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804" r:id="rId2"/>
  </p:sldMasterIdLst>
  <p:notesMasterIdLst>
    <p:notesMasterId r:id="rId29"/>
  </p:notesMasterIdLst>
  <p:handoutMasterIdLst>
    <p:handoutMasterId r:id="rId30"/>
  </p:handoutMasterIdLst>
  <p:sldIdLst>
    <p:sldId id="537" r:id="rId3"/>
    <p:sldId id="616" r:id="rId4"/>
    <p:sldId id="766" r:id="rId5"/>
    <p:sldId id="765" r:id="rId6"/>
    <p:sldId id="814" r:id="rId7"/>
    <p:sldId id="771" r:id="rId8"/>
    <p:sldId id="815" r:id="rId9"/>
    <p:sldId id="829" r:id="rId10"/>
    <p:sldId id="830" r:id="rId11"/>
    <p:sldId id="812" r:id="rId12"/>
    <p:sldId id="813" r:id="rId13"/>
    <p:sldId id="764" r:id="rId14"/>
    <p:sldId id="740" r:id="rId15"/>
    <p:sldId id="820" r:id="rId16"/>
    <p:sldId id="821" r:id="rId17"/>
    <p:sldId id="822" r:id="rId18"/>
    <p:sldId id="825" r:id="rId19"/>
    <p:sldId id="826" r:id="rId20"/>
    <p:sldId id="817" r:id="rId21"/>
    <p:sldId id="827" r:id="rId22"/>
    <p:sldId id="828" r:id="rId23"/>
    <p:sldId id="823" r:id="rId24"/>
    <p:sldId id="824" r:id="rId25"/>
    <p:sldId id="818" r:id="rId26"/>
    <p:sldId id="819" r:id="rId27"/>
    <p:sldId id="773" r:id="rId28"/>
  </p:sldIdLst>
  <p:sldSz cx="12192000" cy="6858000"/>
  <p:notesSz cx="6797675" cy="9926638"/>
  <p:custDataLst>
    <p:tags r:id="rId3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7E0FA34-30F7-694C-BB7D-58E608811D56}">
          <p14:sldIdLst>
            <p14:sldId id="537"/>
            <p14:sldId id="616"/>
            <p14:sldId id="766"/>
            <p14:sldId id="765"/>
            <p14:sldId id="814"/>
            <p14:sldId id="771"/>
            <p14:sldId id="815"/>
            <p14:sldId id="829"/>
            <p14:sldId id="830"/>
            <p14:sldId id="812"/>
            <p14:sldId id="813"/>
            <p14:sldId id="764"/>
            <p14:sldId id="740"/>
            <p14:sldId id="820"/>
            <p14:sldId id="821"/>
            <p14:sldId id="822"/>
            <p14:sldId id="825"/>
            <p14:sldId id="826"/>
            <p14:sldId id="817"/>
            <p14:sldId id="827"/>
            <p14:sldId id="828"/>
            <p14:sldId id="823"/>
            <p14:sldId id="824"/>
            <p14:sldId id="818"/>
            <p14:sldId id="819"/>
            <p14:sldId id="773"/>
          </p14:sldIdLst>
        </p14:section>
      </p14:sectionLst>
    </p:ext>
    <p:ext uri="{EFAFB233-063F-42B5-8137-9DF3F51BA10A}">
      <p15:sldGuideLst xmlns:p15="http://schemas.microsoft.com/office/powerpoint/2012/main">
        <p15:guide id="3" pos="5609" userDrawn="1">
          <p15:clr>
            <a:srgbClr val="A4A3A4"/>
          </p15:clr>
        </p15:guide>
        <p15:guide id="4" pos="529" userDrawn="1">
          <p15:clr>
            <a:srgbClr val="A4A3A4"/>
          </p15:clr>
        </p15:guide>
        <p15:guide id="5" orient="horz" pos="28" userDrawn="1">
          <p15:clr>
            <a:srgbClr val="A4A3A4"/>
          </p15:clr>
        </p15:guide>
        <p15:guide id="6" orient="horz" pos="2795" userDrawn="1">
          <p15:clr>
            <a:srgbClr val="A4A3A4"/>
          </p15:clr>
        </p15:guide>
        <p15:guide id="7" orient="horz" pos="2750" userDrawn="1">
          <p15:clr>
            <a:srgbClr val="A4A3A4"/>
          </p15:clr>
        </p15:guide>
        <p15:guide id="8" orient="horz" pos="1706" userDrawn="1">
          <p15:clr>
            <a:srgbClr val="A4A3A4"/>
          </p15:clr>
        </p15:guide>
        <p15:guide id="9" orient="horz" pos="1792" userDrawn="1">
          <p15:clr>
            <a:srgbClr val="A4A3A4"/>
          </p15:clr>
        </p15:guide>
        <p15:guide id="10" orient="horz" pos="3249" userDrawn="1">
          <p15:clr>
            <a:srgbClr val="A4A3A4"/>
          </p15:clr>
        </p15:guide>
        <p15:guide id="11" orient="horz" pos="1570" userDrawn="1">
          <p15:clr>
            <a:srgbClr val="A4A3A4"/>
          </p15:clr>
        </p15:guide>
        <p15:guide id="12" orient="horz" pos="1979" userDrawn="1">
          <p15:clr>
            <a:srgbClr val="A4A3A4"/>
          </p15:clr>
        </p15:guide>
        <p15:guide id="13" orient="horz" pos="1389">
          <p15:clr>
            <a:srgbClr val="A4A3A4"/>
          </p15:clr>
        </p15:guide>
        <p15:guide id="14" orient="horz" pos="3135">
          <p15:clr>
            <a:srgbClr val="A4A3A4"/>
          </p15:clr>
        </p15:guide>
        <p15:guide id="15" orient="horz" pos="527">
          <p15:clr>
            <a:srgbClr val="A4A3A4"/>
          </p15:clr>
        </p15:guide>
        <p15:guide id="16" pos="7469">
          <p15:clr>
            <a:srgbClr val="A4A3A4"/>
          </p15:clr>
        </p15:guide>
        <p15:guide id="17" pos="211">
          <p15:clr>
            <a:srgbClr val="A4A3A4"/>
          </p15:clr>
        </p15:guide>
        <p15:guide id="18" orient="horz" pos="890">
          <p15:clr>
            <a:srgbClr val="A4A3A4"/>
          </p15:clr>
        </p15:guide>
        <p15:guide id="19" orient="horz" pos="4319">
          <p15:clr>
            <a:srgbClr val="A4A3A4"/>
          </p15:clr>
        </p15:guide>
        <p15:guide id="20" orient="horz" pos="2546">
          <p15:clr>
            <a:srgbClr val="A4A3A4"/>
          </p15:clr>
        </p15:guide>
        <p15:guide id="21" orient="horz" pos="2183">
          <p15:clr>
            <a:srgbClr val="A4A3A4"/>
          </p15:clr>
        </p15:guide>
        <p15:guide id="22" orient="horz" pos="2273">
          <p15:clr>
            <a:srgbClr val="A4A3A4"/>
          </p15:clr>
        </p15:guide>
        <p15:guide id="23" orient="horz" pos="754">
          <p15:clr>
            <a:srgbClr val="A4A3A4"/>
          </p15:clr>
        </p15:guide>
        <p15:guide id="24" pos="3840">
          <p15:clr>
            <a:srgbClr val="A4A3A4"/>
          </p15:clr>
        </p15:guide>
        <p15:guide id="25" orient="horz" pos="187">
          <p15:clr>
            <a:srgbClr val="A4A3A4"/>
          </p15:clr>
        </p15:guide>
        <p15:guide id="26" orient="horz" pos="4133">
          <p15:clr>
            <a:srgbClr val="A4A3A4"/>
          </p15:clr>
        </p15:guide>
        <p15:guide id="27" orient="horz" pos="867">
          <p15:clr>
            <a:srgbClr val="A4A3A4"/>
          </p15:clr>
        </p15:guide>
        <p15:guide id="28" orient="horz" pos="2614">
          <p15:clr>
            <a:srgbClr val="A4A3A4"/>
          </p15:clr>
        </p15:guide>
        <p15:guide id="29" orient="horz" pos="2251">
          <p15:clr>
            <a:srgbClr val="A4A3A4"/>
          </p15:clr>
        </p15:guide>
        <p15:guide id="30" orient="horz" pos="709">
          <p15:clr>
            <a:srgbClr val="A4A3A4"/>
          </p15:clr>
        </p15:guide>
        <p15:guide id="31" orient="horz" pos="550">
          <p15:clr>
            <a:srgbClr val="A4A3A4"/>
          </p15:clr>
        </p15:guide>
        <p15:guide id="32" pos="3727">
          <p15:clr>
            <a:srgbClr val="A4A3A4"/>
          </p15:clr>
        </p15:guide>
        <p15:guide id="33" pos="395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Шталтовный Сергей Геннадьевич" initials="ШСГ" lastIdx="1" clrIdx="6">
    <p:extLst>
      <p:ext uri="{19B8F6BF-5375-455C-9EA6-DF929625EA0E}">
        <p15:presenceInfo xmlns:p15="http://schemas.microsoft.com/office/powerpoint/2012/main" userId="S-1-5-21-860867925-3999609481-261560601-24107" providerId="AD"/>
      </p:ext>
    </p:extLst>
  </p:cmAuthor>
  <p:cmAuthor id="1" name="p k" initials="pk" lastIdx="5" clrIdx="0"/>
  <p:cmAuthor id="2" name="Мамаева Александра Матвеевна" initials="МАМ" lastIdx="97" clrIdx="1"/>
  <p:cmAuthor id="3" name="пользователь Microsoft Office" initials="Office" lastIdx="1" clrIdx="2"/>
  <p:cmAuthor id="4" name="пользователь Microsoft Office" initials="Office [2]" lastIdx="1" clrIdx="3"/>
  <p:cmAuthor id="5" name="пользователь Microsoft Office" initials="Office [3]" lastIdx="1" clrIdx="4"/>
  <p:cmAuthor id="6" name="Ekaterina" initials="E"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0AA"/>
    <a:srgbClr val="000000"/>
    <a:srgbClr val="0C5B9D"/>
    <a:srgbClr val="66FF33"/>
    <a:srgbClr val="345C8C"/>
    <a:srgbClr val="F2F2F2"/>
    <a:srgbClr val="E9EFF7"/>
    <a:srgbClr val="66FFCC"/>
    <a:srgbClr val="D9E7F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0" autoAdjust="0"/>
    <p:restoredTop sz="66706" autoAdjust="0"/>
  </p:normalViewPr>
  <p:slideViewPr>
    <p:cSldViewPr>
      <p:cViewPr varScale="1">
        <p:scale>
          <a:sx n="111" d="100"/>
          <a:sy n="111" d="100"/>
        </p:scale>
        <p:origin x="162" y="108"/>
      </p:cViewPr>
      <p:guideLst>
        <p:guide pos="5609"/>
        <p:guide pos="529"/>
        <p:guide orient="horz" pos="28"/>
        <p:guide orient="horz" pos="2795"/>
        <p:guide orient="horz" pos="2750"/>
        <p:guide orient="horz" pos="1706"/>
        <p:guide orient="horz" pos="1792"/>
        <p:guide orient="horz" pos="3249"/>
        <p:guide orient="horz" pos="1570"/>
        <p:guide orient="horz" pos="1979"/>
        <p:guide orient="horz" pos="1389"/>
        <p:guide orient="horz" pos="3135"/>
        <p:guide orient="horz" pos="527"/>
        <p:guide pos="7469"/>
        <p:guide pos="211"/>
        <p:guide orient="horz" pos="890"/>
        <p:guide orient="horz" pos="4319"/>
        <p:guide orient="horz" pos="2546"/>
        <p:guide orient="horz" pos="2183"/>
        <p:guide orient="horz" pos="2273"/>
        <p:guide orient="horz" pos="754"/>
        <p:guide pos="3840"/>
        <p:guide orient="horz" pos="187"/>
        <p:guide orient="horz" pos="4133"/>
        <p:guide orient="horz" pos="867"/>
        <p:guide orient="horz" pos="2614"/>
        <p:guide orient="horz" pos="2251"/>
        <p:guide orient="horz" pos="709"/>
        <p:guide orient="horz" pos="550"/>
        <p:guide pos="3727"/>
        <p:guide pos="3953"/>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14" d="100"/>
          <a:sy n="114" d="100"/>
        </p:scale>
        <p:origin x="5224" y="176"/>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dirty="0">
              <a:latin typeface="PF Din Text Cond Pro Обычный" charset="0"/>
            </a:endParaRPr>
          </a:p>
        </p:txBody>
      </p:sp>
      <p:sp>
        <p:nvSpPr>
          <p:cNvPr id="3" name="Дата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E48CF123-B4AC-427E-87A8-A7CE632F9278}" type="datetimeFigureOut">
              <a:rPr lang="ru-RU" smtClean="0">
                <a:latin typeface="PF Din Text Cond Pro Обычный" charset="0"/>
              </a:rPr>
              <a:t>02.05.2024</a:t>
            </a:fld>
            <a:endParaRPr lang="ru-RU" dirty="0">
              <a:latin typeface="PF Din Text Cond Pro Обычный" charset="0"/>
            </a:endParaRPr>
          </a:p>
        </p:txBody>
      </p:sp>
      <p:sp>
        <p:nvSpPr>
          <p:cNvPr id="4" name="Нижний колонтитул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ru-RU" dirty="0">
              <a:latin typeface="PF Din Text Cond Pro Обычный" charset="0"/>
            </a:endParaRPr>
          </a:p>
        </p:txBody>
      </p:sp>
      <p:sp>
        <p:nvSpPr>
          <p:cNvPr id="5" name="Номер слайда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3E867B93-68BE-45FB-B8C5-75E54A63825B}" type="slidenum">
              <a:rPr lang="ru-RU" smtClean="0">
                <a:latin typeface="PF Din Text Cond Pro Обычный" charset="0"/>
              </a:rPr>
              <a:t>‹#›</a:t>
            </a:fld>
            <a:endParaRPr lang="ru-RU" dirty="0">
              <a:latin typeface="PF Din Text Cond Pro Обычный" charset="0"/>
            </a:endParaRPr>
          </a:p>
        </p:txBody>
      </p:sp>
    </p:spTree>
    <p:extLst>
      <p:ext uri="{BB962C8B-B14F-4D97-AF65-F5344CB8AC3E}">
        <p14:creationId xmlns:p14="http://schemas.microsoft.com/office/powerpoint/2010/main" val="4045233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b="0" i="0">
                <a:latin typeface="PF Din Text Cond Pro Обычный" charset="0"/>
              </a:defRPr>
            </a:lvl1pPr>
          </a:lstStyle>
          <a:p>
            <a:endParaRPr lang="ru-RU" dirty="0"/>
          </a:p>
        </p:txBody>
      </p:sp>
      <p:sp>
        <p:nvSpPr>
          <p:cNvPr id="3" name="Дата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b="0" i="0">
                <a:latin typeface="PF Din Text Cond Pro Обычный" charset="0"/>
              </a:defRPr>
            </a:lvl1pPr>
          </a:lstStyle>
          <a:p>
            <a:fld id="{13CD6198-4BE6-4F36-8333-C514C4EE50C8}" type="datetimeFigureOut">
              <a:rPr lang="ru-RU" smtClean="0"/>
              <a:pPr/>
              <a:t>02.05.2024</a:t>
            </a:fld>
            <a:endParaRPr lang="ru-RU" dirty="0"/>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b="0" i="0">
                <a:latin typeface="PF Din Text Cond Pro Обычный" charset="0"/>
              </a:defRPr>
            </a:lvl1pPr>
          </a:lstStyle>
          <a:p>
            <a:endParaRPr lang="ru-RU" dirty="0"/>
          </a:p>
        </p:txBody>
      </p:sp>
      <p:sp>
        <p:nvSpPr>
          <p:cNvPr id="7" name="Номер слайда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b="0" i="0">
                <a:latin typeface="PF Din Text Cond Pro Обычный" charset="0"/>
              </a:defRPr>
            </a:lvl1pPr>
          </a:lstStyle>
          <a:p>
            <a:fld id="{E9AF4246-FA98-43BE-AE99-A25C707819E3}" type="slidenum">
              <a:rPr lang="ru-RU" smtClean="0"/>
              <a:pPr/>
              <a:t>‹#›</a:t>
            </a:fld>
            <a:endParaRPr lang="ru-RU" dirty="0"/>
          </a:p>
        </p:txBody>
      </p:sp>
    </p:spTree>
    <p:extLst>
      <p:ext uri="{BB962C8B-B14F-4D97-AF65-F5344CB8AC3E}">
        <p14:creationId xmlns:p14="http://schemas.microsoft.com/office/powerpoint/2010/main" val="3224151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F Din Text Cond Pro Обычный" charset="0"/>
        <a:ea typeface="+mn-ea"/>
        <a:cs typeface="+mn-cs"/>
      </a:defRPr>
    </a:lvl1pPr>
    <a:lvl2pPr marL="457200" algn="l" defTabSz="914400" rtl="0" eaLnBrk="1" latinLnBrk="0" hangingPunct="1">
      <a:defRPr sz="1200" b="0" i="0" kern="1200">
        <a:solidFill>
          <a:schemeClr val="tx1"/>
        </a:solidFill>
        <a:latin typeface="PF Din Text Cond Pro Обычный" charset="0"/>
        <a:ea typeface="+mn-ea"/>
        <a:cs typeface="+mn-cs"/>
      </a:defRPr>
    </a:lvl2pPr>
    <a:lvl3pPr marL="914400" algn="l" defTabSz="914400" rtl="0" eaLnBrk="1" latinLnBrk="0" hangingPunct="1">
      <a:defRPr sz="1200" b="0" i="0" kern="1200">
        <a:solidFill>
          <a:schemeClr val="tx1"/>
        </a:solidFill>
        <a:latin typeface="PF Din Text Cond Pro Обычный" charset="0"/>
        <a:ea typeface="+mn-ea"/>
        <a:cs typeface="+mn-cs"/>
      </a:defRPr>
    </a:lvl3pPr>
    <a:lvl4pPr marL="1371600" algn="l" defTabSz="914400" rtl="0" eaLnBrk="1" latinLnBrk="0" hangingPunct="1">
      <a:defRPr sz="1200" b="0" i="0" kern="1200">
        <a:solidFill>
          <a:schemeClr val="tx1"/>
        </a:solidFill>
        <a:latin typeface="PF Din Text Cond Pro Обычный" charset="0"/>
        <a:ea typeface="+mn-ea"/>
        <a:cs typeface="+mn-cs"/>
      </a:defRPr>
    </a:lvl4pPr>
    <a:lvl5pPr marL="1828800" algn="l" defTabSz="914400" rtl="0" eaLnBrk="1" latinLnBrk="0" hangingPunct="1">
      <a:defRPr sz="1200" b="0" i="0" kern="1200">
        <a:solidFill>
          <a:schemeClr val="tx1"/>
        </a:solidFill>
        <a:latin typeface="PF Din Text Cond Pro Обычный"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9AF4246-FA98-43BE-AE99-A25C707819E3}" type="slidenum">
              <a:rPr lang="ru-RU" smtClean="0"/>
              <a:t>2</a:t>
            </a:fld>
            <a:endParaRPr lang="ru-RU"/>
          </a:p>
        </p:txBody>
      </p:sp>
    </p:spTree>
    <p:extLst>
      <p:ext uri="{BB962C8B-B14F-4D97-AF65-F5344CB8AC3E}">
        <p14:creationId xmlns:p14="http://schemas.microsoft.com/office/powerpoint/2010/main" val="1260724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F4246-FA98-43BE-AE99-A25C707819E3}" type="slidenum">
              <a:rPr kumimoji="0" lang="ru-RU"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089212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9AF4246-FA98-43BE-AE99-A25C707819E3}" type="slidenum">
              <a:rPr lang="ru-RU" smtClean="0"/>
              <a:t>12</a:t>
            </a:fld>
            <a:endParaRPr lang="ru-RU"/>
          </a:p>
        </p:txBody>
      </p:sp>
    </p:spTree>
    <p:extLst>
      <p:ext uri="{BB962C8B-B14F-4D97-AF65-F5344CB8AC3E}">
        <p14:creationId xmlns:p14="http://schemas.microsoft.com/office/powerpoint/2010/main" val="990766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E9AF4246-FA98-43BE-AE99-A25C707819E3}"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2964454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E9AF4246-FA98-43BE-AE99-A25C707819E3}"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165518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E9AF4246-FA98-43BE-AE99-A25C707819E3}"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val="185650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E9AF4246-FA98-43BE-AE99-A25C707819E3}" type="slidenum">
              <a:rPr lang="ru-RU" smtClean="0">
                <a:solidFill>
                  <a:prstClr val="black"/>
                </a:solidFill>
              </a:rPr>
              <a:pPr/>
              <a:t>16</a:t>
            </a:fld>
            <a:endParaRPr lang="ru-RU">
              <a:solidFill>
                <a:prstClr val="black"/>
              </a:solidFill>
            </a:endParaRPr>
          </a:p>
        </p:txBody>
      </p:sp>
    </p:spTree>
    <p:extLst>
      <p:ext uri="{BB962C8B-B14F-4D97-AF65-F5344CB8AC3E}">
        <p14:creationId xmlns:p14="http://schemas.microsoft.com/office/powerpoint/2010/main" val="662038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E9AF4246-FA98-43BE-AE99-A25C707819E3}" type="slidenum">
              <a:rPr lang="ru-RU" smtClean="0">
                <a:solidFill>
                  <a:prstClr val="black"/>
                </a:solidFill>
              </a:rPr>
              <a:pPr/>
              <a:t>17</a:t>
            </a:fld>
            <a:endParaRPr lang="ru-RU">
              <a:solidFill>
                <a:prstClr val="black"/>
              </a:solidFill>
            </a:endParaRPr>
          </a:p>
        </p:txBody>
      </p:sp>
    </p:spTree>
    <p:extLst>
      <p:ext uri="{BB962C8B-B14F-4D97-AF65-F5344CB8AC3E}">
        <p14:creationId xmlns:p14="http://schemas.microsoft.com/office/powerpoint/2010/main" val="1496143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E9AF4246-FA98-43BE-AE99-A25C707819E3}" type="slidenum">
              <a:rPr lang="ru-RU" smtClean="0">
                <a:solidFill>
                  <a:prstClr val="black"/>
                </a:solidFill>
              </a:rPr>
              <a:pPr/>
              <a:t>18</a:t>
            </a:fld>
            <a:endParaRPr lang="ru-RU">
              <a:solidFill>
                <a:prstClr val="black"/>
              </a:solidFill>
            </a:endParaRPr>
          </a:p>
        </p:txBody>
      </p:sp>
    </p:spTree>
    <p:extLst>
      <p:ext uri="{BB962C8B-B14F-4D97-AF65-F5344CB8AC3E}">
        <p14:creationId xmlns:p14="http://schemas.microsoft.com/office/powerpoint/2010/main" val="1815783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E9AF4246-FA98-43BE-AE99-A25C707819E3}" type="slidenum">
              <a:rPr lang="ru-RU" smtClean="0">
                <a:solidFill>
                  <a:prstClr val="black"/>
                </a:solidFill>
              </a:rPr>
              <a:pPr/>
              <a:t>19</a:t>
            </a:fld>
            <a:endParaRPr lang="ru-RU">
              <a:solidFill>
                <a:prstClr val="black"/>
              </a:solidFill>
            </a:endParaRPr>
          </a:p>
        </p:txBody>
      </p:sp>
    </p:spTree>
    <p:extLst>
      <p:ext uri="{BB962C8B-B14F-4D97-AF65-F5344CB8AC3E}">
        <p14:creationId xmlns:p14="http://schemas.microsoft.com/office/powerpoint/2010/main" val="3620886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9AF4246-FA98-43BE-AE99-A25C707819E3}" type="slidenum">
              <a:rPr lang="ru-RU" smtClean="0"/>
              <a:t>20</a:t>
            </a:fld>
            <a:endParaRPr lang="ru-RU"/>
          </a:p>
        </p:txBody>
      </p:sp>
    </p:spTree>
    <p:extLst>
      <p:ext uri="{BB962C8B-B14F-4D97-AF65-F5344CB8AC3E}">
        <p14:creationId xmlns:p14="http://schemas.microsoft.com/office/powerpoint/2010/main" val="95398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9AF4246-FA98-43BE-AE99-A25C707819E3}" type="slidenum">
              <a:rPr lang="ru-RU" smtClean="0"/>
              <a:t>3</a:t>
            </a:fld>
            <a:endParaRPr lang="ru-RU"/>
          </a:p>
        </p:txBody>
      </p:sp>
    </p:spTree>
    <p:extLst>
      <p:ext uri="{BB962C8B-B14F-4D97-AF65-F5344CB8AC3E}">
        <p14:creationId xmlns:p14="http://schemas.microsoft.com/office/powerpoint/2010/main" val="1516180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9AF4246-FA98-43BE-AE99-A25C707819E3}" type="slidenum">
              <a:rPr lang="ru-RU" smtClean="0"/>
              <a:t>21</a:t>
            </a:fld>
            <a:endParaRPr lang="ru-RU"/>
          </a:p>
        </p:txBody>
      </p:sp>
    </p:spTree>
    <p:extLst>
      <p:ext uri="{BB962C8B-B14F-4D97-AF65-F5344CB8AC3E}">
        <p14:creationId xmlns:p14="http://schemas.microsoft.com/office/powerpoint/2010/main" val="2131372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E9AF4246-FA98-43BE-AE99-A25C707819E3}" type="slidenum">
              <a:rPr lang="ru-RU" smtClean="0">
                <a:solidFill>
                  <a:prstClr val="black"/>
                </a:solidFill>
              </a:rPr>
              <a:pPr/>
              <a:t>22</a:t>
            </a:fld>
            <a:endParaRPr lang="ru-RU">
              <a:solidFill>
                <a:prstClr val="black"/>
              </a:solidFill>
            </a:endParaRPr>
          </a:p>
        </p:txBody>
      </p:sp>
    </p:spTree>
    <p:extLst>
      <p:ext uri="{BB962C8B-B14F-4D97-AF65-F5344CB8AC3E}">
        <p14:creationId xmlns:p14="http://schemas.microsoft.com/office/powerpoint/2010/main" val="665596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E9AF4246-FA98-43BE-AE99-A25C707819E3}" type="slidenum">
              <a:rPr lang="ru-RU" smtClean="0">
                <a:solidFill>
                  <a:prstClr val="black"/>
                </a:solidFill>
              </a:rPr>
              <a:pPr/>
              <a:t>23</a:t>
            </a:fld>
            <a:endParaRPr lang="ru-RU">
              <a:solidFill>
                <a:prstClr val="black"/>
              </a:solidFill>
            </a:endParaRPr>
          </a:p>
        </p:txBody>
      </p:sp>
    </p:spTree>
    <p:extLst>
      <p:ext uri="{BB962C8B-B14F-4D97-AF65-F5344CB8AC3E}">
        <p14:creationId xmlns:p14="http://schemas.microsoft.com/office/powerpoint/2010/main" val="3281635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E9AF4246-FA98-43BE-AE99-A25C707819E3}" type="slidenum">
              <a:rPr lang="ru-RU" smtClean="0">
                <a:solidFill>
                  <a:prstClr val="black"/>
                </a:solidFill>
              </a:rPr>
              <a:pPr/>
              <a:t>24</a:t>
            </a:fld>
            <a:endParaRPr lang="ru-RU">
              <a:solidFill>
                <a:prstClr val="black"/>
              </a:solidFill>
            </a:endParaRPr>
          </a:p>
        </p:txBody>
      </p:sp>
    </p:spTree>
    <p:extLst>
      <p:ext uri="{BB962C8B-B14F-4D97-AF65-F5344CB8AC3E}">
        <p14:creationId xmlns:p14="http://schemas.microsoft.com/office/powerpoint/2010/main" val="1632216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E9AF4246-FA98-43BE-AE99-A25C707819E3}" type="slidenum">
              <a:rPr lang="ru-RU" smtClean="0">
                <a:solidFill>
                  <a:prstClr val="black"/>
                </a:solidFill>
              </a:rPr>
              <a:pPr/>
              <a:t>25</a:t>
            </a:fld>
            <a:endParaRPr lang="ru-RU">
              <a:solidFill>
                <a:prstClr val="black"/>
              </a:solidFill>
            </a:endParaRPr>
          </a:p>
        </p:txBody>
      </p:sp>
    </p:spTree>
    <p:extLst>
      <p:ext uri="{BB962C8B-B14F-4D97-AF65-F5344CB8AC3E}">
        <p14:creationId xmlns:p14="http://schemas.microsoft.com/office/powerpoint/2010/main" val="1937839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E9AF4246-FA98-43BE-AE99-A25C707819E3}" type="slidenum">
              <a:rPr lang="ru-RU" smtClean="0">
                <a:solidFill>
                  <a:prstClr val="black"/>
                </a:solidFill>
              </a:rPr>
              <a:pPr/>
              <a:t>26</a:t>
            </a:fld>
            <a:endParaRPr lang="ru-RU">
              <a:solidFill>
                <a:prstClr val="black"/>
              </a:solidFill>
            </a:endParaRPr>
          </a:p>
        </p:txBody>
      </p:sp>
    </p:spTree>
    <p:extLst>
      <p:ext uri="{BB962C8B-B14F-4D97-AF65-F5344CB8AC3E}">
        <p14:creationId xmlns:p14="http://schemas.microsoft.com/office/powerpoint/2010/main" val="144051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9AF4246-FA98-43BE-AE99-A25C707819E3}" type="slidenum">
              <a:rPr lang="ru-RU" smtClean="0"/>
              <a:t>4</a:t>
            </a:fld>
            <a:endParaRPr lang="ru-RU"/>
          </a:p>
        </p:txBody>
      </p:sp>
    </p:spTree>
    <p:extLst>
      <p:ext uri="{BB962C8B-B14F-4D97-AF65-F5344CB8AC3E}">
        <p14:creationId xmlns:p14="http://schemas.microsoft.com/office/powerpoint/2010/main" val="303557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9AF4246-FA98-43BE-AE99-A25C707819E3}" type="slidenum">
              <a:rPr lang="ru-RU" smtClean="0"/>
              <a:t>5</a:t>
            </a:fld>
            <a:endParaRPr lang="ru-RU"/>
          </a:p>
        </p:txBody>
      </p:sp>
    </p:spTree>
    <p:extLst>
      <p:ext uri="{BB962C8B-B14F-4D97-AF65-F5344CB8AC3E}">
        <p14:creationId xmlns:p14="http://schemas.microsoft.com/office/powerpoint/2010/main" val="3341002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9AF4246-FA98-43BE-AE99-A25C707819E3}" type="slidenum">
              <a:rPr lang="ru-RU" smtClean="0"/>
              <a:t>6</a:t>
            </a:fld>
            <a:endParaRPr lang="ru-RU"/>
          </a:p>
        </p:txBody>
      </p:sp>
    </p:spTree>
    <p:extLst>
      <p:ext uri="{BB962C8B-B14F-4D97-AF65-F5344CB8AC3E}">
        <p14:creationId xmlns:p14="http://schemas.microsoft.com/office/powerpoint/2010/main" val="127384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9AF4246-FA98-43BE-AE99-A25C707819E3}" type="slidenum">
              <a:rPr lang="ru-RU" smtClean="0"/>
              <a:t>7</a:t>
            </a:fld>
            <a:endParaRPr lang="ru-RU"/>
          </a:p>
        </p:txBody>
      </p:sp>
    </p:spTree>
    <p:extLst>
      <p:ext uri="{BB962C8B-B14F-4D97-AF65-F5344CB8AC3E}">
        <p14:creationId xmlns:p14="http://schemas.microsoft.com/office/powerpoint/2010/main" val="228074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9AF4246-FA98-43BE-AE99-A25C707819E3}" type="slidenum">
              <a:rPr lang="ru-RU" smtClean="0"/>
              <a:t>8</a:t>
            </a:fld>
            <a:endParaRPr lang="ru-RU"/>
          </a:p>
        </p:txBody>
      </p:sp>
    </p:spTree>
    <p:extLst>
      <p:ext uri="{BB962C8B-B14F-4D97-AF65-F5344CB8AC3E}">
        <p14:creationId xmlns:p14="http://schemas.microsoft.com/office/powerpoint/2010/main" val="421893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9AF4246-FA98-43BE-AE99-A25C707819E3}" type="slidenum">
              <a:rPr lang="ru-RU" smtClean="0"/>
              <a:t>9</a:t>
            </a:fld>
            <a:endParaRPr lang="ru-RU"/>
          </a:p>
        </p:txBody>
      </p:sp>
    </p:spTree>
    <p:extLst>
      <p:ext uri="{BB962C8B-B14F-4D97-AF65-F5344CB8AC3E}">
        <p14:creationId xmlns:p14="http://schemas.microsoft.com/office/powerpoint/2010/main" val="186240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F4246-FA98-43BE-AE99-A25C707819E3}" type="slidenum">
              <a:rPr kumimoji="0" lang="ru-RU"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762709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Текст 8"/>
          <p:cNvSpPr>
            <a:spLocks noGrp="1"/>
          </p:cNvSpPr>
          <p:nvPr>
            <p:ph type="body" sz="quarter" idx="10" hasCustomPrompt="1"/>
          </p:nvPr>
        </p:nvSpPr>
        <p:spPr>
          <a:xfrm>
            <a:off x="4303713" y="4437112"/>
            <a:ext cx="7299325" cy="764312"/>
          </a:xfrm>
        </p:spPr>
        <p:txBody>
          <a:bodyPr wrap="square" lIns="0" rIns="0" anchor="t">
            <a:noAutofit/>
          </a:bodyPr>
          <a:lstStyle>
            <a:lvl1pPr>
              <a:spcBef>
                <a:spcPts val="0"/>
              </a:spcBef>
              <a:defRPr sz="2400" b="1" baseline="0">
                <a:solidFill>
                  <a:schemeClr val="bg1"/>
                </a:solidFill>
              </a:defRPr>
            </a:lvl1pPr>
            <a:lvl2pPr>
              <a:defRPr sz="2400" b="1">
                <a:solidFill>
                  <a:schemeClr val="bg1"/>
                </a:solidFill>
              </a:defRPr>
            </a:lvl2pPr>
            <a:lvl3pPr>
              <a:defRPr sz="2000" b="1">
                <a:solidFill>
                  <a:schemeClr val="bg1"/>
                </a:solidFill>
              </a:defRPr>
            </a:lvl3pPr>
            <a:lvl4pPr>
              <a:defRPr sz="3200" b="1">
                <a:solidFill>
                  <a:schemeClr val="bg1"/>
                </a:solidFill>
              </a:defRPr>
            </a:lvl4pPr>
            <a:lvl5pPr>
              <a:defRPr sz="3200" b="1">
                <a:solidFill>
                  <a:schemeClr val="bg1"/>
                </a:solidFill>
              </a:defRPr>
            </a:lvl5pPr>
          </a:lstStyle>
          <a:p>
            <a:pPr lvl="0"/>
            <a:r>
              <a:rPr lang="ru-RU" dirty="0"/>
              <a:t>И.О. Фамилия докладчика</a:t>
            </a:r>
          </a:p>
          <a:p>
            <a:pPr lvl="0"/>
            <a:r>
              <a:rPr lang="ru-RU" dirty="0"/>
              <a:t>Должность докладчика</a:t>
            </a:r>
          </a:p>
        </p:txBody>
      </p:sp>
      <p:sp>
        <p:nvSpPr>
          <p:cNvPr id="2" name="Заголовок 1"/>
          <p:cNvSpPr>
            <a:spLocks noGrp="1"/>
          </p:cNvSpPr>
          <p:nvPr>
            <p:ph type="title" hasCustomPrompt="1"/>
          </p:nvPr>
        </p:nvSpPr>
        <p:spPr>
          <a:xfrm>
            <a:off x="4303713" y="2132856"/>
            <a:ext cx="7299325" cy="775597"/>
          </a:xfrm>
        </p:spPr>
        <p:txBody>
          <a:bodyPr wrap="square" anchor="ctr">
            <a:spAutoFit/>
          </a:bodyPr>
          <a:lstStyle>
            <a:lvl1pPr>
              <a:defRPr sz="2800">
                <a:solidFill>
                  <a:schemeClr val="bg1"/>
                </a:solidFill>
              </a:defRPr>
            </a:lvl1pPr>
          </a:lstStyle>
          <a:p>
            <a:r>
              <a:rPr lang="ru-RU" dirty="0"/>
              <a:t>ОБРАЗЕЦ ЗАГОЛОВКА</a:t>
            </a:r>
            <a:br>
              <a:rPr lang="ru-RU" dirty="0"/>
            </a:br>
            <a:endParaRPr lang="ru-RU" dirty="0"/>
          </a:p>
        </p:txBody>
      </p:sp>
      <p:sp>
        <p:nvSpPr>
          <p:cNvPr id="14" name="Текст 13"/>
          <p:cNvSpPr>
            <a:spLocks noGrp="1"/>
          </p:cNvSpPr>
          <p:nvPr>
            <p:ph type="body" sz="quarter" idx="11" hasCustomPrompt="1"/>
          </p:nvPr>
        </p:nvSpPr>
        <p:spPr>
          <a:xfrm>
            <a:off x="4333530" y="5733256"/>
            <a:ext cx="2113612" cy="269875"/>
          </a:xfrm>
          <a:solidFill>
            <a:schemeClr val="bg1"/>
          </a:solidFill>
        </p:spPr>
        <p:txBody>
          <a:bodyPr anchor="ctr"/>
          <a:lstStyle>
            <a:lvl1pPr algn="ctr">
              <a:defRPr>
                <a:solidFill>
                  <a:schemeClr val="accent1"/>
                </a:solidFill>
              </a:defRPr>
            </a:lvl1pPr>
          </a:lstStyle>
          <a:p>
            <a:pPr lvl="0"/>
            <a:r>
              <a:rPr lang="ru-RU"/>
              <a:t>|</a:t>
            </a:r>
            <a:endParaRPr lang="ru-RU" dirty="0"/>
          </a:p>
        </p:txBody>
      </p:sp>
      <p:sp>
        <p:nvSpPr>
          <p:cNvPr id="16" name="Текст 13"/>
          <p:cNvSpPr>
            <a:spLocks noGrp="1"/>
          </p:cNvSpPr>
          <p:nvPr>
            <p:ph type="body" sz="quarter" idx="12" hasCustomPrompt="1"/>
          </p:nvPr>
        </p:nvSpPr>
        <p:spPr>
          <a:xfrm>
            <a:off x="4316351" y="5733256"/>
            <a:ext cx="1050671" cy="269875"/>
          </a:xfrm>
          <a:noFill/>
        </p:spPr>
        <p:txBody>
          <a:bodyPr lIns="36000" rIns="0" anchor="ctr"/>
          <a:lstStyle>
            <a:lvl1pPr algn="r">
              <a:defRPr>
                <a:solidFill>
                  <a:schemeClr val="accent1"/>
                </a:solidFill>
              </a:defRPr>
            </a:lvl1pPr>
          </a:lstStyle>
          <a:p>
            <a:pPr lvl="0"/>
            <a:r>
              <a:rPr lang="ru-RU" dirty="0"/>
              <a:t>   </a:t>
            </a:r>
            <a:r>
              <a:rPr lang="ru-RU"/>
              <a:t>МЕСЯЦ 2021</a:t>
            </a:r>
            <a:endParaRPr lang="ru-RU" dirty="0"/>
          </a:p>
        </p:txBody>
      </p:sp>
      <p:sp>
        <p:nvSpPr>
          <p:cNvPr id="17" name="Текст 13"/>
          <p:cNvSpPr>
            <a:spLocks noGrp="1"/>
          </p:cNvSpPr>
          <p:nvPr>
            <p:ph type="body" sz="quarter" idx="13" hasCustomPrompt="1"/>
          </p:nvPr>
        </p:nvSpPr>
        <p:spPr>
          <a:xfrm>
            <a:off x="5439030" y="5733256"/>
            <a:ext cx="648072" cy="269875"/>
          </a:xfrm>
          <a:solidFill>
            <a:schemeClr val="bg1"/>
          </a:solidFill>
        </p:spPr>
        <p:txBody>
          <a:bodyPr lIns="36000" rIns="0" anchor="ctr"/>
          <a:lstStyle>
            <a:lvl1pPr algn="l">
              <a:defRPr>
                <a:solidFill>
                  <a:schemeClr val="accent1"/>
                </a:solidFill>
              </a:defRPr>
            </a:lvl1pPr>
          </a:lstStyle>
          <a:p>
            <a:pPr lvl="0"/>
            <a:r>
              <a:rPr lang="ru-RU" dirty="0"/>
              <a:t>  РЕГИОН</a:t>
            </a:r>
          </a:p>
        </p:txBody>
      </p:sp>
      <p:sp>
        <p:nvSpPr>
          <p:cNvPr id="10" name="Freeform 5"/>
          <p:cNvSpPr>
            <a:spLocks noChangeAspect="1" noEditPoints="1"/>
          </p:cNvSpPr>
          <p:nvPr userDrawn="1"/>
        </p:nvSpPr>
        <p:spPr bwMode="auto">
          <a:xfrm>
            <a:off x="1244600" y="999104"/>
            <a:ext cx="1700476" cy="540000"/>
          </a:xfrm>
          <a:custGeom>
            <a:avLst/>
            <a:gdLst>
              <a:gd name="T0" fmla="*/ 6858 w 16296"/>
              <a:gd name="T1" fmla="*/ 1427 h 5166"/>
              <a:gd name="T2" fmla="*/ 11745 w 16296"/>
              <a:gd name="T3" fmla="*/ 4824 h 5166"/>
              <a:gd name="T4" fmla="*/ 11250 w 16296"/>
              <a:gd name="T5" fmla="*/ 4877 h 5166"/>
              <a:gd name="T6" fmla="*/ 11160 w 16296"/>
              <a:gd name="T7" fmla="*/ 3906 h 5166"/>
              <a:gd name="T8" fmla="*/ 11665 w 16296"/>
              <a:gd name="T9" fmla="*/ 3788 h 5166"/>
              <a:gd name="T10" fmla="*/ 11521 w 16296"/>
              <a:gd name="T11" fmla="*/ 3932 h 5166"/>
              <a:gd name="T12" fmla="*/ 11356 w 16296"/>
              <a:gd name="T13" fmla="*/ 4712 h 5166"/>
              <a:gd name="T14" fmla="*/ 10719 w 16296"/>
              <a:gd name="T15" fmla="*/ 4041 h 5166"/>
              <a:gd name="T16" fmla="*/ 10401 w 16296"/>
              <a:gd name="T17" fmla="*/ 4056 h 5166"/>
              <a:gd name="T18" fmla="*/ 10550 w 16296"/>
              <a:gd name="T19" fmla="*/ 3739 h 5166"/>
              <a:gd name="T20" fmla="*/ 10915 w 16296"/>
              <a:gd name="T21" fmla="*/ 4618 h 5166"/>
              <a:gd name="T22" fmla="*/ 10495 w 16296"/>
              <a:gd name="T23" fmla="*/ 4937 h 5166"/>
              <a:gd name="T24" fmla="*/ 10419 w 16296"/>
              <a:gd name="T25" fmla="*/ 4673 h 5166"/>
              <a:gd name="T26" fmla="*/ 10721 w 16296"/>
              <a:gd name="T27" fmla="*/ 4613 h 5166"/>
              <a:gd name="T28" fmla="*/ 8472 w 16296"/>
              <a:gd name="T29" fmla="*/ 4203 h 5166"/>
              <a:gd name="T30" fmla="*/ 8662 w 16296"/>
              <a:gd name="T31" fmla="*/ 4386 h 5166"/>
              <a:gd name="T32" fmla="*/ 8070 w 16296"/>
              <a:gd name="T33" fmla="*/ 4931 h 5166"/>
              <a:gd name="T34" fmla="*/ 7550 w 16296"/>
              <a:gd name="T35" fmla="*/ 4941 h 5166"/>
              <a:gd name="T36" fmla="*/ 7190 w 16296"/>
              <a:gd name="T37" fmla="*/ 4105 h 5166"/>
              <a:gd name="T38" fmla="*/ 7567 w 16296"/>
              <a:gd name="T39" fmla="*/ 3739 h 5166"/>
              <a:gd name="T40" fmla="*/ 7710 w 16296"/>
              <a:gd name="T41" fmla="*/ 4050 h 5166"/>
              <a:gd name="T42" fmla="*/ 7385 w 16296"/>
              <a:gd name="T43" fmla="*/ 4067 h 5166"/>
              <a:gd name="T44" fmla="*/ 7692 w 16296"/>
              <a:gd name="T45" fmla="*/ 4676 h 5166"/>
              <a:gd name="T46" fmla="*/ 6822 w 16296"/>
              <a:gd name="T47" fmla="*/ 4279 h 5166"/>
              <a:gd name="T48" fmla="*/ 6344 w 16296"/>
              <a:gd name="T49" fmla="*/ 4016 h 5166"/>
              <a:gd name="T50" fmla="*/ 6317 w 16296"/>
              <a:gd name="T51" fmla="*/ 4609 h 5166"/>
              <a:gd name="T52" fmla="*/ 6095 w 16296"/>
              <a:gd name="T53" fmla="*/ 4607 h 5166"/>
              <a:gd name="T54" fmla="*/ 6205 w 16296"/>
              <a:gd name="T55" fmla="*/ 3895 h 5166"/>
              <a:gd name="T56" fmla="*/ 6957 w 16296"/>
              <a:gd name="T57" fmla="*/ 4017 h 5166"/>
              <a:gd name="T58" fmla="*/ 6880 w 16296"/>
              <a:gd name="T59" fmla="*/ 4735 h 5166"/>
              <a:gd name="T60" fmla="*/ 4461 w 16296"/>
              <a:gd name="T61" fmla="*/ 847 h 5166"/>
              <a:gd name="T62" fmla="*/ 3085 w 16296"/>
              <a:gd name="T63" fmla="*/ 877 h 5166"/>
              <a:gd name="T64" fmla="*/ 12 w 16296"/>
              <a:gd name="T65" fmla="*/ 2331 h 5166"/>
              <a:gd name="T66" fmla="*/ 5117 w 16296"/>
              <a:gd name="T67" fmla="*/ 2734 h 5166"/>
              <a:gd name="T68" fmla="*/ 4708 w 16296"/>
              <a:gd name="T69" fmla="*/ 1171 h 5166"/>
              <a:gd name="T70" fmla="*/ 826 w 16296"/>
              <a:gd name="T71" fmla="*/ 680 h 5166"/>
              <a:gd name="T72" fmla="*/ 4555 w 16296"/>
              <a:gd name="T73" fmla="*/ 4203 h 5166"/>
              <a:gd name="T74" fmla="*/ 355 w 16296"/>
              <a:gd name="T75" fmla="*/ 3894 h 5166"/>
              <a:gd name="T76" fmla="*/ 1816 w 16296"/>
              <a:gd name="T77" fmla="*/ 5055 h 5166"/>
              <a:gd name="T78" fmla="*/ 3078 w 16296"/>
              <a:gd name="T79" fmla="*/ 1554 h 5166"/>
              <a:gd name="T80" fmla="*/ 13290 w 16296"/>
              <a:gd name="T81" fmla="*/ 928 h 5166"/>
              <a:gd name="T82" fmla="*/ 11372 w 16296"/>
              <a:gd name="T83" fmla="*/ 1341 h 5166"/>
              <a:gd name="T84" fmla="*/ 11564 w 16296"/>
              <a:gd name="T85" fmla="*/ 1000 h 5166"/>
              <a:gd name="T86" fmla="*/ 10756 w 16296"/>
              <a:gd name="T87" fmla="*/ 1135 h 5166"/>
              <a:gd name="T88" fmla="*/ 10794 w 16296"/>
              <a:gd name="T89" fmla="*/ 2667 h 5166"/>
              <a:gd name="T90" fmla="*/ 11625 w 16296"/>
              <a:gd name="T91" fmla="*/ 2712 h 5166"/>
              <a:gd name="T92" fmla="*/ 11238 w 16296"/>
              <a:gd name="T93" fmla="*/ 2456 h 5166"/>
              <a:gd name="T94" fmla="*/ 9316 w 16296"/>
              <a:gd name="T95" fmla="*/ 2706 h 5166"/>
              <a:gd name="T96" fmla="*/ 10144 w 16296"/>
              <a:gd name="T97" fmla="*/ 2679 h 5166"/>
              <a:gd name="T98" fmla="*/ 9691 w 16296"/>
              <a:gd name="T99" fmla="*/ 2455 h 5166"/>
              <a:gd name="T100" fmla="*/ 9568 w 16296"/>
              <a:gd name="T101" fmla="*/ 1353 h 5166"/>
              <a:gd name="T102" fmla="*/ 9936 w 16296"/>
              <a:gd name="T103" fmla="*/ 1486 h 5166"/>
              <a:gd name="T104" fmla="*/ 9751 w 16296"/>
              <a:gd name="T105" fmla="*/ 916 h 5166"/>
              <a:gd name="T106" fmla="*/ 9126 w 16296"/>
              <a:gd name="T107" fmla="*/ 1415 h 5166"/>
              <a:gd name="T108" fmla="*/ 7991 w 16296"/>
              <a:gd name="T109" fmla="*/ 1353 h 5166"/>
              <a:gd name="T110" fmla="*/ 8343 w 16296"/>
              <a:gd name="T111" fmla="*/ 1460 h 5166"/>
              <a:gd name="T112" fmla="*/ 8054 w 16296"/>
              <a:gd name="T113" fmla="*/ 2443 h 5166"/>
              <a:gd name="T114" fmla="*/ 8685 w 16296"/>
              <a:gd name="T115" fmla="*/ 2507 h 5166"/>
              <a:gd name="T116" fmla="*/ 8437 w 16296"/>
              <a:gd name="T117" fmla="*/ 982 h 5166"/>
              <a:gd name="T118" fmla="*/ 7614 w 16296"/>
              <a:gd name="T119" fmla="*/ 1205 h 5166"/>
              <a:gd name="T120" fmla="*/ 7763 w 16296"/>
              <a:gd name="T121" fmla="*/ 2724 h 5166"/>
              <a:gd name="T122" fmla="*/ 7249 w 16296"/>
              <a:gd name="T123" fmla="*/ 1452 h 5166"/>
              <a:gd name="T124" fmla="*/ 6443 w 16296"/>
              <a:gd name="T125" fmla="*/ 2821 h 5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96" h="5166">
                <a:moveTo>
                  <a:pt x="6803" y="1709"/>
                </a:moveTo>
                <a:lnTo>
                  <a:pt x="6786" y="1721"/>
                </a:lnTo>
                <a:lnTo>
                  <a:pt x="6769" y="1732"/>
                </a:lnTo>
                <a:lnTo>
                  <a:pt x="6751" y="1742"/>
                </a:lnTo>
                <a:lnTo>
                  <a:pt x="6731" y="1750"/>
                </a:lnTo>
                <a:lnTo>
                  <a:pt x="6712" y="1755"/>
                </a:lnTo>
                <a:lnTo>
                  <a:pt x="6693" y="1759"/>
                </a:lnTo>
                <a:lnTo>
                  <a:pt x="6672" y="1762"/>
                </a:lnTo>
                <a:lnTo>
                  <a:pt x="6651" y="1762"/>
                </a:lnTo>
                <a:lnTo>
                  <a:pt x="6443" y="1762"/>
                </a:lnTo>
                <a:lnTo>
                  <a:pt x="6443" y="1292"/>
                </a:lnTo>
                <a:lnTo>
                  <a:pt x="6648" y="1292"/>
                </a:lnTo>
                <a:lnTo>
                  <a:pt x="6672" y="1293"/>
                </a:lnTo>
                <a:lnTo>
                  <a:pt x="6697" y="1295"/>
                </a:lnTo>
                <a:lnTo>
                  <a:pt x="6719" y="1299"/>
                </a:lnTo>
                <a:lnTo>
                  <a:pt x="6739" y="1306"/>
                </a:lnTo>
                <a:lnTo>
                  <a:pt x="6750" y="1310"/>
                </a:lnTo>
                <a:lnTo>
                  <a:pt x="6759" y="1313"/>
                </a:lnTo>
                <a:lnTo>
                  <a:pt x="6768" y="1318"/>
                </a:lnTo>
                <a:lnTo>
                  <a:pt x="6777" y="1322"/>
                </a:lnTo>
                <a:lnTo>
                  <a:pt x="6786" y="1327"/>
                </a:lnTo>
                <a:lnTo>
                  <a:pt x="6794" y="1333"/>
                </a:lnTo>
                <a:lnTo>
                  <a:pt x="6802" y="1340"/>
                </a:lnTo>
                <a:lnTo>
                  <a:pt x="6810" y="1346"/>
                </a:lnTo>
                <a:lnTo>
                  <a:pt x="6817" y="1353"/>
                </a:lnTo>
                <a:lnTo>
                  <a:pt x="6823" y="1360"/>
                </a:lnTo>
                <a:lnTo>
                  <a:pt x="6830" y="1368"/>
                </a:lnTo>
                <a:lnTo>
                  <a:pt x="6835" y="1377"/>
                </a:lnTo>
                <a:lnTo>
                  <a:pt x="6840" y="1386"/>
                </a:lnTo>
                <a:lnTo>
                  <a:pt x="6845" y="1395"/>
                </a:lnTo>
                <a:lnTo>
                  <a:pt x="6849" y="1405"/>
                </a:lnTo>
                <a:lnTo>
                  <a:pt x="6853" y="1417"/>
                </a:lnTo>
                <a:lnTo>
                  <a:pt x="6858" y="1427"/>
                </a:lnTo>
                <a:lnTo>
                  <a:pt x="6861" y="1439"/>
                </a:lnTo>
                <a:lnTo>
                  <a:pt x="6863" y="1452"/>
                </a:lnTo>
                <a:lnTo>
                  <a:pt x="6865" y="1464"/>
                </a:lnTo>
                <a:lnTo>
                  <a:pt x="6868" y="1492"/>
                </a:lnTo>
                <a:lnTo>
                  <a:pt x="6869" y="1522"/>
                </a:lnTo>
                <a:lnTo>
                  <a:pt x="6869" y="1538"/>
                </a:lnTo>
                <a:lnTo>
                  <a:pt x="6868" y="1553"/>
                </a:lnTo>
                <a:lnTo>
                  <a:pt x="6867" y="1569"/>
                </a:lnTo>
                <a:lnTo>
                  <a:pt x="6865" y="1583"/>
                </a:lnTo>
                <a:lnTo>
                  <a:pt x="6863" y="1597"/>
                </a:lnTo>
                <a:lnTo>
                  <a:pt x="6860" y="1610"/>
                </a:lnTo>
                <a:lnTo>
                  <a:pt x="6857" y="1622"/>
                </a:lnTo>
                <a:lnTo>
                  <a:pt x="6852" y="1635"/>
                </a:lnTo>
                <a:lnTo>
                  <a:pt x="6848" y="1646"/>
                </a:lnTo>
                <a:lnTo>
                  <a:pt x="6843" y="1656"/>
                </a:lnTo>
                <a:lnTo>
                  <a:pt x="6837" y="1666"/>
                </a:lnTo>
                <a:lnTo>
                  <a:pt x="6832" y="1677"/>
                </a:lnTo>
                <a:lnTo>
                  <a:pt x="6825" y="1685"/>
                </a:lnTo>
                <a:lnTo>
                  <a:pt x="6818" y="1693"/>
                </a:lnTo>
                <a:lnTo>
                  <a:pt x="6811" y="1701"/>
                </a:lnTo>
                <a:lnTo>
                  <a:pt x="6803" y="1709"/>
                </a:lnTo>
                <a:close/>
                <a:moveTo>
                  <a:pt x="11816" y="4679"/>
                </a:moveTo>
                <a:lnTo>
                  <a:pt x="11812" y="4694"/>
                </a:lnTo>
                <a:lnTo>
                  <a:pt x="11807" y="4710"/>
                </a:lnTo>
                <a:lnTo>
                  <a:pt x="11802" y="4724"/>
                </a:lnTo>
                <a:lnTo>
                  <a:pt x="11797" y="4737"/>
                </a:lnTo>
                <a:lnTo>
                  <a:pt x="11791" y="4752"/>
                </a:lnTo>
                <a:lnTo>
                  <a:pt x="11785" y="4764"/>
                </a:lnTo>
                <a:lnTo>
                  <a:pt x="11778" y="4777"/>
                </a:lnTo>
                <a:lnTo>
                  <a:pt x="11771" y="4790"/>
                </a:lnTo>
                <a:lnTo>
                  <a:pt x="11763" y="4801"/>
                </a:lnTo>
                <a:lnTo>
                  <a:pt x="11755" y="4812"/>
                </a:lnTo>
                <a:lnTo>
                  <a:pt x="11745" y="4824"/>
                </a:lnTo>
                <a:lnTo>
                  <a:pt x="11736" y="4834"/>
                </a:lnTo>
                <a:lnTo>
                  <a:pt x="11727" y="4844"/>
                </a:lnTo>
                <a:lnTo>
                  <a:pt x="11717" y="4854"/>
                </a:lnTo>
                <a:lnTo>
                  <a:pt x="11706" y="4864"/>
                </a:lnTo>
                <a:lnTo>
                  <a:pt x="11694" y="4872"/>
                </a:lnTo>
                <a:lnTo>
                  <a:pt x="11682" y="4880"/>
                </a:lnTo>
                <a:lnTo>
                  <a:pt x="11670" y="4888"/>
                </a:lnTo>
                <a:lnTo>
                  <a:pt x="11658" y="4896"/>
                </a:lnTo>
                <a:lnTo>
                  <a:pt x="11646" y="4902"/>
                </a:lnTo>
                <a:lnTo>
                  <a:pt x="11632" y="4908"/>
                </a:lnTo>
                <a:lnTo>
                  <a:pt x="11619" y="4914"/>
                </a:lnTo>
                <a:lnTo>
                  <a:pt x="11606" y="4919"/>
                </a:lnTo>
                <a:lnTo>
                  <a:pt x="11592" y="4923"/>
                </a:lnTo>
                <a:lnTo>
                  <a:pt x="11577" y="4927"/>
                </a:lnTo>
                <a:lnTo>
                  <a:pt x="11563" y="4932"/>
                </a:lnTo>
                <a:lnTo>
                  <a:pt x="11549" y="4934"/>
                </a:lnTo>
                <a:lnTo>
                  <a:pt x="11533" y="4937"/>
                </a:lnTo>
                <a:lnTo>
                  <a:pt x="11518" y="4939"/>
                </a:lnTo>
                <a:lnTo>
                  <a:pt x="11503" y="4940"/>
                </a:lnTo>
                <a:lnTo>
                  <a:pt x="11487" y="4941"/>
                </a:lnTo>
                <a:lnTo>
                  <a:pt x="11470" y="4941"/>
                </a:lnTo>
                <a:lnTo>
                  <a:pt x="11448" y="4941"/>
                </a:lnTo>
                <a:lnTo>
                  <a:pt x="11427" y="4939"/>
                </a:lnTo>
                <a:lnTo>
                  <a:pt x="11405" y="4937"/>
                </a:lnTo>
                <a:lnTo>
                  <a:pt x="11385" y="4934"/>
                </a:lnTo>
                <a:lnTo>
                  <a:pt x="11365" y="4930"/>
                </a:lnTo>
                <a:lnTo>
                  <a:pt x="11347" y="4924"/>
                </a:lnTo>
                <a:lnTo>
                  <a:pt x="11329" y="4919"/>
                </a:lnTo>
                <a:lnTo>
                  <a:pt x="11311" y="4912"/>
                </a:lnTo>
                <a:lnTo>
                  <a:pt x="11295" y="4905"/>
                </a:lnTo>
                <a:lnTo>
                  <a:pt x="11280" y="4897"/>
                </a:lnTo>
                <a:lnTo>
                  <a:pt x="11265" y="4887"/>
                </a:lnTo>
                <a:lnTo>
                  <a:pt x="11250" y="4877"/>
                </a:lnTo>
                <a:lnTo>
                  <a:pt x="11236" y="4867"/>
                </a:lnTo>
                <a:lnTo>
                  <a:pt x="11223" y="4857"/>
                </a:lnTo>
                <a:lnTo>
                  <a:pt x="11211" y="4844"/>
                </a:lnTo>
                <a:lnTo>
                  <a:pt x="11199" y="4832"/>
                </a:lnTo>
                <a:lnTo>
                  <a:pt x="11188" y="4820"/>
                </a:lnTo>
                <a:lnTo>
                  <a:pt x="11178" y="4805"/>
                </a:lnTo>
                <a:lnTo>
                  <a:pt x="11168" y="4792"/>
                </a:lnTo>
                <a:lnTo>
                  <a:pt x="11160" y="4776"/>
                </a:lnTo>
                <a:lnTo>
                  <a:pt x="11152" y="4761"/>
                </a:lnTo>
                <a:lnTo>
                  <a:pt x="11144" y="4746"/>
                </a:lnTo>
                <a:lnTo>
                  <a:pt x="11137" y="4729"/>
                </a:lnTo>
                <a:lnTo>
                  <a:pt x="11132" y="4713"/>
                </a:lnTo>
                <a:lnTo>
                  <a:pt x="11126" y="4695"/>
                </a:lnTo>
                <a:lnTo>
                  <a:pt x="11122" y="4678"/>
                </a:lnTo>
                <a:lnTo>
                  <a:pt x="11118" y="4659"/>
                </a:lnTo>
                <a:lnTo>
                  <a:pt x="11115" y="4641"/>
                </a:lnTo>
                <a:lnTo>
                  <a:pt x="11113" y="4622"/>
                </a:lnTo>
                <a:lnTo>
                  <a:pt x="11111" y="4603"/>
                </a:lnTo>
                <a:lnTo>
                  <a:pt x="11110" y="4583"/>
                </a:lnTo>
                <a:lnTo>
                  <a:pt x="11110" y="4564"/>
                </a:lnTo>
                <a:lnTo>
                  <a:pt x="11110" y="4105"/>
                </a:lnTo>
                <a:lnTo>
                  <a:pt x="11110" y="4088"/>
                </a:lnTo>
                <a:lnTo>
                  <a:pt x="11111" y="4070"/>
                </a:lnTo>
                <a:lnTo>
                  <a:pt x="11113" y="4053"/>
                </a:lnTo>
                <a:lnTo>
                  <a:pt x="11115" y="4036"/>
                </a:lnTo>
                <a:lnTo>
                  <a:pt x="11118" y="4019"/>
                </a:lnTo>
                <a:lnTo>
                  <a:pt x="11122" y="4002"/>
                </a:lnTo>
                <a:lnTo>
                  <a:pt x="11126" y="3985"/>
                </a:lnTo>
                <a:lnTo>
                  <a:pt x="11132" y="3968"/>
                </a:lnTo>
                <a:lnTo>
                  <a:pt x="11137" y="3952"/>
                </a:lnTo>
                <a:lnTo>
                  <a:pt x="11144" y="3936"/>
                </a:lnTo>
                <a:lnTo>
                  <a:pt x="11152" y="3921"/>
                </a:lnTo>
                <a:lnTo>
                  <a:pt x="11160" y="3906"/>
                </a:lnTo>
                <a:lnTo>
                  <a:pt x="11168" y="3891"/>
                </a:lnTo>
                <a:lnTo>
                  <a:pt x="11177" y="3878"/>
                </a:lnTo>
                <a:lnTo>
                  <a:pt x="11187" y="3864"/>
                </a:lnTo>
                <a:lnTo>
                  <a:pt x="11198" y="3851"/>
                </a:lnTo>
                <a:lnTo>
                  <a:pt x="11210" y="3839"/>
                </a:lnTo>
                <a:lnTo>
                  <a:pt x="11222" y="3827"/>
                </a:lnTo>
                <a:lnTo>
                  <a:pt x="11235" y="3816"/>
                </a:lnTo>
                <a:lnTo>
                  <a:pt x="11248" y="3806"/>
                </a:lnTo>
                <a:lnTo>
                  <a:pt x="11263" y="3796"/>
                </a:lnTo>
                <a:lnTo>
                  <a:pt x="11278" y="3786"/>
                </a:lnTo>
                <a:lnTo>
                  <a:pt x="11294" y="3778"/>
                </a:lnTo>
                <a:lnTo>
                  <a:pt x="11310" y="3770"/>
                </a:lnTo>
                <a:lnTo>
                  <a:pt x="11328" y="3763"/>
                </a:lnTo>
                <a:lnTo>
                  <a:pt x="11345" y="3757"/>
                </a:lnTo>
                <a:lnTo>
                  <a:pt x="11364" y="3751"/>
                </a:lnTo>
                <a:lnTo>
                  <a:pt x="11384" y="3746"/>
                </a:lnTo>
                <a:lnTo>
                  <a:pt x="11404" y="3743"/>
                </a:lnTo>
                <a:lnTo>
                  <a:pt x="11426" y="3741"/>
                </a:lnTo>
                <a:lnTo>
                  <a:pt x="11448" y="3739"/>
                </a:lnTo>
                <a:lnTo>
                  <a:pt x="11470" y="3739"/>
                </a:lnTo>
                <a:lnTo>
                  <a:pt x="11488" y="3739"/>
                </a:lnTo>
                <a:lnTo>
                  <a:pt x="11505" y="3740"/>
                </a:lnTo>
                <a:lnTo>
                  <a:pt x="11521" y="3742"/>
                </a:lnTo>
                <a:lnTo>
                  <a:pt x="11538" y="3744"/>
                </a:lnTo>
                <a:lnTo>
                  <a:pt x="11554" y="3746"/>
                </a:lnTo>
                <a:lnTo>
                  <a:pt x="11569" y="3749"/>
                </a:lnTo>
                <a:lnTo>
                  <a:pt x="11583" y="3753"/>
                </a:lnTo>
                <a:lnTo>
                  <a:pt x="11599" y="3758"/>
                </a:lnTo>
                <a:lnTo>
                  <a:pt x="11613" y="3763"/>
                </a:lnTo>
                <a:lnTo>
                  <a:pt x="11626" y="3768"/>
                </a:lnTo>
                <a:lnTo>
                  <a:pt x="11639" y="3774"/>
                </a:lnTo>
                <a:lnTo>
                  <a:pt x="11653" y="3781"/>
                </a:lnTo>
                <a:lnTo>
                  <a:pt x="11665" y="3788"/>
                </a:lnTo>
                <a:lnTo>
                  <a:pt x="11677" y="3797"/>
                </a:lnTo>
                <a:lnTo>
                  <a:pt x="11688" y="3805"/>
                </a:lnTo>
                <a:lnTo>
                  <a:pt x="11701" y="3814"/>
                </a:lnTo>
                <a:lnTo>
                  <a:pt x="11711" y="3823"/>
                </a:lnTo>
                <a:lnTo>
                  <a:pt x="11721" y="3834"/>
                </a:lnTo>
                <a:lnTo>
                  <a:pt x="11731" y="3843"/>
                </a:lnTo>
                <a:lnTo>
                  <a:pt x="11740" y="3853"/>
                </a:lnTo>
                <a:lnTo>
                  <a:pt x="11749" y="3864"/>
                </a:lnTo>
                <a:lnTo>
                  <a:pt x="11758" y="3875"/>
                </a:lnTo>
                <a:lnTo>
                  <a:pt x="11766" y="3886"/>
                </a:lnTo>
                <a:lnTo>
                  <a:pt x="11774" y="3898"/>
                </a:lnTo>
                <a:lnTo>
                  <a:pt x="11781" y="3910"/>
                </a:lnTo>
                <a:lnTo>
                  <a:pt x="11787" y="3922"/>
                </a:lnTo>
                <a:lnTo>
                  <a:pt x="11793" y="3934"/>
                </a:lnTo>
                <a:lnTo>
                  <a:pt x="11799" y="3947"/>
                </a:lnTo>
                <a:lnTo>
                  <a:pt x="11804" y="3960"/>
                </a:lnTo>
                <a:lnTo>
                  <a:pt x="11810" y="3973"/>
                </a:lnTo>
                <a:lnTo>
                  <a:pt x="11814" y="3987"/>
                </a:lnTo>
                <a:lnTo>
                  <a:pt x="11817" y="4001"/>
                </a:lnTo>
                <a:lnTo>
                  <a:pt x="11633" y="4062"/>
                </a:lnTo>
                <a:lnTo>
                  <a:pt x="11630" y="4050"/>
                </a:lnTo>
                <a:lnTo>
                  <a:pt x="11627" y="4037"/>
                </a:lnTo>
                <a:lnTo>
                  <a:pt x="11622" y="4025"/>
                </a:lnTo>
                <a:lnTo>
                  <a:pt x="11617" y="4013"/>
                </a:lnTo>
                <a:lnTo>
                  <a:pt x="11610" y="4001"/>
                </a:lnTo>
                <a:lnTo>
                  <a:pt x="11603" y="3990"/>
                </a:lnTo>
                <a:lnTo>
                  <a:pt x="11595" y="3980"/>
                </a:lnTo>
                <a:lnTo>
                  <a:pt x="11584" y="3969"/>
                </a:lnTo>
                <a:lnTo>
                  <a:pt x="11574" y="3960"/>
                </a:lnTo>
                <a:lnTo>
                  <a:pt x="11562" y="3952"/>
                </a:lnTo>
                <a:lnTo>
                  <a:pt x="11550" y="3945"/>
                </a:lnTo>
                <a:lnTo>
                  <a:pt x="11536" y="3938"/>
                </a:lnTo>
                <a:lnTo>
                  <a:pt x="11521" y="3932"/>
                </a:lnTo>
                <a:lnTo>
                  <a:pt x="11505" y="3929"/>
                </a:lnTo>
                <a:lnTo>
                  <a:pt x="11489" y="3927"/>
                </a:lnTo>
                <a:lnTo>
                  <a:pt x="11470" y="3926"/>
                </a:lnTo>
                <a:lnTo>
                  <a:pt x="11459" y="3926"/>
                </a:lnTo>
                <a:lnTo>
                  <a:pt x="11449" y="3927"/>
                </a:lnTo>
                <a:lnTo>
                  <a:pt x="11439" y="3928"/>
                </a:lnTo>
                <a:lnTo>
                  <a:pt x="11430" y="3930"/>
                </a:lnTo>
                <a:lnTo>
                  <a:pt x="11420" y="3932"/>
                </a:lnTo>
                <a:lnTo>
                  <a:pt x="11411" y="3934"/>
                </a:lnTo>
                <a:lnTo>
                  <a:pt x="11403" y="3937"/>
                </a:lnTo>
                <a:lnTo>
                  <a:pt x="11395" y="3942"/>
                </a:lnTo>
                <a:lnTo>
                  <a:pt x="11381" y="3950"/>
                </a:lnTo>
                <a:lnTo>
                  <a:pt x="11366" y="3959"/>
                </a:lnTo>
                <a:lnTo>
                  <a:pt x="11354" y="3969"/>
                </a:lnTo>
                <a:lnTo>
                  <a:pt x="11344" y="3982"/>
                </a:lnTo>
                <a:lnTo>
                  <a:pt x="11335" y="3994"/>
                </a:lnTo>
                <a:lnTo>
                  <a:pt x="11326" y="4007"/>
                </a:lnTo>
                <a:lnTo>
                  <a:pt x="11320" y="4022"/>
                </a:lnTo>
                <a:lnTo>
                  <a:pt x="11313" y="4036"/>
                </a:lnTo>
                <a:lnTo>
                  <a:pt x="11309" y="4052"/>
                </a:lnTo>
                <a:lnTo>
                  <a:pt x="11306" y="4067"/>
                </a:lnTo>
                <a:lnTo>
                  <a:pt x="11304" y="4082"/>
                </a:lnTo>
                <a:lnTo>
                  <a:pt x="11303" y="4098"/>
                </a:lnTo>
                <a:lnTo>
                  <a:pt x="11303" y="4569"/>
                </a:lnTo>
                <a:lnTo>
                  <a:pt x="11304" y="4587"/>
                </a:lnTo>
                <a:lnTo>
                  <a:pt x="11306" y="4606"/>
                </a:lnTo>
                <a:lnTo>
                  <a:pt x="11309" y="4623"/>
                </a:lnTo>
                <a:lnTo>
                  <a:pt x="11313" y="4640"/>
                </a:lnTo>
                <a:lnTo>
                  <a:pt x="11320" y="4656"/>
                </a:lnTo>
                <a:lnTo>
                  <a:pt x="11327" y="4672"/>
                </a:lnTo>
                <a:lnTo>
                  <a:pt x="11335" y="4686"/>
                </a:lnTo>
                <a:lnTo>
                  <a:pt x="11345" y="4699"/>
                </a:lnTo>
                <a:lnTo>
                  <a:pt x="11356" y="4712"/>
                </a:lnTo>
                <a:lnTo>
                  <a:pt x="11368" y="4722"/>
                </a:lnTo>
                <a:lnTo>
                  <a:pt x="11382" y="4731"/>
                </a:lnTo>
                <a:lnTo>
                  <a:pt x="11397" y="4739"/>
                </a:lnTo>
                <a:lnTo>
                  <a:pt x="11405" y="4742"/>
                </a:lnTo>
                <a:lnTo>
                  <a:pt x="11413" y="4746"/>
                </a:lnTo>
                <a:lnTo>
                  <a:pt x="11421" y="4749"/>
                </a:lnTo>
                <a:lnTo>
                  <a:pt x="11431" y="4751"/>
                </a:lnTo>
                <a:lnTo>
                  <a:pt x="11450" y="4753"/>
                </a:lnTo>
                <a:lnTo>
                  <a:pt x="11470" y="4754"/>
                </a:lnTo>
                <a:lnTo>
                  <a:pt x="11486" y="4754"/>
                </a:lnTo>
                <a:lnTo>
                  <a:pt x="11500" y="4752"/>
                </a:lnTo>
                <a:lnTo>
                  <a:pt x="11514" y="4749"/>
                </a:lnTo>
                <a:lnTo>
                  <a:pt x="11527" y="4744"/>
                </a:lnTo>
                <a:lnTo>
                  <a:pt x="11541" y="4740"/>
                </a:lnTo>
                <a:lnTo>
                  <a:pt x="11553" y="4734"/>
                </a:lnTo>
                <a:lnTo>
                  <a:pt x="11565" y="4727"/>
                </a:lnTo>
                <a:lnTo>
                  <a:pt x="11576" y="4718"/>
                </a:lnTo>
                <a:lnTo>
                  <a:pt x="11586" y="4709"/>
                </a:lnTo>
                <a:lnTo>
                  <a:pt x="11597" y="4698"/>
                </a:lnTo>
                <a:lnTo>
                  <a:pt x="11605" y="4688"/>
                </a:lnTo>
                <a:lnTo>
                  <a:pt x="11612" y="4676"/>
                </a:lnTo>
                <a:lnTo>
                  <a:pt x="11618" y="4663"/>
                </a:lnTo>
                <a:lnTo>
                  <a:pt x="11624" y="4649"/>
                </a:lnTo>
                <a:lnTo>
                  <a:pt x="11628" y="4634"/>
                </a:lnTo>
                <a:lnTo>
                  <a:pt x="11632" y="4620"/>
                </a:lnTo>
                <a:lnTo>
                  <a:pt x="11816" y="4679"/>
                </a:lnTo>
                <a:close/>
                <a:moveTo>
                  <a:pt x="10427" y="4238"/>
                </a:moveTo>
                <a:lnTo>
                  <a:pt x="10725" y="4238"/>
                </a:lnTo>
                <a:lnTo>
                  <a:pt x="10725" y="4108"/>
                </a:lnTo>
                <a:lnTo>
                  <a:pt x="10725" y="4091"/>
                </a:lnTo>
                <a:lnTo>
                  <a:pt x="10724" y="4074"/>
                </a:lnTo>
                <a:lnTo>
                  <a:pt x="10722" y="4058"/>
                </a:lnTo>
                <a:lnTo>
                  <a:pt x="10719" y="4041"/>
                </a:lnTo>
                <a:lnTo>
                  <a:pt x="10716" y="4025"/>
                </a:lnTo>
                <a:lnTo>
                  <a:pt x="10711" y="4009"/>
                </a:lnTo>
                <a:lnTo>
                  <a:pt x="10703" y="3995"/>
                </a:lnTo>
                <a:lnTo>
                  <a:pt x="10695" y="3982"/>
                </a:lnTo>
                <a:lnTo>
                  <a:pt x="10691" y="3974"/>
                </a:lnTo>
                <a:lnTo>
                  <a:pt x="10686" y="3968"/>
                </a:lnTo>
                <a:lnTo>
                  <a:pt x="10680" y="3963"/>
                </a:lnTo>
                <a:lnTo>
                  <a:pt x="10675" y="3958"/>
                </a:lnTo>
                <a:lnTo>
                  <a:pt x="10662" y="3948"/>
                </a:lnTo>
                <a:lnTo>
                  <a:pt x="10646" y="3938"/>
                </a:lnTo>
                <a:lnTo>
                  <a:pt x="10638" y="3935"/>
                </a:lnTo>
                <a:lnTo>
                  <a:pt x="10630" y="3931"/>
                </a:lnTo>
                <a:lnTo>
                  <a:pt x="10621" y="3929"/>
                </a:lnTo>
                <a:lnTo>
                  <a:pt x="10611" y="3927"/>
                </a:lnTo>
                <a:lnTo>
                  <a:pt x="10601" y="3925"/>
                </a:lnTo>
                <a:lnTo>
                  <a:pt x="10590" y="3924"/>
                </a:lnTo>
                <a:lnTo>
                  <a:pt x="10578" y="3923"/>
                </a:lnTo>
                <a:lnTo>
                  <a:pt x="10567" y="3923"/>
                </a:lnTo>
                <a:lnTo>
                  <a:pt x="10549" y="3923"/>
                </a:lnTo>
                <a:lnTo>
                  <a:pt x="10532" y="3926"/>
                </a:lnTo>
                <a:lnTo>
                  <a:pt x="10516" y="3930"/>
                </a:lnTo>
                <a:lnTo>
                  <a:pt x="10501" y="3935"/>
                </a:lnTo>
                <a:lnTo>
                  <a:pt x="10487" y="3943"/>
                </a:lnTo>
                <a:lnTo>
                  <a:pt x="10474" y="3950"/>
                </a:lnTo>
                <a:lnTo>
                  <a:pt x="10462" y="3959"/>
                </a:lnTo>
                <a:lnTo>
                  <a:pt x="10452" y="3968"/>
                </a:lnTo>
                <a:lnTo>
                  <a:pt x="10442" y="3980"/>
                </a:lnTo>
                <a:lnTo>
                  <a:pt x="10432" y="3991"/>
                </a:lnTo>
                <a:lnTo>
                  <a:pt x="10424" y="4002"/>
                </a:lnTo>
                <a:lnTo>
                  <a:pt x="10417" y="4016"/>
                </a:lnTo>
                <a:lnTo>
                  <a:pt x="10411" y="4029"/>
                </a:lnTo>
                <a:lnTo>
                  <a:pt x="10405" y="4042"/>
                </a:lnTo>
                <a:lnTo>
                  <a:pt x="10401" y="4056"/>
                </a:lnTo>
                <a:lnTo>
                  <a:pt x="10398" y="4069"/>
                </a:lnTo>
                <a:lnTo>
                  <a:pt x="10217" y="4009"/>
                </a:lnTo>
                <a:lnTo>
                  <a:pt x="10220" y="3995"/>
                </a:lnTo>
                <a:lnTo>
                  <a:pt x="10224" y="3981"/>
                </a:lnTo>
                <a:lnTo>
                  <a:pt x="10229" y="3967"/>
                </a:lnTo>
                <a:lnTo>
                  <a:pt x="10234" y="3954"/>
                </a:lnTo>
                <a:lnTo>
                  <a:pt x="10239" y="3941"/>
                </a:lnTo>
                <a:lnTo>
                  <a:pt x="10245" y="3927"/>
                </a:lnTo>
                <a:lnTo>
                  <a:pt x="10251" y="3915"/>
                </a:lnTo>
                <a:lnTo>
                  <a:pt x="10258" y="3903"/>
                </a:lnTo>
                <a:lnTo>
                  <a:pt x="10265" y="3890"/>
                </a:lnTo>
                <a:lnTo>
                  <a:pt x="10274" y="3879"/>
                </a:lnTo>
                <a:lnTo>
                  <a:pt x="10283" y="3868"/>
                </a:lnTo>
                <a:lnTo>
                  <a:pt x="10291" y="3856"/>
                </a:lnTo>
                <a:lnTo>
                  <a:pt x="10301" y="3846"/>
                </a:lnTo>
                <a:lnTo>
                  <a:pt x="10310" y="3836"/>
                </a:lnTo>
                <a:lnTo>
                  <a:pt x="10320" y="3825"/>
                </a:lnTo>
                <a:lnTo>
                  <a:pt x="10332" y="3816"/>
                </a:lnTo>
                <a:lnTo>
                  <a:pt x="10343" y="3808"/>
                </a:lnTo>
                <a:lnTo>
                  <a:pt x="10355" y="3799"/>
                </a:lnTo>
                <a:lnTo>
                  <a:pt x="10367" y="3791"/>
                </a:lnTo>
                <a:lnTo>
                  <a:pt x="10380" y="3784"/>
                </a:lnTo>
                <a:lnTo>
                  <a:pt x="10393" y="3777"/>
                </a:lnTo>
                <a:lnTo>
                  <a:pt x="10407" y="3771"/>
                </a:lnTo>
                <a:lnTo>
                  <a:pt x="10421" y="3765"/>
                </a:lnTo>
                <a:lnTo>
                  <a:pt x="10436" y="3760"/>
                </a:lnTo>
                <a:lnTo>
                  <a:pt x="10451" y="3754"/>
                </a:lnTo>
                <a:lnTo>
                  <a:pt x="10466" y="3750"/>
                </a:lnTo>
                <a:lnTo>
                  <a:pt x="10481" y="3747"/>
                </a:lnTo>
                <a:lnTo>
                  <a:pt x="10498" y="3744"/>
                </a:lnTo>
                <a:lnTo>
                  <a:pt x="10515" y="3742"/>
                </a:lnTo>
                <a:lnTo>
                  <a:pt x="10532" y="3740"/>
                </a:lnTo>
                <a:lnTo>
                  <a:pt x="10550" y="3739"/>
                </a:lnTo>
                <a:lnTo>
                  <a:pt x="10568" y="3739"/>
                </a:lnTo>
                <a:lnTo>
                  <a:pt x="10594" y="3740"/>
                </a:lnTo>
                <a:lnTo>
                  <a:pt x="10618" y="3741"/>
                </a:lnTo>
                <a:lnTo>
                  <a:pt x="10641" y="3744"/>
                </a:lnTo>
                <a:lnTo>
                  <a:pt x="10664" y="3747"/>
                </a:lnTo>
                <a:lnTo>
                  <a:pt x="10684" y="3752"/>
                </a:lnTo>
                <a:lnTo>
                  <a:pt x="10704" y="3758"/>
                </a:lnTo>
                <a:lnTo>
                  <a:pt x="10723" y="3765"/>
                </a:lnTo>
                <a:lnTo>
                  <a:pt x="10740" y="3772"/>
                </a:lnTo>
                <a:lnTo>
                  <a:pt x="10756" y="3781"/>
                </a:lnTo>
                <a:lnTo>
                  <a:pt x="10772" y="3790"/>
                </a:lnTo>
                <a:lnTo>
                  <a:pt x="10787" y="3800"/>
                </a:lnTo>
                <a:lnTo>
                  <a:pt x="10800" y="3810"/>
                </a:lnTo>
                <a:lnTo>
                  <a:pt x="10813" y="3821"/>
                </a:lnTo>
                <a:lnTo>
                  <a:pt x="10826" y="3834"/>
                </a:lnTo>
                <a:lnTo>
                  <a:pt x="10837" y="3846"/>
                </a:lnTo>
                <a:lnTo>
                  <a:pt x="10847" y="3859"/>
                </a:lnTo>
                <a:lnTo>
                  <a:pt x="10856" y="3873"/>
                </a:lnTo>
                <a:lnTo>
                  <a:pt x="10865" y="3887"/>
                </a:lnTo>
                <a:lnTo>
                  <a:pt x="10874" y="3901"/>
                </a:lnTo>
                <a:lnTo>
                  <a:pt x="10881" y="3916"/>
                </a:lnTo>
                <a:lnTo>
                  <a:pt x="10888" y="3931"/>
                </a:lnTo>
                <a:lnTo>
                  <a:pt x="10893" y="3948"/>
                </a:lnTo>
                <a:lnTo>
                  <a:pt x="10898" y="3964"/>
                </a:lnTo>
                <a:lnTo>
                  <a:pt x="10903" y="3981"/>
                </a:lnTo>
                <a:lnTo>
                  <a:pt x="10910" y="4015"/>
                </a:lnTo>
                <a:lnTo>
                  <a:pt x="10914" y="4048"/>
                </a:lnTo>
                <a:lnTo>
                  <a:pt x="10917" y="4082"/>
                </a:lnTo>
                <a:lnTo>
                  <a:pt x="10918" y="4116"/>
                </a:lnTo>
                <a:lnTo>
                  <a:pt x="10918" y="4560"/>
                </a:lnTo>
                <a:lnTo>
                  <a:pt x="10918" y="4580"/>
                </a:lnTo>
                <a:lnTo>
                  <a:pt x="10917" y="4600"/>
                </a:lnTo>
                <a:lnTo>
                  <a:pt x="10915" y="4618"/>
                </a:lnTo>
                <a:lnTo>
                  <a:pt x="10913" y="4638"/>
                </a:lnTo>
                <a:lnTo>
                  <a:pt x="10910" y="4656"/>
                </a:lnTo>
                <a:lnTo>
                  <a:pt x="10907" y="4674"/>
                </a:lnTo>
                <a:lnTo>
                  <a:pt x="10903" y="4691"/>
                </a:lnTo>
                <a:lnTo>
                  <a:pt x="10898" y="4709"/>
                </a:lnTo>
                <a:lnTo>
                  <a:pt x="10892" y="4726"/>
                </a:lnTo>
                <a:lnTo>
                  <a:pt x="10886" y="4742"/>
                </a:lnTo>
                <a:lnTo>
                  <a:pt x="10879" y="4758"/>
                </a:lnTo>
                <a:lnTo>
                  <a:pt x="10870" y="4773"/>
                </a:lnTo>
                <a:lnTo>
                  <a:pt x="10862" y="4789"/>
                </a:lnTo>
                <a:lnTo>
                  <a:pt x="10853" y="4803"/>
                </a:lnTo>
                <a:lnTo>
                  <a:pt x="10843" y="4816"/>
                </a:lnTo>
                <a:lnTo>
                  <a:pt x="10833" y="4830"/>
                </a:lnTo>
                <a:lnTo>
                  <a:pt x="10822" y="4842"/>
                </a:lnTo>
                <a:lnTo>
                  <a:pt x="10809" y="4854"/>
                </a:lnTo>
                <a:lnTo>
                  <a:pt x="10796" y="4866"/>
                </a:lnTo>
                <a:lnTo>
                  <a:pt x="10783" y="4876"/>
                </a:lnTo>
                <a:lnTo>
                  <a:pt x="10769" y="4885"/>
                </a:lnTo>
                <a:lnTo>
                  <a:pt x="10753" y="4895"/>
                </a:lnTo>
                <a:lnTo>
                  <a:pt x="10737" y="4904"/>
                </a:lnTo>
                <a:lnTo>
                  <a:pt x="10721" y="4911"/>
                </a:lnTo>
                <a:lnTo>
                  <a:pt x="10703" y="4918"/>
                </a:lnTo>
                <a:lnTo>
                  <a:pt x="10685" y="4924"/>
                </a:lnTo>
                <a:lnTo>
                  <a:pt x="10666" y="4930"/>
                </a:lnTo>
                <a:lnTo>
                  <a:pt x="10646" y="4934"/>
                </a:lnTo>
                <a:lnTo>
                  <a:pt x="10626" y="4937"/>
                </a:lnTo>
                <a:lnTo>
                  <a:pt x="10605" y="4939"/>
                </a:lnTo>
                <a:lnTo>
                  <a:pt x="10583" y="4941"/>
                </a:lnTo>
                <a:lnTo>
                  <a:pt x="10560" y="4941"/>
                </a:lnTo>
                <a:lnTo>
                  <a:pt x="10544" y="4941"/>
                </a:lnTo>
                <a:lnTo>
                  <a:pt x="10526" y="4940"/>
                </a:lnTo>
                <a:lnTo>
                  <a:pt x="10511" y="4939"/>
                </a:lnTo>
                <a:lnTo>
                  <a:pt x="10495" y="4937"/>
                </a:lnTo>
                <a:lnTo>
                  <a:pt x="10479" y="4934"/>
                </a:lnTo>
                <a:lnTo>
                  <a:pt x="10464" y="4931"/>
                </a:lnTo>
                <a:lnTo>
                  <a:pt x="10450" y="4927"/>
                </a:lnTo>
                <a:lnTo>
                  <a:pt x="10435" y="4923"/>
                </a:lnTo>
                <a:lnTo>
                  <a:pt x="10421" y="4918"/>
                </a:lnTo>
                <a:lnTo>
                  <a:pt x="10407" y="4913"/>
                </a:lnTo>
                <a:lnTo>
                  <a:pt x="10394" y="4907"/>
                </a:lnTo>
                <a:lnTo>
                  <a:pt x="10381" y="4901"/>
                </a:lnTo>
                <a:lnTo>
                  <a:pt x="10368" y="4894"/>
                </a:lnTo>
                <a:lnTo>
                  <a:pt x="10356" y="4886"/>
                </a:lnTo>
                <a:lnTo>
                  <a:pt x="10344" y="4878"/>
                </a:lnTo>
                <a:lnTo>
                  <a:pt x="10333" y="4870"/>
                </a:lnTo>
                <a:lnTo>
                  <a:pt x="10321" y="4861"/>
                </a:lnTo>
                <a:lnTo>
                  <a:pt x="10311" y="4851"/>
                </a:lnTo>
                <a:lnTo>
                  <a:pt x="10301" y="4841"/>
                </a:lnTo>
                <a:lnTo>
                  <a:pt x="10291" y="4831"/>
                </a:lnTo>
                <a:lnTo>
                  <a:pt x="10282" y="4820"/>
                </a:lnTo>
                <a:lnTo>
                  <a:pt x="10274" y="4808"/>
                </a:lnTo>
                <a:lnTo>
                  <a:pt x="10265" y="4797"/>
                </a:lnTo>
                <a:lnTo>
                  <a:pt x="10257" y="4785"/>
                </a:lnTo>
                <a:lnTo>
                  <a:pt x="10250" y="4771"/>
                </a:lnTo>
                <a:lnTo>
                  <a:pt x="10244" y="4759"/>
                </a:lnTo>
                <a:lnTo>
                  <a:pt x="10238" y="4746"/>
                </a:lnTo>
                <a:lnTo>
                  <a:pt x="10232" y="4731"/>
                </a:lnTo>
                <a:lnTo>
                  <a:pt x="10227" y="4717"/>
                </a:lnTo>
                <a:lnTo>
                  <a:pt x="10223" y="4701"/>
                </a:lnTo>
                <a:lnTo>
                  <a:pt x="10219" y="4686"/>
                </a:lnTo>
                <a:lnTo>
                  <a:pt x="10215" y="4670"/>
                </a:lnTo>
                <a:lnTo>
                  <a:pt x="10400" y="4613"/>
                </a:lnTo>
                <a:lnTo>
                  <a:pt x="10403" y="4629"/>
                </a:lnTo>
                <a:lnTo>
                  <a:pt x="10408" y="4645"/>
                </a:lnTo>
                <a:lnTo>
                  <a:pt x="10413" y="4659"/>
                </a:lnTo>
                <a:lnTo>
                  <a:pt x="10419" y="4673"/>
                </a:lnTo>
                <a:lnTo>
                  <a:pt x="10427" y="4685"/>
                </a:lnTo>
                <a:lnTo>
                  <a:pt x="10436" y="4697"/>
                </a:lnTo>
                <a:lnTo>
                  <a:pt x="10445" y="4709"/>
                </a:lnTo>
                <a:lnTo>
                  <a:pt x="10455" y="4718"/>
                </a:lnTo>
                <a:lnTo>
                  <a:pt x="10466" y="4727"/>
                </a:lnTo>
                <a:lnTo>
                  <a:pt x="10477" y="4735"/>
                </a:lnTo>
                <a:lnTo>
                  <a:pt x="10490" y="4742"/>
                </a:lnTo>
                <a:lnTo>
                  <a:pt x="10503" y="4748"/>
                </a:lnTo>
                <a:lnTo>
                  <a:pt x="10516" y="4752"/>
                </a:lnTo>
                <a:lnTo>
                  <a:pt x="10530" y="4755"/>
                </a:lnTo>
                <a:lnTo>
                  <a:pt x="10545" y="4757"/>
                </a:lnTo>
                <a:lnTo>
                  <a:pt x="10560" y="4757"/>
                </a:lnTo>
                <a:lnTo>
                  <a:pt x="10572" y="4757"/>
                </a:lnTo>
                <a:lnTo>
                  <a:pt x="10582" y="4756"/>
                </a:lnTo>
                <a:lnTo>
                  <a:pt x="10593" y="4755"/>
                </a:lnTo>
                <a:lnTo>
                  <a:pt x="10604" y="4753"/>
                </a:lnTo>
                <a:lnTo>
                  <a:pt x="10613" y="4751"/>
                </a:lnTo>
                <a:lnTo>
                  <a:pt x="10622" y="4748"/>
                </a:lnTo>
                <a:lnTo>
                  <a:pt x="10631" y="4744"/>
                </a:lnTo>
                <a:lnTo>
                  <a:pt x="10639" y="4740"/>
                </a:lnTo>
                <a:lnTo>
                  <a:pt x="10647" y="4736"/>
                </a:lnTo>
                <a:lnTo>
                  <a:pt x="10655" y="4731"/>
                </a:lnTo>
                <a:lnTo>
                  <a:pt x="10662" y="4726"/>
                </a:lnTo>
                <a:lnTo>
                  <a:pt x="10668" y="4721"/>
                </a:lnTo>
                <a:lnTo>
                  <a:pt x="10674" y="4715"/>
                </a:lnTo>
                <a:lnTo>
                  <a:pt x="10680" y="4709"/>
                </a:lnTo>
                <a:lnTo>
                  <a:pt x="10685" y="4702"/>
                </a:lnTo>
                <a:lnTo>
                  <a:pt x="10690" y="4695"/>
                </a:lnTo>
                <a:lnTo>
                  <a:pt x="10698" y="4681"/>
                </a:lnTo>
                <a:lnTo>
                  <a:pt x="10705" y="4665"/>
                </a:lnTo>
                <a:lnTo>
                  <a:pt x="10712" y="4649"/>
                </a:lnTo>
                <a:lnTo>
                  <a:pt x="10717" y="4631"/>
                </a:lnTo>
                <a:lnTo>
                  <a:pt x="10721" y="4613"/>
                </a:lnTo>
                <a:lnTo>
                  <a:pt x="10723" y="4594"/>
                </a:lnTo>
                <a:lnTo>
                  <a:pt x="10725" y="4576"/>
                </a:lnTo>
                <a:lnTo>
                  <a:pt x="10725" y="4557"/>
                </a:lnTo>
                <a:lnTo>
                  <a:pt x="10725" y="4413"/>
                </a:lnTo>
                <a:lnTo>
                  <a:pt x="10427" y="4413"/>
                </a:lnTo>
                <a:lnTo>
                  <a:pt x="10427" y="4238"/>
                </a:lnTo>
                <a:close/>
                <a:moveTo>
                  <a:pt x="9427" y="4931"/>
                </a:moveTo>
                <a:lnTo>
                  <a:pt x="9427" y="3747"/>
                </a:lnTo>
                <a:lnTo>
                  <a:pt x="10079" y="3747"/>
                </a:lnTo>
                <a:lnTo>
                  <a:pt x="10079" y="3928"/>
                </a:lnTo>
                <a:lnTo>
                  <a:pt x="9619" y="3928"/>
                </a:lnTo>
                <a:lnTo>
                  <a:pt x="9619" y="4244"/>
                </a:lnTo>
                <a:lnTo>
                  <a:pt x="10015" y="4244"/>
                </a:lnTo>
                <a:lnTo>
                  <a:pt x="10015" y="4421"/>
                </a:lnTo>
                <a:lnTo>
                  <a:pt x="9619" y="4421"/>
                </a:lnTo>
                <a:lnTo>
                  <a:pt x="9619" y="4748"/>
                </a:lnTo>
                <a:lnTo>
                  <a:pt x="10079" y="4748"/>
                </a:lnTo>
                <a:lnTo>
                  <a:pt x="10079" y="4931"/>
                </a:lnTo>
                <a:lnTo>
                  <a:pt x="9427" y="4931"/>
                </a:lnTo>
                <a:close/>
                <a:moveTo>
                  <a:pt x="8070" y="4931"/>
                </a:moveTo>
                <a:lnTo>
                  <a:pt x="8070" y="3747"/>
                </a:lnTo>
                <a:lnTo>
                  <a:pt x="8263" y="3747"/>
                </a:lnTo>
                <a:lnTo>
                  <a:pt x="8263" y="4244"/>
                </a:lnTo>
                <a:lnTo>
                  <a:pt x="8356" y="4244"/>
                </a:lnTo>
                <a:lnTo>
                  <a:pt x="8369" y="4244"/>
                </a:lnTo>
                <a:lnTo>
                  <a:pt x="8381" y="4242"/>
                </a:lnTo>
                <a:lnTo>
                  <a:pt x="8394" y="4240"/>
                </a:lnTo>
                <a:lnTo>
                  <a:pt x="8408" y="4238"/>
                </a:lnTo>
                <a:lnTo>
                  <a:pt x="8421" y="4234"/>
                </a:lnTo>
                <a:lnTo>
                  <a:pt x="8434" y="4227"/>
                </a:lnTo>
                <a:lnTo>
                  <a:pt x="8447" y="4221"/>
                </a:lnTo>
                <a:lnTo>
                  <a:pt x="8460" y="4213"/>
                </a:lnTo>
                <a:lnTo>
                  <a:pt x="8472" y="4203"/>
                </a:lnTo>
                <a:lnTo>
                  <a:pt x="8483" y="4190"/>
                </a:lnTo>
                <a:lnTo>
                  <a:pt x="8494" y="4177"/>
                </a:lnTo>
                <a:lnTo>
                  <a:pt x="8504" y="4162"/>
                </a:lnTo>
                <a:lnTo>
                  <a:pt x="8515" y="4144"/>
                </a:lnTo>
                <a:lnTo>
                  <a:pt x="8524" y="4124"/>
                </a:lnTo>
                <a:lnTo>
                  <a:pt x="8532" y="4101"/>
                </a:lnTo>
                <a:lnTo>
                  <a:pt x="8539" y="4075"/>
                </a:lnTo>
                <a:lnTo>
                  <a:pt x="8626" y="3751"/>
                </a:lnTo>
                <a:lnTo>
                  <a:pt x="8811" y="3751"/>
                </a:lnTo>
                <a:lnTo>
                  <a:pt x="8719" y="4100"/>
                </a:lnTo>
                <a:lnTo>
                  <a:pt x="8714" y="4120"/>
                </a:lnTo>
                <a:lnTo>
                  <a:pt x="8707" y="4141"/>
                </a:lnTo>
                <a:lnTo>
                  <a:pt x="8701" y="4161"/>
                </a:lnTo>
                <a:lnTo>
                  <a:pt x="8693" y="4179"/>
                </a:lnTo>
                <a:lnTo>
                  <a:pt x="8685" y="4197"/>
                </a:lnTo>
                <a:lnTo>
                  <a:pt x="8677" y="4213"/>
                </a:lnTo>
                <a:lnTo>
                  <a:pt x="8667" y="4228"/>
                </a:lnTo>
                <a:lnTo>
                  <a:pt x="8657" y="4243"/>
                </a:lnTo>
                <a:lnTo>
                  <a:pt x="8647" y="4257"/>
                </a:lnTo>
                <a:lnTo>
                  <a:pt x="8636" y="4270"/>
                </a:lnTo>
                <a:lnTo>
                  <a:pt x="8625" y="4281"/>
                </a:lnTo>
                <a:lnTo>
                  <a:pt x="8613" y="4290"/>
                </a:lnTo>
                <a:lnTo>
                  <a:pt x="8601" y="4299"/>
                </a:lnTo>
                <a:lnTo>
                  <a:pt x="8589" y="4307"/>
                </a:lnTo>
                <a:lnTo>
                  <a:pt x="8577" y="4314"/>
                </a:lnTo>
                <a:lnTo>
                  <a:pt x="8563" y="4319"/>
                </a:lnTo>
                <a:lnTo>
                  <a:pt x="8580" y="4325"/>
                </a:lnTo>
                <a:lnTo>
                  <a:pt x="8596" y="4332"/>
                </a:lnTo>
                <a:lnTo>
                  <a:pt x="8611" y="4341"/>
                </a:lnTo>
                <a:lnTo>
                  <a:pt x="8626" y="4351"/>
                </a:lnTo>
                <a:lnTo>
                  <a:pt x="8639" y="4361"/>
                </a:lnTo>
                <a:lnTo>
                  <a:pt x="8651" y="4373"/>
                </a:lnTo>
                <a:lnTo>
                  <a:pt x="8662" y="4386"/>
                </a:lnTo>
                <a:lnTo>
                  <a:pt x="8673" y="4399"/>
                </a:lnTo>
                <a:lnTo>
                  <a:pt x="8682" y="4414"/>
                </a:lnTo>
                <a:lnTo>
                  <a:pt x="8691" y="4430"/>
                </a:lnTo>
                <a:lnTo>
                  <a:pt x="8699" y="4446"/>
                </a:lnTo>
                <a:lnTo>
                  <a:pt x="8706" y="4464"/>
                </a:lnTo>
                <a:lnTo>
                  <a:pt x="8713" y="4483"/>
                </a:lnTo>
                <a:lnTo>
                  <a:pt x="8720" y="4503"/>
                </a:lnTo>
                <a:lnTo>
                  <a:pt x="8727" y="4523"/>
                </a:lnTo>
                <a:lnTo>
                  <a:pt x="8732" y="4545"/>
                </a:lnTo>
                <a:lnTo>
                  <a:pt x="8829" y="4931"/>
                </a:lnTo>
                <a:lnTo>
                  <a:pt x="8632" y="4931"/>
                </a:lnTo>
                <a:lnTo>
                  <a:pt x="8549" y="4594"/>
                </a:lnTo>
                <a:lnTo>
                  <a:pt x="8542" y="4569"/>
                </a:lnTo>
                <a:lnTo>
                  <a:pt x="8535" y="4545"/>
                </a:lnTo>
                <a:lnTo>
                  <a:pt x="8527" y="4523"/>
                </a:lnTo>
                <a:lnTo>
                  <a:pt x="8518" y="4505"/>
                </a:lnTo>
                <a:lnTo>
                  <a:pt x="8508" y="4489"/>
                </a:lnTo>
                <a:lnTo>
                  <a:pt x="8497" y="4474"/>
                </a:lnTo>
                <a:lnTo>
                  <a:pt x="8492" y="4468"/>
                </a:lnTo>
                <a:lnTo>
                  <a:pt x="8487" y="4462"/>
                </a:lnTo>
                <a:lnTo>
                  <a:pt x="8481" y="4457"/>
                </a:lnTo>
                <a:lnTo>
                  <a:pt x="8476" y="4453"/>
                </a:lnTo>
                <a:lnTo>
                  <a:pt x="8464" y="4444"/>
                </a:lnTo>
                <a:lnTo>
                  <a:pt x="8450" y="4437"/>
                </a:lnTo>
                <a:lnTo>
                  <a:pt x="8437" y="4431"/>
                </a:lnTo>
                <a:lnTo>
                  <a:pt x="8424" y="4426"/>
                </a:lnTo>
                <a:lnTo>
                  <a:pt x="8410" y="4423"/>
                </a:lnTo>
                <a:lnTo>
                  <a:pt x="8395" y="4420"/>
                </a:lnTo>
                <a:lnTo>
                  <a:pt x="8380" y="4418"/>
                </a:lnTo>
                <a:lnTo>
                  <a:pt x="8364" y="4418"/>
                </a:lnTo>
                <a:lnTo>
                  <a:pt x="8263" y="4418"/>
                </a:lnTo>
                <a:lnTo>
                  <a:pt x="8263" y="4931"/>
                </a:lnTo>
                <a:lnTo>
                  <a:pt x="8070" y="4931"/>
                </a:lnTo>
                <a:close/>
                <a:moveTo>
                  <a:pt x="7895" y="4679"/>
                </a:moveTo>
                <a:lnTo>
                  <a:pt x="7891" y="4694"/>
                </a:lnTo>
                <a:lnTo>
                  <a:pt x="7887" y="4710"/>
                </a:lnTo>
                <a:lnTo>
                  <a:pt x="7882" y="4724"/>
                </a:lnTo>
                <a:lnTo>
                  <a:pt x="7877" y="4737"/>
                </a:lnTo>
                <a:lnTo>
                  <a:pt x="7871" y="4752"/>
                </a:lnTo>
                <a:lnTo>
                  <a:pt x="7865" y="4764"/>
                </a:lnTo>
                <a:lnTo>
                  <a:pt x="7858" y="4777"/>
                </a:lnTo>
                <a:lnTo>
                  <a:pt x="7851" y="4790"/>
                </a:lnTo>
                <a:lnTo>
                  <a:pt x="7842" y="4801"/>
                </a:lnTo>
                <a:lnTo>
                  <a:pt x="7834" y="4812"/>
                </a:lnTo>
                <a:lnTo>
                  <a:pt x="7825" y="4824"/>
                </a:lnTo>
                <a:lnTo>
                  <a:pt x="7816" y="4834"/>
                </a:lnTo>
                <a:lnTo>
                  <a:pt x="7806" y="4844"/>
                </a:lnTo>
                <a:lnTo>
                  <a:pt x="7796" y="4854"/>
                </a:lnTo>
                <a:lnTo>
                  <a:pt x="7785" y="4864"/>
                </a:lnTo>
                <a:lnTo>
                  <a:pt x="7774" y="4872"/>
                </a:lnTo>
                <a:lnTo>
                  <a:pt x="7762" y="4880"/>
                </a:lnTo>
                <a:lnTo>
                  <a:pt x="7750" y="4888"/>
                </a:lnTo>
                <a:lnTo>
                  <a:pt x="7738" y="4896"/>
                </a:lnTo>
                <a:lnTo>
                  <a:pt x="7725" y="4902"/>
                </a:lnTo>
                <a:lnTo>
                  <a:pt x="7712" y="4908"/>
                </a:lnTo>
                <a:lnTo>
                  <a:pt x="7699" y="4914"/>
                </a:lnTo>
                <a:lnTo>
                  <a:pt x="7686" y="4919"/>
                </a:lnTo>
                <a:lnTo>
                  <a:pt x="7671" y="4923"/>
                </a:lnTo>
                <a:lnTo>
                  <a:pt x="7657" y="4927"/>
                </a:lnTo>
                <a:lnTo>
                  <a:pt x="7643" y="4932"/>
                </a:lnTo>
                <a:lnTo>
                  <a:pt x="7629" y="4934"/>
                </a:lnTo>
                <a:lnTo>
                  <a:pt x="7613" y="4937"/>
                </a:lnTo>
                <a:lnTo>
                  <a:pt x="7598" y="4939"/>
                </a:lnTo>
                <a:lnTo>
                  <a:pt x="7582" y="4940"/>
                </a:lnTo>
                <a:lnTo>
                  <a:pt x="7566" y="4941"/>
                </a:lnTo>
                <a:lnTo>
                  <a:pt x="7550" y="4941"/>
                </a:lnTo>
                <a:lnTo>
                  <a:pt x="7528" y="4941"/>
                </a:lnTo>
                <a:lnTo>
                  <a:pt x="7505" y="4939"/>
                </a:lnTo>
                <a:lnTo>
                  <a:pt x="7485" y="4937"/>
                </a:lnTo>
                <a:lnTo>
                  <a:pt x="7465" y="4934"/>
                </a:lnTo>
                <a:lnTo>
                  <a:pt x="7445" y="4930"/>
                </a:lnTo>
                <a:lnTo>
                  <a:pt x="7427" y="4924"/>
                </a:lnTo>
                <a:lnTo>
                  <a:pt x="7409" y="4919"/>
                </a:lnTo>
                <a:lnTo>
                  <a:pt x="7391" y="4912"/>
                </a:lnTo>
                <a:lnTo>
                  <a:pt x="7375" y="4905"/>
                </a:lnTo>
                <a:lnTo>
                  <a:pt x="7360" y="4897"/>
                </a:lnTo>
                <a:lnTo>
                  <a:pt x="7344" y="4887"/>
                </a:lnTo>
                <a:lnTo>
                  <a:pt x="7329" y="4877"/>
                </a:lnTo>
                <a:lnTo>
                  <a:pt x="7316" y="4867"/>
                </a:lnTo>
                <a:lnTo>
                  <a:pt x="7303" y="4857"/>
                </a:lnTo>
                <a:lnTo>
                  <a:pt x="7290" y="4844"/>
                </a:lnTo>
                <a:lnTo>
                  <a:pt x="7278" y="4832"/>
                </a:lnTo>
                <a:lnTo>
                  <a:pt x="7268" y="4820"/>
                </a:lnTo>
                <a:lnTo>
                  <a:pt x="7258" y="4805"/>
                </a:lnTo>
                <a:lnTo>
                  <a:pt x="7248" y="4792"/>
                </a:lnTo>
                <a:lnTo>
                  <a:pt x="7239" y="4776"/>
                </a:lnTo>
                <a:lnTo>
                  <a:pt x="7231" y="4761"/>
                </a:lnTo>
                <a:lnTo>
                  <a:pt x="7224" y="4746"/>
                </a:lnTo>
                <a:lnTo>
                  <a:pt x="7217" y="4729"/>
                </a:lnTo>
                <a:lnTo>
                  <a:pt x="7211" y="4713"/>
                </a:lnTo>
                <a:lnTo>
                  <a:pt x="7206" y="4695"/>
                </a:lnTo>
                <a:lnTo>
                  <a:pt x="7202" y="4678"/>
                </a:lnTo>
                <a:lnTo>
                  <a:pt x="7198" y="4659"/>
                </a:lnTo>
                <a:lnTo>
                  <a:pt x="7195" y="4641"/>
                </a:lnTo>
                <a:lnTo>
                  <a:pt x="7193" y="4622"/>
                </a:lnTo>
                <a:lnTo>
                  <a:pt x="7191" y="4603"/>
                </a:lnTo>
                <a:lnTo>
                  <a:pt x="7190" y="4583"/>
                </a:lnTo>
                <a:lnTo>
                  <a:pt x="7190" y="4564"/>
                </a:lnTo>
                <a:lnTo>
                  <a:pt x="7190" y="4105"/>
                </a:lnTo>
                <a:lnTo>
                  <a:pt x="7190" y="4088"/>
                </a:lnTo>
                <a:lnTo>
                  <a:pt x="7191" y="4070"/>
                </a:lnTo>
                <a:lnTo>
                  <a:pt x="7193" y="4053"/>
                </a:lnTo>
                <a:lnTo>
                  <a:pt x="7195" y="4036"/>
                </a:lnTo>
                <a:lnTo>
                  <a:pt x="7198" y="4019"/>
                </a:lnTo>
                <a:lnTo>
                  <a:pt x="7202" y="4002"/>
                </a:lnTo>
                <a:lnTo>
                  <a:pt x="7206" y="3985"/>
                </a:lnTo>
                <a:lnTo>
                  <a:pt x="7211" y="3968"/>
                </a:lnTo>
                <a:lnTo>
                  <a:pt x="7217" y="3952"/>
                </a:lnTo>
                <a:lnTo>
                  <a:pt x="7223" y="3936"/>
                </a:lnTo>
                <a:lnTo>
                  <a:pt x="7231" y="3921"/>
                </a:lnTo>
                <a:lnTo>
                  <a:pt x="7238" y="3906"/>
                </a:lnTo>
                <a:lnTo>
                  <a:pt x="7248" y="3891"/>
                </a:lnTo>
                <a:lnTo>
                  <a:pt x="7257" y="3878"/>
                </a:lnTo>
                <a:lnTo>
                  <a:pt x="7267" y="3864"/>
                </a:lnTo>
                <a:lnTo>
                  <a:pt x="7278" y="3851"/>
                </a:lnTo>
                <a:lnTo>
                  <a:pt x="7289" y="3839"/>
                </a:lnTo>
                <a:lnTo>
                  <a:pt x="7302" y="3827"/>
                </a:lnTo>
                <a:lnTo>
                  <a:pt x="7315" y="3816"/>
                </a:lnTo>
                <a:lnTo>
                  <a:pt x="7328" y="3806"/>
                </a:lnTo>
                <a:lnTo>
                  <a:pt x="7342" y="3796"/>
                </a:lnTo>
                <a:lnTo>
                  <a:pt x="7358" y="3786"/>
                </a:lnTo>
                <a:lnTo>
                  <a:pt x="7373" y="3778"/>
                </a:lnTo>
                <a:lnTo>
                  <a:pt x="7390" y="3770"/>
                </a:lnTo>
                <a:lnTo>
                  <a:pt x="7408" y="3763"/>
                </a:lnTo>
                <a:lnTo>
                  <a:pt x="7425" y="3757"/>
                </a:lnTo>
                <a:lnTo>
                  <a:pt x="7444" y="3751"/>
                </a:lnTo>
                <a:lnTo>
                  <a:pt x="7464" y="3746"/>
                </a:lnTo>
                <a:lnTo>
                  <a:pt x="7484" y="3743"/>
                </a:lnTo>
                <a:lnTo>
                  <a:pt x="7505" y="3741"/>
                </a:lnTo>
                <a:lnTo>
                  <a:pt x="7527" y="3739"/>
                </a:lnTo>
                <a:lnTo>
                  <a:pt x="7550" y="3739"/>
                </a:lnTo>
                <a:lnTo>
                  <a:pt x="7567" y="3739"/>
                </a:lnTo>
                <a:lnTo>
                  <a:pt x="7585" y="3740"/>
                </a:lnTo>
                <a:lnTo>
                  <a:pt x="7601" y="3742"/>
                </a:lnTo>
                <a:lnTo>
                  <a:pt x="7617" y="3744"/>
                </a:lnTo>
                <a:lnTo>
                  <a:pt x="7633" y="3746"/>
                </a:lnTo>
                <a:lnTo>
                  <a:pt x="7648" y="3749"/>
                </a:lnTo>
                <a:lnTo>
                  <a:pt x="7663" y="3753"/>
                </a:lnTo>
                <a:lnTo>
                  <a:pt x="7678" y="3758"/>
                </a:lnTo>
                <a:lnTo>
                  <a:pt x="7692" y="3763"/>
                </a:lnTo>
                <a:lnTo>
                  <a:pt x="7706" y="3768"/>
                </a:lnTo>
                <a:lnTo>
                  <a:pt x="7719" y="3774"/>
                </a:lnTo>
                <a:lnTo>
                  <a:pt x="7732" y="3781"/>
                </a:lnTo>
                <a:lnTo>
                  <a:pt x="7745" y="3788"/>
                </a:lnTo>
                <a:lnTo>
                  <a:pt x="7757" y="3797"/>
                </a:lnTo>
                <a:lnTo>
                  <a:pt x="7768" y="3805"/>
                </a:lnTo>
                <a:lnTo>
                  <a:pt x="7779" y="3814"/>
                </a:lnTo>
                <a:lnTo>
                  <a:pt x="7791" y="3823"/>
                </a:lnTo>
                <a:lnTo>
                  <a:pt x="7801" y="3834"/>
                </a:lnTo>
                <a:lnTo>
                  <a:pt x="7811" y="3843"/>
                </a:lnTo>
                <a:lnTo>
                  <a:pt x="7820" y="3853"/>
                </a:lnTo>
                <a:lnTo>
                  <a:pt x="7829" y="3864"/>
                </a:lnTo>
                <a:lnTo>
                  <a:pt x="7837" y="3875"/>
                </a:lnTo>
                <a:lnTo>
                  <a:pt x="7846" y="3886"/>
                </a:lnTo>
                <a:lnTo>
                  <a:pt x="7853" y="3898"/>
                </a:lnTo>
                <a:lnTo>
                  <a:pt x="7860" y="3910"/>
                </a:lnTo>
                <a:lnTo>
                  <a:pt x="7867" y="3922"/>
                </a:lnTo>
                <a:lnTo>
                  <a:pt x="7873" y="3934"/>
                </a:lnTo>
                <a:lnTo>
                  <a:pt x="7879" y="3947"/>
                </a:lnTo>
                <a:lnTo>
                  <a:pt x="7884" y="3960"/>
                </a:lnTo>
                <a:lnTo>
                  <a:pt x="7888" y="3973"/>
                </a:lnTo>
                <a:lnTo>
                  <a:pt x="7893" y="3987"/>
                </a:lnTo>
                <a:lnTo>
                  <a:pt x="7896" y="4001"/>
                </a:lnTo>
                <a:lnTo>
                  <a:pt x="7713" y="4062"/>
                </a:lnTo>
                <a:lnTo>
                  <a:pt x="7710" y="4050"/>
                </a:lnTo>
                <a:lnTo>
                  <a:pt x="7706" y="4037"/>
                </a:lnTo>
                <a:lnTo>
                  <a:pt x="7702" y="4025"/>
                </a:lnTo>
                <a:lnTo>
                  <a:pt x="7697" y="4013"/>
                </a:lnTo>
                <a:lnTo>
                  <a:pt x="7690" y="4001"/>
                </a:lnTo>
                <a:lnTo>
                  <a:pt x="7683" y="3990"/>
                </a:lnTo>
                <a:lnTo>
                  <a:pt x="7673" y="3980"/>
                </a:lnTo>
                <a:lnTo>
                  <a:pt x="7664" y="3969"/>
                </a:lnTo>
                <a:lnTo>
                  <a:pt x="7654" y="3960"/>
                </a:lnTo>
                <a:lnTo>
                  <a:pt x="7642" y="3952"/>
                </a:lnTo>
                <a:lnTo>
                  <a:pt x="7630" y="3945"/>
                </a:lnTo>
                <a:lnTo>
                  <a:pt x="7615" y="3938"/>
                </a:lnTo>
                <a:lnTo>
                  <a:pt x="7601" y="3932"/>
                </a:lnTo>
                <a:lnTo>
                  <a:pt x="7585" y="3929"/>
                </a:lnTo>
                <a:lnTo>
                  <a:pt x="7567" y="3927"/>
                </a:lnTo>
                <a:lnTo>
                  <a:pt x="7550" y="3926"/>
                </a:lnTo>
                <a:lnTo>
                  <a:pt x="7539" y="3926"/>
                </a:lnTo>
                <a:lnTo>
                  <a:pt x="7529" y="3927"/>
                </a:lnTo>
                <a:lnTo>
                  <a:pt x="7519" y="3928"/>
                </a:lnTo>
                <a:lnTo>
                  <a:pt x="7509" y="3930"/>
                </a:lnTo>
                <a:lnTo>
                  <a:pt x="7500" y="3932"/>
                </a:lnTo>
                <a:lnTo>
                  <a:pt x="7491" y="3934"/>
                </a:lnTo>
                <a:lnTo>
                  <a:pt x="7483" y="3937"/>
                </a:lnTo>
                <a:lnTo>
                  <a:pt x="7475" y="3942"/>
                </a:lnTo>
                <a:lnTo>
                  <a:pt x="7459" y="3950"/>
                </a:lnTo>
                <a:lnTo>
                  <a:pt x="7446" y="3959"/>
                </a:lnTo>
                <a:lnTo>
                  <a:pt x="7434" y="3969"/>
                </a:lnTo>
                <a:lnTo>
                  <a:pt x="7424" y="3982"/>
                </a:lnTo>
                <a:lnTo>
                  <a:pt x="7414" y="3994"/>
                </a:lnTo>
                <a:lnTo>
                  <a:pt x="7406" y="4007"/>
                </a:lnTo>
                <a:lnTo>
                  <a:pt x="7398" y="4022"/>
                </a:lnTo>
                <a:lnTo>
                  <a:pt x="7393" y="4036"/>
                </a:lnTo>
                <a:lnTo>
                  <a:pt x="7389" y="4052"/>
                </a:lnTo>
                <a:lnTo>
                  <a:pt x="7385" y="4067"/>
                </a:lnTo>
                <a:lnTo>
                  <a:pt x="7384" y="4082"/>
                </a:lnTo>
                <a:lnTo>
                  <a:pt x="7383" y="4098"/>
                </a:lnTo>
                <a:lnTo>
                  <a:pt x="7383" y="4569"/>
                </a:lnTo>
                <a:lnTo>
                  <a:pt x="7384" y="4587"/>
                </a:lnTo>
                <a:lnTo>
                  <a:pt x="7385" y="4606"/>
                </a:lnTo>
                <a:lnTo>
                  <a:pt x="7389" y="4623"/>
                </a:lnTo>
                <a:lnTo>
                  <a:pt x="7393" y="4640"/>
                </a:lnTo>
                <a:lnTo>
                  <a:pt x="7399" y="4656"/>
                </a:lnTo>
                <a:lnTo>
                  <a:pt x="7406" y="4672"/>
                </a:lnTo>
                <a:lnTo>
                  <a:pt x="7415" y="4686"/>
                </a:lnTo>
                <a:lnTo>
                  <a:pt x="7425" y="4699"/>
                </a:lnTo>
                <a:lnTo>
                  <a:pt x="7435" y="4712"/>
                </a:lnTo>
                <a:lnTo>
                  <a:pt x="7448" y="4722"/>
                </a:lnTo>
                <a:lnTo>
                  <a:pt x="7462" y="4731"/>
                </a:lnTo>
                <a:lnTo>
                  <a:pt x="7477" y="4739"/>
                </a:lnTo>
                <a:lnTo>
                  <a:pt x="7485" y="4742"/>
                </a:lnTo>
                <a:lnTo>
                  <a:pt x="7493" y="4746"/>
                </a:lnTo>
                <a:lnTo>
                  <a:pt x="7501" y="4749"/>
                </a:lnTo>
                <a:lnTo>
                  <a:pt x="7510" y="4751"/>
                </a:lnTo>
                <a:lnTo>
                  <a:pt x="7530" y="4753"/>
                </a:lnTo>
                <a:lnTo>
                  <a:pt x="7550" y="4754"/>
                </a:lnTo>
                <a:lnTo>
                  <a:pt x="7565" y="4754"/>
                </a:lnTo>
                <a:lnTo>
                  <a:pt x="7580" y="4752"/>
                </a:lnTo>
                <a:lnTo>
                  <a:pt x="7594" y="4749"/>
                </a:lnTo>
                <a:lnTo>
                  <a:pt x="7607" y="4744"/>
                </a:lnTo>
                <a:lnTo>
                  <a:pt x="7620" y="4740"/>
                </a:lnTo>
                <a:lnTo>
                  <a:pt x="7633" y="4734"/>
                </a:lnTo>
                <a:lnTo>
                  <a:pt x="7645" y="4727"/>
                </a:lnTo>
                <a:lnTo>
                  <a:pt x="7656" y="4718"/>
                </a:lnTo>
                <a:lnTo>
                  <a:pt x="7666" y="4709"/>
                </a:lnTo>
                <a:lnTo>
                  <a:pt x="7675" y="4698"/>
                </a:lnTo>
                <a:lnTo>
                  <a:pt x="7685" y="4688"/>
                </a:lnTo>
                <a:lnTo>
                  <a:pt x="7692" y="4676"/>
                </a:lnTo>
                <a:lnTo>
                  <a:pt x="7698" y="4663"/>
                </a:lnTo>
                <a:lnTo>
                  <a:pt x="7704" y="4649"/>
                </a:lnTo>
                <a:lnTo>
                  <a:pt x="7708" y="4634"/>
                </a:lnTo>
                <a:lnTo>
                  <a:pt x="7711" y="4620"/>
                </a:lnTo>
                <a:lnTo>
                  <a:pt x="7895" y="4679"/>
                </a:lnTo>
                <a:close/>
                <a:moveTo>
                  <a:pt x="6626" y="4659"/>
                </a:moveTo>
                <a:lnTo>
                  <a:pt x="6641" y="4657"/>
                </a:lnTo>
                <a:lnTo>
                  <a:pt x="6654" y="4655"/>
                </a:lnTo>
                <a:lnTo>
                  <a:pt x="6667" y="4653"/>
                </a:lnTo>
                <a:lnTo>
                  <a:pt x="6678" y="4650"/>
                </a:lnTo>
                <a:lnTo>
                  <a:pt x="6691" y="4646"/>
                </a:lnTo>
                <a:lnTo>
                  <a:pt x="6702" y="4642"/>
                </a:lnTo>
                <a:lnTo>
                  <a:pt x="6712" y="4637"/>
                </a:lnTo>
                <a:lnTo>
                  <a:pt x="6722" y="4630"/>
                </a:lnTo>
                <a:lnTo>
                  <a:pt x="6731" y="4624"/>
                </a:lnTo>
                <a:lnTo>
                  <a:pt x="6739" y="4618"/>
                </a:lnTo>
                <a:lnTo>
                  <a:pt x="6749" y="4611"/>
                </a:lnTo>
                <a:lnTo>
                  <a:pt x="6756" y="4603"/>
                </a:lnTo>
                <a:lnTo>
                  <a:pt x="6763" y="4593"/>
                </a:lnTo>
                <a:lnTo>
                  <a:pt x="6770" y="4585"/>
                </a:lnTo>
                <a:lnTo>
                  <a:pt x="6775" y="4575"/>
                </a:lnTo>
                <a:lnTo>
                  <a:pt x="6781" y="4565"/>
                </a:lnTo>
                <a:lnTo>
                  <a:pt x="6786" y="4553"/>
                </a:lnTo>
                <a:lnTo>
                  <a:pt x="6790" y="4542"/>
                </a:lnTo>
                <a:lnTo>
                  <a:pt x="6795" y="4530"/>
                </a:lnTo>
                <a:lnTo>
                  <a:pt x="6798" y="4516"/>
                </a:lnTo>
                <a:lnTo>
                  <a:pt x="6806" y="4489"/>
                </a:lnTo>
                <a:lnTo>
                  <a:pt x="6812" y="4459"/>
                </a:lnTo>
                <a:lnTo>
                  <a:pt x="6817" y="4426"/>
                </a:lnTo>
                <a:lnTo>
                  <a:pt x="6820" y="4391"/>
                </a:lnTo>
                <a:lnTo>
                  <a:pt x="6822" y="4354"/>
                </a:lnTo>
                <a:lnTo>
                  <a:pt x="6822" y="4314"/>
                </a:lnTo>
                <a:lnTo>
                  <a:pt x="6822" y="4279"/>
                </a:lnTo>
                <a:lnTo>
                  <a:pt x="6820" y="4245"/>
                </a:lnTo>
                <a:lnTo>
                  <a:pt x="6816" y="4213"/>
                </a:lnTo>
                <a:lnTo>
                  <a:pt x="6812" y="4183"/>
                </a:lnTo>
                <a:lnTo>
                  <a:pt x="6806" y="4155"/>
                </a:lnTo>
                <a:lnTo>
                  <a:pt x="6798" y="4130"/>
                </a:lnTo>
                <a:lnTo>
                  <a:pt x="6789" y="4105"/>
                </a:lnTo>
                <a:lnTo>
                  <a:pt x="6779" y="4082"/>
                </a:lnTo>
                <a:lnTo>
                  <a:pt x="6774" y="4072"/>
                </a:lnTo>
                <a:lnTo>
                  <a:pt x="6768" y="4062"/>
                </a:lnTo>
                <a:lnTo>
                  <a:pt x="6761" y="4053"/>
                </a:lnTo>
                <a:lnTo>
                  <a:pt x="6754" y="4044"/>
                </a:lnTo>
                <a:lnTo>
                  <a:pt x="6746" y="4036"/>
                </a:lnTo>
                <a:lnTo>
                  <a:pt x="6737" y="4029"/>
                </a:lnTo>
                <a:lnTo>
                  <a:pt x="6729" y="4022"/>
                </a:lnTo>
                <a:lnTo>
                  <a:pt x="6720" y="4016"/>
                </a:lnTo>
                <a:lnTo>
                  <a:pt x="6710" y="4009"/>
                </a:lnTo>
                <a:lnTo>
                  <a:pt x="6700" y="4004"/>
                </a:lnTo>
                <a:lnTo>
                  <a:pt x="6688" y="4000"/>
                </a:lnTo>
                <a:lnTo>
                  <a:pt x="6677" y="3996"/>
                </a:lnTo>
                <a:lnTo>
                  <a:pt x="6665" y="3993"/>
                </a:lnTo>
                <a:lnTo>
                  <a:pt x="6653" y="3991"/>
                </a:lnTo>
                <a:lnTo>
                  <a:pt x="6641" y="3989"/>
                </a:lnTo>
                <a:lnTo>
                  <a:pt x="6626" y="3987"/>
                </a:lnTo>
                <a:lnTo>
                  <a:pt x="6626" y="4659"/>
                </a:lnTo>
                <a:close/>
                <a:moveTo>
                  <a:pt x="6437" y="3987"/>
                </a:moveTo>
                <a:lnTo>
                  <a:pt x="6423" y="3989"/>
                </a:lnTo>
                <a:lnTo>
                  <a:pt x="6410" y="3991"/>
                </a:lnTo>
                <a:lnTo>
                  <a:pt x="6398" y="3993"/>
                </a:lnTo>
                <a:lnTo>
                  <a:pt x="6386" y="3996"/>
                </a:lnTo>
                <a:lnTo>
                  <a:pt x="6375" y="4000"/>
                </a:lnTo>
                <a:lnTo>
                  <a:pt x="6364" y="4005"/>
                </a:lnTo>
                <a:lnTo>
                  <a:pt x="6353" y="4010"/>
                </a:lnTo>
                <a:lnTo>
                  <a:pt x="6344" y="4016"/>
                </a:lnTo>
                <a:lnTo>
                  <a:pt x="6335" y="4022"/>
                </a:lnTo>
                <a:lnTo>
                  <a:pt x="6326" y="4029"/>
                </a:lnTo>
                <a:lnTo>
                  <a:pt x="6318" y="4037"/>
                </a:lnTo>
                <a:lnTo>
                  <a:pt x="6311" y="4045"/>
                </a:lnTo>
                <a:lnTo>
                  <a:pt x="6303" y="4054"/>
                </a:lnTo>
                <a:lnTo>
                  <a:pt x="6296" y="4063"/>
                </a:lnTo>
                <a:lnTo>
                  <a:pt x="6290" y="4073"/>
                </a:lnTo>
                <a:lnTo>
                  <a:pt x="6285" y="4084"/>
                </a:lnTo>
                <a:lnTo>
                  <a:pt x="6275" y="4107"/>
                </a:lnTo>
                <a:lnTo>
                  <a:pt x="6267" y="4132"/>
                </a:lnTo>
                <a:lnTo>
                  <a:pt x="6260" y="4159"/>
                </a:lnTo>
                <a:lnTo>
                  <a:pt x="6254" y="4186"/>
                </a:lnTo>
                <a:lnTo>
                  <a:pt x="6248" y="4216"/>
                </a:lnTo>
                <a:lnTo>
                  <a:pt x="6245" y="4247"/>
                </a:lnTo>
                <a:lnTo>
                  <a:pt x="6243" y="4281"/>
                </a:lnTo>
                <a:lnTo>
                  <a:pt x="6242" y="4316"/>
                </a:lnTo>
                <a:lnTo>
                  <a:pt x="6243" y="4354"/>
                </a:lnTo>
                <a:lnTo>
                  <a:pt x="6245" y="4391"/>
                </a:lnTo>
                <a:lnTo>
                  <a:pt x="6248" y="4425"/>
                </a:lnTo>
                <a:lnTo>
                  <a:pt x="6253" y="4458"/>
                </a:lnTo>
                <a:lnTo>
                  <a:pt x="6255" y="4472"/>
                </a:lnTo>
                <a:lnTo>
                  <a:pt x="6258" y="4487"/>
                </a:lnTo>
                <a:lnTo>
                  <a:pt x="6261" y="4501"/>
                </a:lnTo>
                <a:lnTo>
                  <a:pt x="6265" y="4514"/>
                </a:lnTo>
                <a:lnTo>
                  <a:pt x="6269" y="4528"/>
                </a:lnTo>
                <a:lnTo>
                  <a:pt x="6273" y="4540"/>
                </a:lnTo>
                <a:lnTo>
                  <a:pt x="6278" y="4551"/>
                </a:lnTo>
                <a:lnTo>
                  <a:pt x="6283" y="4563"/>
                </a:lnTo>
                <a:lnTo>
                  <a:pt x="6289" y="4573"/>
                </a:lnTo>
                <a:lnTo>
                  <a:pt x="6295" y="4583"/>
                </a:lnTo>
                <a:lnTo>
                  <a:pt x="6301" y="4592"/>
                </a:lnTo>
                <a:lnTo>
                  <a:pt x="6310" y="4602"/>
                </a:lnTo>
                <a:lnTo>
                  <a:pt x="6317" y="4609"/>
                </a:lnTo>
                <a:lnTo>
                  <a:pt x="6325" y="4617"/>
                </a:lnTo>
                <a:lnTo>
                  <a:pt x="6334" y="4623"/>
                </a:lnTo>
                <a:lnTo>
                  <a:pt x="6343" y="4629"/>
                </a:lnTo>
                <a:lnTo>
                  <a:pt x="6352" y="4636"/>
                </a:lnTo>
                <a:lnTo>
                  <a:pt x="6364" y="4641"/>
                </a:lnTo>
                <a:lnTo>
                  <a:pt x="6374" y="4645"/>
                </a:lnTo>
                <a:lnTo>
                  <a:pt x="6385" y="4649"/>
                </a:lnTo>
                <a:lnTo>
                  <a:pt x="6397" y="4652"/>
                </a:lnTo>
                <a:lnTo>
                  <a:pt x="6409" y="4655"/>
                </a:lnTo>
                <a:lnTo>
                  <a:pt x="6423" y="4657"/>
                </a:lnTo>
                <a:lnTo>
                  <a:pt x="6437" y="4659"/>
                </a:lnTo>
                <a:lnTo>
                  <a:pt x="6437" y="3987"/>
                </a:lnTo>
                <a:close/>
                <a:moveTo>
                  <a:pt x="6438" y="4832"/>
                </a:moveTo>
                <a:lnTo>
                  <a:pt x="6410" y="4829"/>
                </a:lnTo>
                <a:lnTo>
                  <a:pt x="6384" y="4826"/>
                </a:lnTo>
                <a:lnTo>
                  <a:pt x="6358" y="4821"/>
                </a:lnTo>
                <a:lnTo>
                  <a:pt x="6334" y="4814"/>
                </a:lnTo>
                <a:lnTo>
                  <a:pt x="6311" y="4808"/>
                </a:lnTo>
                <a:lnTo>
                  <a:pt x="6289" y="4801"/>
                </a:lnTo>
                <a:lnTo>
                  <a:pt x="6269" y="4792"/>
                </a:lnTo>
                <a:lnTo>
                  <a:pt x="6250" y="4783"/>
                </a:lnTo>
                <a:lnTo>
                  <a:pt x="6231" y="4772"/>
                </a:lnTo>
                <a:lnTo>
                  <a:pt x="6215" y="4762"/>
                </a:lnTo>
                <a:lnTo>
                  <a:pt x="6199" y="4750"/>
                </a:lnTo>
                <a:lnTo>
                  <a:pt x="6183" y="4737"/>
                </a:lnTo>
                <a:lnTo>
                  <a:pt x="6169" y="4724"/>
                </a:lnTo>
                <a:lnTo>
                  <a:pt x="6156" y="4710"/>
                </a:lnTo>
                <a:lnTo>
                  <a:pt x="6144" y="4694"/>
                </a:lnTo>
                <a:lnTo>
                  <a:pt x="6131" y="4679"/>
                </a:lnTo>
                <a:lnTo>
                  <a:pt x="6121" y="4661"/>
                </a:lnTo>
                <a:lnTo>
                  <a:pt x="6111" y="4644"/>
                </a:lnTo>
                <a:lnTo>
                  <a:pt x="6103" y="4625"/>
                </a:lnTo>
                <a:lnTo>
                  <a:pt x="6095" y="4607"/>
                </a:lnTo>
                <a:lnTo>
                  <a:pt x="6088" y="4587"/>
                </a:lnTo>
                <a:lnTo>
                  <a:pt x="6080" y="4567"/>
                </a:lnTo>
                <a:lnTo>
                  <a:pt x="6075" y="4545"/>
                </a:lnTo>
                <a:lnTo>
                  <a:pt x="6070" y="4522"/>
                </a:lnTo>
                <a:lnTo>
                  <a:pt x="6066" y="4500"/>
                </a:lnTo>
                <a:lnTo>
                  <a:pt x="6062" y="4476"/>
                </a:lnTo>
                <a:lnTo>
                  <a:pt x="6059" y="4453"/>
                </a:lnTo>
                <a:lnTo>
                  <a:pt x="6057" y="4427"/>
                </a:lnTo>
                <a:lnTo>
                  <a:pt x="6055" y="4401"/>
                </a:lnTo>
                <a:lnTo>
                  <a:pt x="6054" y="4375"/>
                </a:lnTo>
                <a:lnTo>
                  <a:pt x="6053" y="4348"/>
                </a:lnTo>
                <a:lnTo>
                  <a:pt x="6053" y="4321"/>
                </a:lnTo>
                <a:lnTo>
                  <a:pt x="6053" y="4294"/>
                </a:lnTo>
                <a:lnTo>
                  <a:pt x="6054" y="4269"/>
                </a:lnTo>
                <a:lnTo>
                  <a:pt x="6055" y="4244"/>
                </a:lnTo>
                <a:lnTo>
                  <a:pt x="6057" y="4219"/>
                </a:lnTo>
                <a:lnTo>
                  <a:pt x="6060" y="4196"/>
                </a:lnTo>
                <a:lnTo>
                  <a:pt x="6063" y="4172"/>
                </a:lnTo>
                <a:lnTo>
                  <a:pt x="6067" y="4148"/>
                </a:lnTo>
                <a:lnTo>
                  <a:pt x="6072" y="4126"/>
                </a:lnTo>
                <a:lnTo>
                  <a:pt x="6077" y="4104"/>
                </a:lnTo>
                <a:lnTo>
                  <a:pt x="6084" y="4082"/>
                </a:lnTo>
                <a:lnTo>
                  <a:pt x="6091" y="4062"/>
                </a:lnTo>
                <a:lnTo>
                  <a:pt x="6098" y="4042"/>
                </a:lnTo>
                <a:lnTo>
                  <a:pt x="6106" y="4023"/>
                </a:lnTo>
                <a:lnTo>
                  <a:pt x="6116" y="4004"/>
                </a:lnTo>
                <a:lnTo>
                  <a:pt x="6126" y="3987"/>
                </a:lnTo>
                <a:lnTo>
                  <a:pt x="6136" y="3969"/>
                </a:lnTo>
                <a:lnTo>
                  <a:pt x="6149" y="3953"/>
                </a:lnTo>
                <a:lnTo>
                  <a:pt x="6161" y="3937"/>
                </a:lnTo>
                <a:lnTo>
                  <a:pt x="6175" y="3923"/>
                </a:lnTo>
                <a:lnTo>
                  <a:pt x="6189" y="3909"/>
                </a:lnTo>
                <a:lnTo>
                  <a:pt x="6205" y="3895"/>
                </a:lnTo>
                <a:lnTo>
                  <a:pt x="6221" y="3884"/>
                </a:lnTo>
                <a:lnTo>
                  <a:pt x="6238" y="3872"/>
                </a:lnTo>
                <a:lnTo>
                  <a:pt x="6257" y="3861"/>
                </a:lnTo>
                <a:lnTo>
                  <a:pt x="6275" y="3852"/>
                </a:lnTo>
                <a:lnTo>
                  <a:pt x="6295" y="3843"/>
                </a:lnTo>
                <a:lnTo>
                  <a:pt x="6317" y="3836"/>
                </a:lnTo>
                <a:lnTo>
                  <a:pt x="6339" y="3828"/>
                </a:lnTo>
                <a:lnTo>
                  <a:pt x="6363" y="3822"/>
                </a:lnTo>
                <a:lnTo>
                  <a:pt x="6386" y="3817"/>
                </a:lnTo>
                <a:lnTo>
                  <a:pt x="6411" y="3813"/>
                </a:lnTo>
                <a:lnTo>
                  <a:pt x="6438" y="3810"/>
                </a:lnTo>
                <a:lnTo>
                  <a:pt x="6438" y="3747"/>
                </a:lnTo>
                <a:lnTo>
                  <a:pt x="6625" y="3747"/>
                </a:lnTo>
                <a:lnTo>
                  <a:pt x="6625" y="3810"/>
                </a:lnTo>
                <a:lnTo>
                  <a:pt x="6652" y="3813"/>
                </a:lnTo>
                <a:lnTo>
                  <a:pt x="6677" y="3817"/>
                </a:lnTo>
                <a:lnTo>
                  <a:pt x="6702" y="3822"/>
                </a:lnTo>
                <a:lnTo>
                  <a:pt x="6724" y="3828"/>
                </a:lnTo>
                <a:lnTo>
                  <a:pt x="6747" y="3835"/>
                </a:lnTo>
                <a:lnTo>
                  <a:pt x="6768" y="3843"/>
                </a:lnTo>
                <a:lnTo>
                  <a:pt x="6788" y="3851"/>
                </a:lnTo>
                <a:lnTo>
                  <a:pt x="6807" y="3860"/>
                </a:lnTo>
                <a:lnTo>
                  <a:pt x="6825" y="3871"/>
                </a:lnTo>
                <a:lnTo>
                  <a:pt x="6842" y="3882"/>
                </a:lnTo>
                <a:lnTo>
                  <a:pt x="6859" y="3894"/>
                </a:lnTo>
                <a:lnTo>
                  <a:pt x="6874" y="3907"/>
                </a:lnTo>
                <a:lnTo>
                  <a:pt x="6888" y="3920"/>
                </a:lnTo>
                <a:lnTo>
                  <a:pt x="6902" y="3934"/>
                </a:lnTo>
                <a:lnTo>
                  <a:pt x="6915" y="3950"/>
                </a:lnTo>
                <a:lnTo>
                  <a:pt x="6927" y="3965"/>
                </a:lnTo>
                <a:lnTo>
                  <a:pt x="6938" y="3982"/>
                </a:lnTo>
                <a:lnTo>
                  <a:pt x="6948" y="3999"/>
                </a:lnTo>
                <a:lnTo>
                  <a:pt x="6957" y="4017"/>
                </a:lnTo>
                <a:lnTo>
                  <a:pt x="6966" y="4036"/>
                </a:lnTo>
                <a:lnTo>
                  <a:pt x="6974" y="4056"/>
                </a:lnTo>
                <a:lnTo>
                  <a:pt x="6981" y="4075"/>
                </a:lnTo>
                <a:lnTo>
                  <a:pt x="6987" y="4097"/>
                </a:lnTo>
                <a:lnTo>
                  <a:pt x="6992" y="4118"/>
                </a:lnTo>
                <a:lnTo>
                  <a:pt x="6997" y="4141"/>
                </a:lnTo>
                <a:lnTo>
                  <a:pt x="7001" y="4164"/>
                </a:lnTo>
                <a:lnTo>
                  <a:pt x="7004" y="4187"/>
                </a:lnTo>
                <a:lnTo>
                  <a:pt x="7007" y="4212"/>
                </a:lnTo>
                <a:lnTo>
                  <a:pt x="7009" y="4237"/>
                </a:lnTo>
                <a:lnTo>
                  <a:pt x="7011" y="4262"/>
                </a:lnTo>
                <a:lnTo>
                  <a:pt x="7012" y="4288"/>
                </a:lnTo>
                <a:lnTo>
                  <a:pt x="7012" y="4316"/>
                </a:lnTo>
                <a:lnTo>
                  <a:pt x="7012" y="4344"/>
                </a:lnTo>
                <a:lnTo>
                  <a:pt x="7011" y="4370"/>
                </a:lnTo>
                <a:lnTo>
                  <a:pt x="7010" y="4396"/>
                </a:lnTo>
                <a:lnTo>
                  <a:pt x="7008" y="4423"/>
                </a:lnTo>
                <a:lnTo>
                  <a:pt x="7005" y="4447"/>
                </a:lnTo>
                <a:lnTo>
                  <a:pt x="7002" y="4472"/>
                </a:lnTo>
                <a:lnTo>
                  <a:pt x="6998" y="4496"/>
                </a:lnTo>
                <a:lnTo>
                  <a:pt x="6994" y="4518"/>
                </a:lnTo>
                <a:lnTo>
                  <a:pt x="6989" y="4541"/>
                </a:lnTo>
                <a:lnTo>
                  <a:pt x="6983" y="4563"/>
                </a:lnTo>
                <a:lnTo>
                  <a:pt x="6977" y="4583"/>
                </a:lnTo>
                <a:lnTo>
                  <a:pt x="6969" y="4604"/>
                </a:lnTo>
                <a:lnTo>
                  <a:pt x="6960" y="4622"/>
                </a:lnTo>
                <a:lnTo>
                  <a:pt x="6952" y="4641"/>
                </a:lnTo>
                <a:lnTo>
                  <a:pt x="6942" y="4659"/>
                </a:lnTo>
                <a:lnTo>
                  <a:pt x="6932" y="4676"/>
                </a:lnTo>
                <a:lnTo>
                  <a:pt x="6920" y="4692"/>
                </a:lnTo>
                <a:lnTo>
                  <a:pt x="6907" y="4707"/>
                </a:lnTo>
                <a:lnTo>
                  <a:pt x="6894" y="4722"/>
                </a:lnTo>
                <a:lnTo>
                  <a:pt x="6880" y="4735"/>
                </a:lnTo>
                <a:lnTo>
                  <a:pt x="6865" y="4749"/>
                </a:lnTo>
                <a:lnTo>
                  <a:pt x="6848" y="4760"/>
                </a:lnTo>
                <a:lnTo>
                  <a:pt x="6831" y="4771"/>
                </a:lnTo>
                <a:lnTo>
                  <a:pt x="6813" y="4782"/>
                </a:lnTo>
                <a:lnTo>
                  <a:pt x="6793" y="4792"/>
                </a:lnTo>
                <a:lnTo>
                  <a:pt x="6773" y="4800"/>
                </a:lnTo>
                <a:lnTo>
                  <a:pt x="6752" y="4808"/>
                </a:lnTo>
                <a:lnTo>
                  <a:pt x="6728" y="4814"/>
                </a:lnTo>
                <a:lnTo>
                  <a:pt x="6705" y="4821"/>
                </a:lnTo>
                <a:lnTo>
                  <a:pt x="6679" y="4825"/>
                </a:lnTo>
                <a:lnTo>
                  <a:pt x="6653" y="4829"/>
                </a:lnTo>
                <a:lnTo>
                  <a:pt x="6625" y="4832"/>
                </a:lnTo>
                <a:lnTo>
                  <a:pt x="6625" y="4931"/>
                </a:lnTo>
                <a:lnTo>
                  <a:pt x="6438" y="4931"/>
                </a:lnTo>
                <a:lnTo>
                  <a:pt x="6438" y="4832"/>
                </a:lnTo>
                <a:close/>
                <a:moveTo>
                  <a:pt x="3172" y="867"/>
                </a:moveTo>
                <a:lnTo>
                  <a:pt x="3197" y="868"/>
                </a:lnTo>
                <a:lnTo>
                  <a:pt x="3224" y="872"/>
                </a:lnTo>
                <a:lnTo>
                  <a:pt x="3248" y="877"/>
                </a:lnTo>
                <a:lnTo>
                  <a:pt x="3272" y="884"/>
                </a:lnTo>
                <a:lnTo>
                  <a:pt x="3296" y="893"/>
                </a:lnTo>
                <a:lnTo>
                  <a:pt x="3318" y="904"/>
                </a:lnTo>
                <a:lnTo>
                  <a:pt x="3340" y="916"/>
                </a:lnTo>
                <a:lnTo>
                  <a:pt x="3361" y="929"/>
                </a:lnTo>
                <a:lnTo>
                  <a:pt x="3380" y="944"/>
                </a:lnTo>
                <a:lnTo>
                  <a:pt x="3399" y="960"/>
                </a:lnTo>
                <a:lnTo>
                  <a:pt x="3417" y="978"/>
                </a:lnTo>
                <a:lnTo>
                  <a:pt x="3432" y="996"/>
                </a:lnTo>
                <a:lnTo>
                  <a:pt x="3448" y="1017"/>
                </a:lnTo>
                <a:lnTo>
                  <a:pt x="3461" y="1037"/>
                </a:lnTo>
                <a:lnTo>
                  <a:pt x="3473" y="1059"/>
                </a:lnTo>
                <a:lnTo>
                  <a:pt x="3483" y="1083"/>
                </a:lnTo>
                <a:lnTo>
                  <a:pt x="4461" y="847"/>
                </a:lnTo>
                <a:lnTo>
                  <a:pt x="4419" y="802"/>
                </a:lnTo>
                <a:lnTo>
                  <a:pt x="4378" y="759"/>
                </a:lnTo>
                <a:lnTo>
                  <a:pt x="4334" y="716"/>
                </a:lnTo>
                <a:lnTo>
                  <a:pt x="4290" y="673"/>
                </a:lnTo>
                <a:lnTo>
                  <a:pt x="4244" y="632"/>
                </a:lnTo>
                <a:lnTo>
                  <a:pt x="4198" y="592"/>
                </a:lnTo>
                <a:lnTo>
                  <a:pt x="4151" y="554"/>
                </a:lnTo>
                <a:lnTo>
                  <a:pt x="4103" y="516"/>
                </a:lnTo>
                <a:lnTo>
                  <a:pt x="4054" y="480"/>
                </a:lnTo>
                <a:lnTo>
                  <a:pt x="4004" y="444"/>
                </a:lnTo>
                <a:lnTo>
                  <a:pt x="3954" y="410"/>
                </a:lnTo>
                <a:lnTo>
                  <a:pt x="3902" y="377"/>
                </a:lnTo>
                <a:lnTo>
                  <a:pt x="3849" y="345"/>
                </a:lnTo>
                <a:lnTo>
                  <a:pt x="3796" y="316"/>
                </a:lnTo>
                <a:lnTo>
                  <a:pt x="3742" y="286"/>
                </a:lnTo>
                <a:lnTo>
                  <a:pt x="3687" y="258"/>
                </a:lnTo>
                <a:lnTo>
                  <a:pt x="3632" y="231"/>
                </a:lnTo>
                <a:lnTo>
                  <a:pt x="3576" y="207"/>
                </a:lnTo>
                <a:lnTo>
                  <a:pt x="3519" y="182"/>
                </a:lnTo>
                <a:lnTo>
                  <a:pt x="3461" y="159"/>
                </a:lnTo>
                <a:lnTo>
                  <a:pt x="3403" y="139"/>
                </a:lnTo>
                <a:lnTo>
                  <a:pt x="3344" y="118"/>
                </a:lnTo>
                <a:lnTo>
                  <a:pt x="3285" y="100"/>
                </a:lnTo>
                <a:lnTo>
                  <a:pt x="3225" y="83"/>
                </a:lnTo>
                <a:lnTo>
                  <a:pt x="3163" y="68"/>
                </a:lnTo>
                <a:lnTo>
                  <a:pt x="3102" y="53"/>
                </a:lnTo>
                <a:lnTo>
                  <a:pt x="3040" y="41"/>
                </a:lnTo>
                <a:lnTo>
                  <a:pt x="2978" y="30"/>
                </a:lnTo>
                <a:lnTo>
                  <a:pt x="2915" y="21"/>
                </a:lnTo>
                <a:lnTo>
                  <a:pt x="2852" y="12"/>
                </a:lnTo>
                <a:lnTo>
                  <a:pt x="2788" y="5"/>
                </a:lnTo>
                <a:lnTo>
                  <a:pt x="2723" y="1"/>
                </a:lnTo>
                <a:lnTo>
                  <a:pt x="3085" y="877"/>
                </a:lnTo>
                <a:lnTo>
                  <a:pt x="3105" y="873"/>
                </a:lnTo>
                <a:lnTo>
                  <a:pt x="3127" y="870"/>
                </a:lnTo>
                <a:lnTo>
                  <a:pt x="3149" y="867"/>
                </a:lnTo>
                <a:lnTo>
                  <a:pt x="3172" y="867"/>
                </a:lnTo>
                <a:close/>
                <a:moveTo>
                  <a:pt x="2821" y="1254"/>
                </a:moveTo>
                <a:lnTo>
                  <a:pt x="442" y="1129"/>
                </a:lnTo>
                <a:lnTo>
                  <a:pt x="416" y="1168"/>
                </a:lnTo>
                <a:lnTo>
                  <a:pt x="391" y="1207"/>
                </a:lnTo>
                <a:lnTo>
                  <a:pt x="367" y="1247"/>
                </a:lnTo>
                <a:lnTo>
                  <a:pt x="342" y="1287"/>
                </a:lnTo>
                <a:lnTo>
                  <a:pt x="320" y="1328"/>
                </a:lnTo>
                <a:lnTo>
                  <a:pt x="297" y="1370"/>
                </a:lnTo>
                <a:lnTo>
                  <a:pt x="276" y="1412"/>
                </a:lnTo>
                <a:lnTo>
                  <a:pt x="255" y="1454"/>
                </a:lnTo>
                <a:lnTo>
                  <a:pt x="235" y="1497"/>
                </a:lnTo>
                <a:lnTo>
                  <a:pt x="216" y="1540"/>
                </a:lnTo>
                <a:lnTo>
                  <a:pt x="198" y="1583"/>
                </a:lnTo>
                <a:lnTo>
                  <a:pt x="179" y="1627"/>
                </a:lnTo>
                <a:lnTo>
                  <a:pt x="162" y="1672"/>
                </a:lnTo>
                <a:lnTo>
                  <a:pt x="147" y="1717"/>
                </a:lnTo>
                <a:lnTo>
                  <a:pt x="130" y="1762"/>
                </a:lnTo>
                <a:lnTo>
                  <a:pt x="116" y="1807"/>
                </a:lnTo>
                <a:lnTo>
                  <a:pt x="103" y="1854"/>
                </a:lnTo>
                <a:lnTo>
                  <a:pt x="90" y="1900"/>
                </a:lnTo>
                <a:lnTo>
                  <a:pt x="77" y="1946"/>
                </a:lnTo>
                <a:lnTo>
                  <a:pt x="66" y="1993"/>
                </a:lnTo>
                <a:lnTo>
                  <a:pt x="56" y="2041"/>
                </a:lnTo>
                <a:lnTo>
                  <a:pt x="46" y="2088"/>
                </a:lnTo>
                <a:lnTo>
                  <a:pt x="38" y="2136"/>
                </a:lnTo>
                <a:lnTo>
                  <a:pt x="30" y="2185"/>
                </a:lnTo>
                <a:lnTo>
                  <a:pt x="22" y="2233"/>
                </a:lnTo>
                <a:lnTo>
                  <a:pt x="17" y="2282"/>
                </a:lnTo>
                <a:lnTo>
                  <a:pt x="12" y="2331"/>
                </a:lnTo>
                <a:lnTo>
                  <a:pt x="7" y="2380"/>
                </a:lnTo>
                <a:lnTo>
                  <a:pt x="4" y="2430"/>
                </a:lnTo>
                <a:lnTo>
                  <a:pt x="2" y="2480"/>
                </a:lnTo>
                <a:lnTo>
                  <a:pt x="0" y="2530"/>
                </a:lnTo>
                <a:lnTo>
                  <a:pt x="0" y="2580"/>
                </a:lnTo>
                <a:lnTo>
                  <a:pt x="1" y="2635"/>
                </a:lnTo>
                <a:lnTo>
                  <a:pt x="2" y="2688"/>
                </a:lnTo>
                <a:lnTo>
                  <a:pt x="5" y="2743"/>
                </a:lnTo>
                <a:lnTo>
                  <a:pt x="9" y="2796"/>
                </a:lnTo>
                <a:lnTo>
                  <a:pt x="14" y="2849"/>
                </a:lnTo>
                <a:lnTo>
                  <a:pt x="20" y="2902"/>
                </a:lnTo>
                <a:lnTo>
                  <a:pt x="27" y="2955"/>
                </a:lnTo>
                <a:lnTo>
                  <a:pt x="36" y="3006"/>
                </a:lnTo>
                <a:lnTo>
                  <a:pt x="2841" y="1342"/>
                </a:lnTo>
                <a:lnTo>
                  <a:pt x="2833" y="1321"/>
                </a:lnTo>
                <a:lnTo>
                  <a:pt x="2828" y="1299"/>
                </a:lnTo>
                <a:lnTo>
                  <a:pt x="2824" y="1277"/>
                </a:lnTo>
                <a:lnTo>
                  <a:pt x="2821" y="1254"/>
                </a:lnTo>
                <a:close/>
                <a:moveTo>
                  <a:pt x="3509" y="1231"/>
                </a:moveTo>
                <a:lnTo>
                  <a:pt x="3507" y="1255"/>
                </a:lnTo>
                <a:lnTo>
                  <a:pt x="3504" y="1280"/>
                </a:lnTo>
                <a:lnTo>
                  <a:pt x="3499" y="1304"/>
                </a:lnTo>
                <a:lnTo>
                  <a:pt x="3491" y="1327"/>
                </a:lnTo>
                <a:lnTo>
                  <a:pt x="3483" y="1350"/>
                </a:lnTo>
                <a:lnTo>
                  <a:pt x="3474" y="1371"/>
                </a:lnTo>
                <a:lnTo>
                  <a:pt x="3463" y="1392"/>
                </a:lnTo>
                <a:lnTo>
                  <a:pt x="3451" y="1413"/>
                </a:lnTo>
                <a:lnTo>
                  <a:pt x="5090" y="2982"/>
                </a:lnTo>
                <a:lnTo>
                  <a:pt x="5098" y="2933"/>
                </a:lnTo>
                <a:lnTo>
                  <a:pt x="5104" y="2884"/>
                </a:lnTo>
                <a:lnTo>
                  <a:pt x="5109" y="2834"/>
                </a:lnTo>
                <a:lnTo>
                  <a:pt x="5114" y="2784"/>
                </a:lnTo>
                <a:lnTo>
                  <a:pt x="5117" y="2734"/>
                </a:lnTo>
                <a:lnTo>
                  <a:pt x="5120" y="2682"/>
                </a:lnTo>
                <a:lnTo>
                  <a:pt x="5121" y="2632"/>
                </a:lnTo>
                <a:lnTo>
                  <a:pt x="5122" y="2580"/>
                </a:lnTo>
                <a:lnTo>
                  <a:pt x="5121" y="2528"/>
                </a:lnTo>
                <a:lnTo>
                  <a:pt x="5120" y="2477"/>
                </a:lnTo>
                <a:lnTo>
                  <a:pt x="5117" y="2425"/>
                </a:lnTo>
                <a:lnTo>
                  <a:pt x="5114" y="2374"/>
                </a:lnTo>
                <a:lnTo>
                  <a:pt x="5109" y="2323"/>
                </a:lnTo>
                <a:lnTo>
                  <a:pt x="5104" y="2273"/>
                </a:lnTo>
                <a:lnTo>
                  <a:pt x="5098" y="2223"/>
                </a:lnTo>
                <a:lnTo>
                  <a:pt x="5089" y="2172"/>
                </a:lnTo>
                <a:lnTo>
                  <a:pt x="5081" y="2123"/>
                </a:lnTo>
                <a:lnTo>
                  <a:pt x="5072" y="2074"/>
                </a:lnTo>
                <a:lnTo>
                  <a:pt x="5062" y="2025"/>
                </a:lnTo>
                <a:lnTo>
                  <a:pt x="5051" y="1976"/>
                </a:lnTo>
                <a:lnTo>
                  <a:pt x="5040" y="1928"/>
                </a:lnTo>
                <a:lnTo>
                  <a:pt x="5026" y="1880"/>
                </a:lnTo>
                <a:lnTo>
                  <a:pt x="5012" y="1833"/>
                </a:lnTo>
                <a:lnTo>
                  <a:pt x="4998" y="1786"/>
                </a:lnTo>
                <a:lnTo>
                  <a:pt x="4983" y="1738"/>
                </a:lnTo>
                <a:lnTo>
                  <a:pt x="4966" y="1692"/>
                </a:lnTo>
                <a:lnTo>
                  <a:pt x="4949" y="1647"/>
                </a:lnTo>
                <a:lnTo>
                  <a:pt x="4931" y="1601"/>
                </a:lnTo>
                <a:lnTo>
                  <a:pt x="4912" y="1555"/>
                </a:lnTo>
                <a:lnTo>
                  <a:pt x="4892" y="1511"/>
                </a:lnTo>
                <a:lnTo>
                  <a:pt x="4871" y="1467"/>
                </a:lnTo>
                <a:lnTo>
                  <a:pt x="4851" y="1424"/>
                </a:lnTo>
                <a:lnTo>
                  <a:pt x="4829" y="1380"/>
                </a:lnTo>
                <a:lnTo>
                  <a:pt x="4806" y="1338"/>
                </a:lnTo>
                <a:lnTo>
                  <a:pt x="4782" y="1295"/>
                </a:lnTo>
                <a:lnTo>
                  <a:pt x="4757" y="1253"/>
                </a:lnTo>
                <a:lnTo>
                  <a:pt x="4733" y="1212"/>
                </a:lnTo>
                <a:lnTo>
                  <a:pt x="4708" y="1171"/>
                </a:lnTo>
                <a:lnTo>
                  <a:pt x="4681" y="1131"/>
                </a:lnTo>
                <a:lnTo>
                  <a:pt x="4654" y="1092"/>
                </a:lnTo>
                <a:lnTo>
                  <a:pt x="3509" y="1231"/>
                </a:lnTo>
                <a:close/>
                <a:moveTo>
                  <a:pt x="2947" y="946"/>
                </a:moveTo>
                <a:lnTo>
                  <a:pt x="2411" y="0"/>
                </a:lnTo>
                <a:lnTo>
                  <a:pt x="2346" y="5"/>
                </a:lnTo>
                <a:lnTo>
                  <a:pt x="2280" y="11"/>
                </a:lnTo>
                <a:lnTo>
                  <a:pt x="2216" y="19"/>
                </a:lnTo>
                <a:lnTo>
                  <a:pt x="2153" y="28"/>
                </a:lnTo>
                <a:lnTo>
                  <a:pt x="2090" y="39"/>
                </a:lnTo>
                <a:lnTo>
                  <a:pt x="2027" y="51"/>
                </a:lnTo>
                <a:lnTo>
                  <a:pt x="1965" y="66"/>
                </a:lnTo>
                <a:lnTo>
                  <a:pt x="1904" y="81"/>
                </a:lnTo>
                <a:lnTo>
                  <a:pt x="1842" y="99"/>
                </a:lnTo>
                <a:lnTo>
                  <a:pt x="1782" y="117"/>
                </a:lnTo>
                <a:lnTo>
                  <a:pt x="1722" y="137"/>
                </a:lnTo>
                <a:lnTo>
                  <a:pt x="1663" y="158"/>
                </a:lnTo>
                <a:lnTo>
                  <a:pt x="1605" y="181"/>
                </a:lnTo>
                <a:lnTo>
                  <a:pt x="1547" y="206"/>
                </a:lnTo>
                <a:lnTo>
                  <a:pt x="1491" y="231"/>
                </a:lnTo>
                <a:lnTo>
                  <a:pt x="1434" y="258"/>
                </a:lnTo>
                <a:lnTo>
                  <a:pt x="1379" y="287"/>
                </a:lnTo>
                <a:lnTo>
                  <a:pt x="1324" y="316"/>
                </a:lnTo>
                <a:lnTo>
                  <a:pt x="1271" y="346"/>
                </a:lnTo>
                <a:lnTo>
                  <a:pt x="1218" y="379"/>
                </a:lnTo>
                <a:lnTo>
                  <a:pt x="1165" y="412"/>
                </a:lnTo>
                <a:lnTo>
                  <a:pt x="1114" y="447"/>
                </a:lnTo>
                <a:lnTo>
                  <a:pt x="1064" y="483"/>
                </a:lnTo>
                <a:lnTo>
                  <a:pt x="1014" y="519"/>
                </a:lnTo>
                <a:lnTo>
                  <a:pt x="966" y="558"/>
                </a:lnTo>
                <a:lnTo>
                  <a:pt x="918" y="597"/>
                </a:lnTo>
                <a:lnTo>
                  <a:pt x="872" y="637"/>
                </a:lnTo>
                <a:lnTo>
                  <a:pt x="826" y="680"/>
                </a:lnTo>
                <a:lnTo>
                  <a:pt x="781" y="722"/>
                </a:lnTo>
                <a:lnTo>
                  <a:pt x="737" y="765"/>
                </a:lnTo>
                <a:lnTo>
                  <a:pt x="695" y="810"/>
                </a:lnTo>
                <a:lnTo>
                  <a:pt x="653" y="855"/>
                </a:lnTo>
                <a:lnTo>
                  <a:pt x="2831" y="1120"/>
                </a:lnTo>
                <a:lnTo>
                  <a:pt x="2836" y="1106"/>
                </a:lnTo>
                <a:lnTo>
                  <a:pt x="2841" y="1094"/>
                </a:lnTo>
                <a:lnTo>
                  <a:pt x="2846" y="1082"/>
                </a:lnTo>
                <a:lnTo>
                  <a:pt x="2851" y="1069"/>
                </a:lnTo>
                <a:lnTo>
                  <a:pt x="2863" y="1046"/>
                </a:lnTo>
                <a:lnTo>
                  <a:pt x="2876" y="1023"/>
                </a:lnTo>
                <a:lnTo>
                  <a:pt x="2892" y="1002"/>
                </a:lnTo>
                <a:lnTo>
                  <a:pt x="2908" y="982"/>
                </a:lnTo>
                <a:lnTo>
                  <a:pt x="2926" y="963"/>
                </a:lnTo>
                <a:lnTo>
                  <a:pt x="2947" y="946"/>
                </a:lnTo>
                <a:close/>
                <a:moveTo>
                  <a:pt x="3273" y="1546"/>
                </a:moveTo>
                <a:lnTo>
                  <a:pt x="3798" y="4844"/>
                </a:lnTo>
                <a:lnTo>
                  <a:pt x="3853" y="4813"/>
                </a:lnTo>
                <a:lnTo>
                  <a:pt x="3906" y="4780"/>
                </a:lnTo>
                <a:lnTo>
                  <a:pt x="3959" y="4747"/>
                </a:lnTo>
                <a:lnTo>
                  <a:pt x="4010" y="4712"/>
                </a:lnTo>
                <a:lnTo>
                  <a:pt x="4061" y="4676"/>
                </a:lnTo>
                <a:lnTo>
                  <a:pt x="4111" y="4638"/>
                </a:lnTo>
                <a:lnTo>
                  <a:pt x="4160" y="4600"/>
                </a:lnTo>
                <a:lnTo>
                  <a:pt x="4207" y="4559"/>
                </a:lnTo>
                <a:lnTo>
                  <a:pt x="4254" y="4518"/>
                </a:lnTo>
                <a:lnTo>
                  <a:pt x="4301" y="4477"/>
                </a:lnTo>
                <a:lnTo>
                  <a:pt x="4346" y="4434"/>
                </a:lnTo>
                <a:lnTo>
                  <a:pt x="4390" y="4390"/>
                </a:lnTo>
                <a:lnTo>
                  <a:pt x="4433" y="4345"/>
                </a:lnTo>
                <a:lnTo>
                  <a:pt x="4474" y="4298"/>
                </a:lnTo>
                <a:lnTo>
                  <a:pt x="4515" y="4250"/>
                </a:lnTo>
                <a:lnTo>
                  <a:pt x="4555" y="4203"/>
                </a:lnTo>
                <a:lnTo>
                  <a:pt x="4592" y="4153"/>
                </a:lnTo>
                <a:lnTo>
                  <a:pt x="4630" y="4103"/>
                </a:lnTo>
                <a:lnTo>
                  <a:pt x="4666" y="4052"/>
                </a:lnTo>
                <a:lnTo>
                  <a:pt x="4701" y="3999"/>
                </a:lnTo>
                <a:lnTo>
                  <a:pt x="4735" y="3947"/>
                </a:lnTo>
                <a:lnTo>
                  <a:pt x="4767" y="3892"/>
                </a:lnTo>
                <a:lnTo>
                  <a:pt x="4798" y="3838"/>
                </a:lnTo>
                <a:lnTo>
                  <a:pt x="4828" y="3782"/>
                </a:lnTo>
                <a:lnTo>
                  <a:pt x="4856" y="3726"/>
                </a:lnTo>
                <a:lnTo>
                  <a:pt x="4884" y="3669"/>
                </a:lnTo>
                <a:lnTo>
                  <a:pt x="4909" y="3611"/>
                </a:lnTo>
                <a:lnTo>
                  <a:pt x="4934" y="3552"/>
                </a:lnTo>
                <a:lnTo>
                  <a:pt x="4956" y="3493"/>
                </a:lnTo>
                <a:lnTo>
                  <a:pt x="4978" y="3433"/>
                </a:lnTo>
                <a:lnTo>
                  <a:pt x="4998" y="3372"/>
                </a:lnTo>
                <a:lnTo>
                  <a:pt x="5017" y="3310"/>
                </a:lnTo>
                <a:lnTo>
                  <a:pt x="3356" y="1507"/>
                </a:lnTo>
                <a:lnTo>
                  <a:pt x="3337" y="1518"/>
                </a:lnTo>
                <a:lnTo>
                  <a:pt x="3316" y="1530"/>
                </a:lnTo>
                <a:lnTo>
                  <a:pt x="3295" y="1539"/>
                </a:lnTo>
                <a:lnTo>
                  <a:pt x="3273" y="1546"/>
                </a:lnTo>
                <a:close/>
                <a:moveTo>
                  <a:pt x="2910" y="1453"/>
                </a:moveTo>
                <a:lnTo>
                  <a:pt x="106" y="3318"/>
                </a:lnTo>
                <a:lnTo>
                  <a:pt x="124" y="3378"/>
                </a:lnTo>
                <a:lnTo>
                  <a:pt x="145" y="3439"/>
                </a:lnTo>
                <a:lnTo>
                  <a:pt x="166" y="3498"/>
                </a:lnTo>
                <a:lnTo>
                  <a:pt x="189" y="3557"/>
                </a:lnTo>
                <a:lnTo>
                  <a:pt x="214" y="3615"/>
                </a:lnTo>
                <a:lnTo>
                  <a:pt x="239" y="3672"/>
                </a:lnTo>
                <a:lnTo>
                  <a:pt x="267" y="3729"/>
                </a:lnTo>
                <a:lnTo>
                  <a:pt x="294" y="3785"/>
                </a:lnTo>
                <a:lnTo>
                  <a:pt x="324" y="3840"/>
                </a:lnTo>
                <a:lnTo>
                  <a:pt x="355" y="3894"/>
                </a:lnTo>
                <a:lnTo>
                  <a:pt x="387" y="3948"/>
                </a:lnTo>
                <a:lnTo>
                  <a:pt x="421" y="4000"/>
                </a:lnTo>
                <a:lnTo>
                  <a:pt x="455" y="4052"/>
                </a:lnTo>
                <a:lnTo>
                  <a:pt x="491" y="4103"/>
                </a:lnTo>
                <a:lnTo>
                  <a:pt x="529" y="4152"/>
                </a:lnTo>
                <a:lnTo>
                  <a:pt x="566" y="4202"/>
                </a:lnTo>
                <a:lnTo>
                  <a:pt x="606" y="4249"/>
                </a:lnTo>
                <a:lnTo>
                  <a:pt x="646" y="4296"/>
                </a:lnTo>
                <a:lnTo>
                  <a:pt x="687" y="4343"/>
                </a:lnTo>
                <a:lnTo>
                  <a:pt x="730" y="4388"/>
                </a:lnTo>
                <a:lnTo>
                  <a:pt x="773" y="4431"/>
                </a:lnTo>
                <a:lnTo>
                  <a:pt x="818" y="4474"/>
                </a:lnTo>
                <a:lnTo>
                  <a:pt x="864" y="4516"/>
                </a:lnTo>
                <a:lnTo>
                  <a:pt x="911" y="4556"/>
                </a:lnTo>
                <a:lnTo>
                  <a:pt x="957" y="4596"/>
                </a:lnTo>
                <a:lnTo>
                  <a:pt x="1006" y="4634"/>
                </a:lnTo>
                <a:lnTo>
                  <a:pt x="1055" y="4672"/>
                </a:lnTo>
                <a:lnTo>
                  <a:pt x="1106" y="4707"/>
                </a:lnTo>
                <a:lnTo>
                  <a:pt x="1157" y="4742"/>
                </a:lnTo>
                <a:lnTo>
                  <a:pt x="1209" y="4776"/>
                </a:lnTo>
                <a:lnTo>
                  <a:pt x="1262" y="4808"/>
                </a:lnTo>
                <a:lnTo>
                  <a:pt x="1316" y="4840"/>
                </a:lnTo>
                <a:lnTo>
                  <a:pt x="2962" y="1500"/>
                </a:lnTo>
                <a:lnTo>
                  <a:pt x="2948" y="1489"/>
                </a:lnTo>
                <a:lnTo>
                  <a:pt x="2934" y="1477"/>
                </a:lnTo>
                <a:lnTo>
                  <a:pt x="2922" y="1465"/>
                </a:lnTo>
                <a:lnTo>
                  <a:pt x="2910" y="1453"/>
                </a:lnTo>
                <a:close/>
                <a:moveTo>
                  <a:pt x="3078" y="1554"/>
                </a:moveTo>
                <a:lnTo>
                  <a:pt x="1586" y="4973"/>
                </a:lnTo>
                <a:lnTo>
                  <a:pt x="1643" y="4995"/>
                </a:lnTo>
                <a:lnTo>
                  <a:pt x="1700" y="5016"/>
                </a:lnTo>
                <a:lnTo>
                  <a:pt x="1758" y="5036"/>
                </a:lnTo>
                <a:lnTo>
                  <a:pt x="1816" y="5055"/>
                </a:lnTo>
                <a:lnTo>
                  <a:pt x="1876" y="5072"/>
                </a:lnTo>
                <a:lnTo>
                  <a:pt x="1935" y="5088"/>
                </a:lnTo>
                <a:lnTo>
                  <a:pt x="1995" y="5102"/>
                </a:lnTo>
                <a:lnTo>
                  <a:pt x="2056" y="5116"/>
                </a:lnTo>
                <a:lnTo>
                  <a:pt x="2117" y="5127"/>
                </a:lnTo>
                <a:lnTo>
                  <a:pt x="2180" y="5137"/>
                </a:lnTo>
                <a:lnTo>
                  <a:pt x="2242" y="5146"/>
                </a:lnTo>
                <a:lnTo>
                  <a:pt x="2305" y="5154"/>
                </a:lnTo>
                <a:lnTo>
                  <a:pt x="2368" y="5159"/>
                </a:lnTo>
                <a:lnTo>
                  <a:pt x="2432" y="5163"/>
                </a:lnTo>
                <a:lnTo>
                  <a:pt x="2496" y="5165"/>
                </a:lnTo>
                <a:lnTo>
                  <a:pt x="2562" y="5166"/>
                </a:lnTo>
                <a:lnTo>
                  <a:pt x="2625" y="5165"/>
                </a:lnTo>
                <a:lnTo>
                  <a:pt x="2687" y="5163"/>
                </a:lnTo>
                <a:lnTo>
                  <a:pt x="2749" y="5159"/>
                </a:lnTo>
                <a:lnTo>
                  <a:pt x="2811" y="5154"/>
                </a:lnTo>
                <a:lnTo>
                  <a:pt x="2872" y="5146"/>
                </a:lnTo>
                <a:lnTo>
                  <a:pt x="2933" y="5138"/>
                </a:lnTo>
                <a:lnTo>
                  <a:pt x="2994" y="5129"/>
                </a:lnTo>
                <a:lnTo>
                  <a:pt x="3054" y="5118"/>
                </a:lnTo>
                <a:lnTo>
                  <a:pt x="3114" y="5105"/>
                </a:lnTo>
                <a:lnTo>
                  <a:pt x="3173" y="5091"/>
                </a:lnTo>
                <a:lnTo>
                  <a:pt x="3232" y="5076"/>
                </a:lnTo>
                <a:lnTo>
                  <a:pt x="3290" y="5059"/>
                </a:lnTo>
                <a:lnTo>
                  <a:pt x="3347" y="5042"/>
                </a:lnTo>
                <a:lnTo>
                  <a:pt x="3404" y="5022"/>
                </a:lnTo>
                <a:lnTo>
                  <a:pt x="3460" y="5002"/>
                </a:lnTo>
                <a:lnTo>
                  <a:pt x="3516" y="4979"/>
                </a:lnTo>
                <a:lnTo>
                  <a:pt x="3145" y="1565"/>
                </a:lnTo>
                <a:lnTo>
                  <a:pt x="3128" y="1563"/>
                </a:lnTo>
                <a:lnTo>
                  <a:pt x="3110" y="1561"/>
                </a:lnTo>
                <a:lnTo>
                  <a:pt x="3094" y="1559"/>
                </a:lnTo>
                <a:lnTo>
                  <a:pt x="3078" y="1554"/>
                </a:lnTo>
                <a:close/>
                <a:moveTo>
                  <a:pt x="15944" y="928"/>
                </a:moveTo>
                <a:lnTo>
                  <a:pt x="15408" y="2027"/>
                </a:lnTo>
                <a:lnTo>
                  <a:pt x="15402" y="2027"/>
                </a:lnTo>
                <a:lnTo>
                  <a:pt x="15402" y="928"/>
                </a:lnTo>
                <a:lnTo>
                  <a:pt x="15014" y="928"/>
                </a:lnTo>
                <a:lnTo>
                  <a:pt x="15014" y="2820"/>
                </a:lnTo>
                <a:lnTo>
                  <a:pt x="15380" y="2820"/>
                </a:lnTo>
                <a:lnTo>
                  <a:pt x="15903" y="1791"/>
                </a:lnTo>
                <a:lnTo>
                  <a:pt x="15905" y="1791"/>
                </a:lnTo>
                <a:lnTo>
                  <a:pt x="15905" y="2820"/>
                </a:lnTo>
                <a:lnTo>
                  <a:pt x="16296" y="2820"/>
                </a:lnTo>
                <a:lnTo>
                  <a:pt x="16296" y="928"/>
                </a:lnTo>
                <a:lnTo>
                  <a:pt x="15944" y="928"/>
                </a:lnTo>
                <a:close/>
                <a:moveTo>
                  <a:pt x="13505" y="1287"/>
                </a:moveTo>
                <a:lnTo>
                  <a:pt x="13907" y="1287"/>
                </a:lnTo>
                <a:lnTo>
                  <a:pt x="13907" y="2820"/>
                </a:lnTo>
                <a:lnTo>
                  <a:pt x="14295" y="2820"/>
                </a:lnTo>
                <a:lnTo>
                  <a:pt x="14295" y="1287"/>
                </a:lnTo>
                <a:lnTo>
                  <a:pt x="14696" y="1287"/>
                </a:lnTo>
                <a:lnTo>
                  <a:pt x="14696" y="928"/>
                </a:lnTo>
                <a:lnTo>
                  <a:pt x="13505" y="928"/>
                </a:lnTo>
                <a:lnTo>
                  <a:pt x="13505" y="1287"/>
                </a:lnTo>
                <a:close/>
                <a:moveTo>
                  <a:pt x="12200" y="2820"/>
                </a:moveTo>
                <a:lnTo>
                  <a:pt x="13290" y="2820"/>
                </a:lnTo>
                <a:lnTo>
                  <a:pt x="13290" y="2448"/>
                </a:lnTo>
                <a:lnTo>
                  <a:pt x="12590" y="2448"/>
                </a:lnTo>
                <a:lnTo>
                  <a:pt x="12590" y="2046"/>
                </a:lnTo>
                <a:lnTo>
                  <a:pt x="13193" y="2046"/>
                </a:lnTo>
                <a:lnTo>
                  <a:pt x="13193" y="1684"/>
                </a:lnTo>
                <a:lnTo>
                  <a:pt x="12590" y="1684"/>
                </a:lnTo>
                <a:lnTo>
                  <a:pt x="12590" y="1292"/>
                </a:lnTo>
                <a:lnTo>
                  <a:pt x="13290" y="1292"/>
                </a:lnTo>
                <a:lnTo>
                  <a:pt x="13290" y="928"/>
                </a:lnTo>
                <a:lnTo>
                  <a:pt x="12200" y="928"/>
                </a:lnTo>
                <a:lnTo>
                  <a:pt x="12200" y="2820"/>
                </a:lnTo>
                <a:close/>
                <a:moveTo>
                  <a:pt x="11039" y="1435"/>
                </a:moveTo>
                <a:lnTo>
                  <a:pt x="11045" y="1418"/>
                </a:lnTo>
                <a:lnTo>
                  <a:pt x="11053" y="1400"/>
                </a:lnTo>
                <a:lnTo>
                  <a:pt x="11062" y="1384"/>
                </a:lnTo>
                <a:lnTo>
                  <a:pt x="11073" y="1367"/>
                </a:lnTo>
                <a:lnTo>
                  <a:pt x="11079" y="1360"/>
                </a:lnTo>
                <a:lnTo>
                  <a:pt x="11086" y="1353"/>
                </a:lnTo>
                <a:lnTo>
                  <a:pt x="11094" y="1346"/>
                </a:lnTo>
                <a:lnTo>
                  <a:pt x="11102" y="1339"/>
                </a:lnTo>
                <a:lnTo>
                  <a:pt x="11110" y="1332"/>
                </a:lnTo>
                <a:lnTo>
                  <a:pt x="11119" y="1326"/>
                </a:lnTo>
                <a:lnTo>
                  <a:pt x="11128" y="1321"/>
                </a:lnTo>
                <a:lnTo>
                  <a:pt x="11138" y="1316"/>
                </a:lnTo>
                <a:lnTo>
                  <a:pt x="11149" y="1311"/>
                </a:lnTo>
                <a:lnTo>
                  <a:pt x="11160" y="1307"/>
                </a:lnTo>
                <a:lnTo>
                  <a:pt x="11171" y="1304"/>
                </a:lnTo>
                <a:lnTo>
                  <a:pt x="11183" y="1300"/>
                </a:lnTo>
                <a:lnTo>
                  <a:pt x="11196" y="1298"/>
                </a:lnTo>
                <a:lnTo>
                  <a:pt x="11210" y="1296"/>
                </a:lnTo>
                <a:lnTo>
                  <a:pt x="11224" y="1295"/>
                </a:lnTo>
                <a:lnTo>
                  <a:pt x="11238" y="1295"/>
                </a:lnTo>
                <a:lnTo>
                  <a:pt x="11251" y="1295"/>
                </a:lnTo>
                <a:lnTo>
                  <a:pt x="11265" y="1296"/>
                </a:lnTo>
                <a:lnTo>
                  <a:pt x="11278" y="1298"/>
                </a:lnTo>
                <a:lnTo>
                  <a:pt x="11290" y="1300"/>
                </a:lnTo>
                <a:lnTo>
                  <a:pt x="11302" y="1304"/>
                </a:lnTo>
                <a:lnTo>
                  <a:pt x="11313" y="1308"/>
                </a:lnTo>
                <a:lnTo>
                  <a:pt x="11324" y="1312"/>
                </a:lnTo>
                <a:lnTo>
                  <a:pt x="11335" y="1317"/>
                </a:lnTo>
                <a:lnTo>
                  <a:pt x="11354" y="1328"/>
                </a:lnTo>
                <a:lnTo>
                  <a:pt x="11372" y="1341"/>
                </a:lnTo>
                <a:lnTo>
                  <a:pt x="11388" y="1354"/>
                </a:lnTo>
                <a:lnTo>
                  <a:pt x="11402" y="1368"/>
                </a:lnTo>
                <a:lnTo>
                  <a:pt x="11414" y="1384"/>
                </a:lnTo>
                <a:lnTo>
                  <a:pt x="11426" y="1400"/>
                </a:lnTo>
                <a:lnTo>
                  <a:pt x="11430" y="1408"/>
                </a:lnTo>
                <a:lnTo>
                  <a:pt x="11434" y="1418"/>
                </a:lnTo>
                <a:lnTo>
                  <a:pt x="11438" y="1426"/>
                </a:lnTo>
                <a:lnTo>
                  <a:pt x="11441" y="1435"/>
                </a:lnTo>
                <a:lnTo>
                  <a:pt x="11446" y="1453"/>
                </a:lnTo>
                <a:lnTo>
                  <a:pt x="11451" y="1470"/>
                </a:lnTo>
                <a:lnTo>
                  <a:pt x="11455" y="1486"/>
                </a:lnTo>
                <a:lnTo>
                  <a:pt x="11458" y="1499"/>
                </a:lnTo>
                <a:lnTo>
                  <a:pt x="11828" y="1388"/>
                </a:lnTo>
                <a:lnTo>
                  <a:pt x="11823" y="1365"/>
                </a:lnTo>
                <a:lnTo>
                  <a:pt x="11817" y="1342"/>
                </a:lnTo>
                <a:lnTo>
                  <a:pt x="11810" y="1320"/>
                </a:lnTo>
                <a:lnTo>
                  <a:pt x="11802" y="1297"/>
                </a:lnTo>
                <a:lnTo>
                  <a:pt x="11793" y="1275"/>
                </a:lnTo>
                <a:lnTo>
                  <a:pt x="11784" y="1253"/>
                </a:lnTo>
                <a:lnTo>
                  <a:pt x="11774" y="1232"/>
                </a:lnTo>
                <a:lnTo>
                  <a:pt x="11763" y="1210"/>
                </a:lnTo>
                <a:lnTo>
                  <a:pt x="11751" y="1188"/>
                </a:lnTo>
                <a:lnTo>
                  <a:pt x="11738" y="1168"/>
                </a:lnTo>
                <a:lnTo>
                  <a:pt x="11725" y="1148"/>
                </a:lnTo>
                <a:lnTo>
                  <a:pt x="11711" y="1129"/>
                </a:lnTo>
                <a:lnTo>
                  <a:pt x="11695" y="1110"/>
                </a:lnTo>
                <a:lnTo>
                  <a:pt x="11679" y="1093"/>
                </a:lnTo>
                <a:lnTo>
                  <a:pt x="11662" y="1075"/>
                </a:lnTo>
                <a:lnTo>
                  <a:pt x="11645" y="1059"/>
                </a:lnTo>
                <a:lnTo>
                  <a:pt x="11625" y="1043"/>
                </a:lnTo>
                <a:lnTo>
                  <a:pt x="11606" y="1028"/>
                </a:lnTo>
                <a:lnTo>
                  <a:pt x="11585" y="1014"/>
                </a:lnTo>
                <a:lnTo>
                  <a:pt x="11564" y="1000"/>
                </a:lnTo>
                <a:lnTo>
                  <a:pt x="11542" y="987"/>
                </a:lnTo>
                <a:lnTo>
                  <a:pt x="11518" y="976"/>
                </a:lnTo>
                <a:lnTo>
                  <a:pt x="11495" y="964"/>
                </a:lnTo>
                <a:lnTo>
                  <a:pt x="11469" y="954"/>
                </a:lnTo>
                <a:lnTo>
                  <a:pt x="11444" y="945"/>
                </a:lnTo>
                <a:lnTo>
                  <a:pt x="11416" y="937"/>
                </a:lnTo>
                <a:lnTo>
                  <a:pt x="11389" y="930"/>
                </a:lnTo>
                <a:lnTo>
                  <a:pt x="11360" y="924"/>
                </a:lnTo>
                <a:lnTo>
                  <a:pt x="11331" y="920"/>
                </a:lnTo>
                <a:lnTo>
                  <a:pt x="11300" y="917"/>
                </a:lnTo>
                <a:lnTo>
                  <a:pt x="11270" y="916"/>
                </a:lnTo>
                <a:lnTo>
                  <a:pt x="11238" y="915"/>
                </a:lnTo>
                <a:lnTo>
                  <a:pt x="11197" y="916"/>
                </a:lnTo>
                <a:lnTo>
                  <a:pt x="11159" y="918"/>
                </a:lnTo>
                <a:lnTo>
                  <a:pt x="11122" y="922"/>
                </a:lnTo>
                <a:lnTo>
                  <a:pt x="11086" y="928"/>
                </a:lnTo>
                <a:lnTo>
                  <a:pt x="11069" y="932"/>
                </a:lnTo>
                <a:lnTo>
                  <a:pt x="11052" y="937"/>
                </a:lnTo>
                <a:lnTo>
                  <a:pt x="11035" y="941"/>
                </a:lnTo>
                <a:lnTo>
                  <a:pt x="11019" y="946"/>
                </a:lnTo>
                <a:lnTo>
                  <a:pt x="11004" y="951"/>
                </a:lnTo>
                <a:lnTo>
                  <a:pt x="10989" y="957"/>
                </a:lnTo>
                <a:lnTo>
                  <a:pt x="10973" y="963"/>
                </a:lnTo>
                <a:lnTo>
                  <a:pt x="10959" y="970"/>
                </a:lnTo>
                <a:lnTo>
                  <a:pt x="10932" y="985"/>
                </a:lnTo>
                <a:lnTo>
                  <a:pt x="10904" y="1000"/>
                </a:lnTo>
                <a:lnTo>
                  <a:pt x="10879" y="1017"/>
                </a:lnTo>
                <a:lnTo>
                  <a:pt x="10855" y="1034"/>
                </a:lnTo>
                <a:lnTo>
                  <a:pt x="10833" y="1053"/>
                </a:lnTo>
                <a:lnTo>
                  <a:pt x="10811" y="1071"/>
                </a:lnTo>
                <a:lnTo>
                  <a:pt x="10792" y="1092"/>
                </a:lnTo>
                <a:lnTo>
                  <a:pt x="10773" y="1113"/>
                </a:lnTo>
                <a:lnTo>
                  <a:pt x="10756" y="1135"/>
                </a:lnTo>
                <a:lnTo>
                  <a:pt x="10740" y="1158"/>
                </a:lnTo>
                <a:lnTo>
                  <a:pt x="10725" y="1181"/>
                </a:lnTo>
                <a:lnTo>
                  <a:pt x="10712" y="1205"/>
                </a:lnTo>
                <a:lnTo>
                  <a:pt x="10699" y="1230"/>
                </a:lnTo>
                <a:lnTo>
                  <a:pt x="10688" y="1255"/>
                </a:lnTo>
                <a:lnTo>
                  <a:pt x="10678" y="1281"/>
                </a:lnTo>
                <a:lnTo>
                  <a:pt x="10670" y="1308"/>
                </a:lnTo>
                <a:lnTo>
                  <a:pt x="10662" y="1334"/>
                </a:lnTo>
                <a:lnTo>
                  <a:pt x="10656" y="1361"/>
                </a:lnTo>
                <a:lnTo>
                  <a:pt x="10649" y="1388"/>
                </a:lnTo>
                <a:lnTo>
                  <a:pt x="10645" y="1415"/>
                </a:lnTo>
                <a:lnTo>
                  <a:pt x="10642" y="1441"/>
                </a:lnTo>
                <a:lnTo>
                  <a:pt x="10639" y="1468"/>
                </a:lnTo>
                <a:lnTo>
                  <a:pt x="10638" y="1495"/>
                </a:lnTo>
                <a:lnTo>
                  <a:pt x="10637" y="1522"/>
                </a:lnTo>
                <a:lnTo>
                  <a:pt x="10637" y="2195"/>
                </a:lnTo>
                <a:lnTo>
                  <a:pt x="10638" y="2227"/>
                </a:lnTo>
                <a:lnTo>
                  <a:pt x="10639" y="2259"/>
                </a:lnTo>
                <a:lnTo>
                  <a:pt x="10642" y="2289"/>
                </a:lnTo>
                <a:lnTo>
                  <a:pt x="10645" y="2320"/>
                </a:lnTo>
                <a:lnTo>
                  <a:pt x="10650" y="2351"/>
                </a:lnTo>
                <a:lnTo>
                  <a:pt x="10656" y="2381"/>
                </a:lnTo>
                <a:lnTo>
                  <a:pt x="10663" y="2411"/>
                </a:lnTo>
                <a:lnTo>
                  <a:pt x="10671" y="2440"/>
                </a:lnTo>
                <a:lnTo>
                  <a:pt x="10680" y="2468"/>
                </a:lnTo>
                <a:lnTo>
                  <a:pt x="10690" y="2497"/>
                </a:lnTo>
                <a:lnTo>
                  <a:pt x="10701" y="2524"/>
                </a:lnTo>
                <a:lnTo>
                  <a:pt x="10714" y="2550"/>
                </a:lnTo>
                <a:lnTo>
                  <a:pt x="10727" y="2575"/>
                </a:lnTo>
                <a:lnTo>
                  <a:pt x="10742" y="2599"/>
                </a:lnTo>
                <a:lnTo>
                  <a:pt x="10758" y="2623"/>
                </a:lnTo>
                <a:lnTo>
                  <a:pt x="10776" y="2645"/>
                </a:lnTo>
                <a:lnTo>
                  <a:pt x="10794" y="2667"/>
                </a:lnTo>
                <a:lnTo>
                  <a:pt x="10814" y="2687"/>
                </a:lnTo>
                <a:lnTo>
                  <a:pt x="10836" y="2706"/>
                </a:lnTo>
                <a:lnTo>
                  <a:pt x="10858" y="2724"/>
                </a:lnTo>
                <a:lnTo>
                  <a:pt x="10882" y="2741"/>
                </a:lnTo>
                <a:lnTo>
                  <a:pt x="10907" y="2757"/>
                </a:lnTo>
                <a:lnTo>
                  <a:pt x="10934" y="2772"/>
                </a:lnTo>
                <a:lnTo>
                  <a:pt x="10962" y="2785"/>
                </a:lnTo>
                <a:lnTo>
                  <a:pt x="10976" y="2791"/>
                </a:lnTo>
                <a:lnTo>
                  <a:pt x="10991" y="2797"/>
                </a:lnTo>
                <a:lnTo>
                  <a:pt x="11006" y="2802"/>
                </a:lnTo>
                <a:lnTo>
                  <a:pt x="11021" y="2808"/>
                </a:lnTo>
                <a:lnTo>
                  <a:pt x="11054" y="2817"/>
                </a:lnTo>
                <a:lnTo>
                  <a:pt x="11087" y="2824"/>
                </a:lnTo>
                <a:lnTo>
                  <a:pt x="11123" y="2830"/>
                </a:lnTo>
                <a:lnTo>
                  <a:pt x="11160" y="2834"/>
                </a:lnTo>
                <a:lnTo>
                  <a:pt x="11198" y="2836"/>
                </a:lnTo>
                <a:lnTo>
                  <a:pt x="11238" y="2837"/>
                </a:lnTo>
                <a:lnTo>
                  <a:pt x="11267" y="2836"/>
                </a:lnTo>
                <a:lnTo>
                  <a:pt x="11294" y="2835"/>
                </a:lnTo>
                <a:lnTo>
                  <a:pt x="11322" y="2833"/>
                </a:lnTo>
                <a:lnTo>
                  <a:pt x="11348" y="2829"/>
                </a:lnTo>
                <a:lnTo>
                  <a:pt x="11374" y="2825"/>
                </a:lnTo>
                <a:lnTo>
                  <a:pt x="11400" y="2820"/>
                </a:lnTo>
                <a:lnTo>
                  <a:pt x="11425" y="2813"/>
                </a:lnTo>
                <a:lnTo>
                  <a:pt x="11449" y="2806"/>
                </a:lnTo>
                <a:lnTo>
                  <a:pt x="11473" y="2797"/>
                </a:lnTo>
                <a:lnTo>
                  <a:pt x="11497" y="2788"/>
                </a:lnTo>
                <a:lnTo>
                  <a:pt x="11519" y="2778"/>
                </a:lnTo>
                <a:lnTo>
                  <a:pt x="11542" y="2767"/>
                </a:lnTo>
                <a:lnTo>
                  <a:pt x="11563" y="2754"/>
                </a:lnTo>
                <a:lnTo>
                  <a:pt x="11584" y="2742"/>
                </a:lnTo>
                <a:lnTo>
                  <a:pt x="11605" y="2727"/>
                </a:lnTo>
                <a:lnTo>
                  <a:pt x="11625" y="2712"/>
                </a:lnTo>
                <a:lnTo>
                  <a:pt x="11645" y="2696"/>
                </a:lnTo>
                <a:lnTo>
                  <a:pt x="11663" y="2679"/>
                </a:lnTo>
                <a:lnTo>
                  <a:pt x="11681" y="2662"/>
                </a:lnTo>
                <a:lnTo>
                  <a:pt x="11697" y="2643"/>
                </a:lnTo>
                <a:lnTo>
                  <a:pt x="11713" y="2625"/>
                </a:lnTo>
                <a:lnTo>
                  <a:pt x="11728" y="2605"/>
                </a:lnTo>
                <a:lnTo>
                  <a:pt x="11741" y="2585"/>
                </a:lnTo>
                <a:lnTo>
                  <a:pt x="11755" y="2563"/>
                </a:lnTo>
                <a:lnTo>
                  <a:pt x="11767" y="2541"/>
                </a:lnTo>
                <a:lnTo>
                  <a:pt x="11778" y="2519"/>
                </a:lnTo>
                <a:lnTo>
                  <a:pt x="11788" y="2495"/>
                </a:lnTo>
                <a:lnTo>
                  <a:pt x="11797" y="2470"/>
                </a:lnTo>
                <a:lnTo>
                  <a:pt x="11805" y="2446"/>
                </a:lnTo>
                <a:lnTo>
                  <a:pt x="11813" y="2420"/>
                </a:lnTo>
                <a:lnTo>
                  <a:pt x="11819" y="2393"/>
                </a:lnTo>
                <a:lnTo>
                  <a:pt x="11825" y="2367"/>
                </a:lnTo>
                <a:lnTo>
                  <a:pt x="11454" y="2258"/>
                </a:lnTo>
                <a:lnTo>
                  <a:pt x="11450" y="2280"/>
                </a:lnTo>
                <a:lnTo>
                  <a:pt x="11445" y="2302"/>
                </a:lnTo>
                <a:lnTo>
                  <a:pt x="11438" y="2321"/>
                </a:lnTo>
                <a:lnTo>
                  <a:pt x="11430" y="2340"/>
                </a:lnTo>
                <a:lnTo>
                  <a:pt x="11419" y="2358"/>
                </a:lnTo>
                <a:lnTo>
                  <a:pt x="11408" y="2374"/>
                </a:lnTo>
                <a:lnTo>
                  <a:pt x="11395" y="2389"/>
                </a:lnTo>
                <a:lnTo>
                  <a:pt x="11381" y="2404"/>
                </a:lnTo>
                <a:lnTo>
                  <a:pt x="11364" y="2416"/>
                </a:lnTo>
                <a:lnTo>
                  <a:pt x="11348" y="2426"/>
                </a:lnTo>
                <a:lnTo>
                  <a:pt x="11332" y="2435"/>
                </a:lnTo>
                <a:lnTo>
                  <a:pt x="11313" y="2443"/>
                </a:lnTo>
                <a:lnTo>
                  <a:pt x="11296" y="2449"/>
                </a:lnTo>
                <a:lnTo>
                  <a:pt x="11277" y="2453"/>
                </a:lnTo>
                <a:lnTo>
                  <a:pt x="11257" y="2455"/>
                </a:lnTo>
                <a:lnTo>
                  <a:pt x="11238" y="2456"/>
                </a:lnTo>
                <a:lnTo>
                  <a:pt x="11224" y="2456"/>
                </a:lnTo>
                <a:lnTo>
                  <a:pt x="11210" y="2455"/>
                </a:lnTo>
                <a:lnTo>
                  <a:pt x="11196" y="2454"/>
                </a:lnTo>
                <a:lnTo>
                  <a:pt x="11184" y="2452"/>
                </a:lnTo>
                <a:lnTo>
                  <a:pt x="11172" y="2450"/>
                </a:lnTo>
                <a:lnTo>
                  <a:pt x="11161" y="2447"/>
                </a:lnTo>
                <a:lnTo>
                  <a:pt x="11150" y="2443"/>
                </a:lnTo>
                <a:lnTo>
                  <a:pt x="11139" y="2439"/>
                </a:lnTo>
                <a:lnTo>
                  <a:pt x="11129" y="2434"/>
                </a:lnTo>
                <a:lnTo>
                  <a:pt x="11120" y="2429"/>
                </a:lnTo>
                <a:lnTo>
                  <a:pt x="11111" y="2423"/>
                </a:lnTo>
                <a:lnTo>
                  <a:pt x="11103" y="2417"/>
                </a:lnTo>
                <a:lnTo>
                  <a:pt x="11095" y="2410"/>
                </a:lnTo>
                <a:lnTo>
                  <a:pt x="11087" y="2403"/>
                </a:lnTo>
                <a:lnTo>
                  <a:pt x="11081" y="2394"/>
                </a:lnTo>
                <a:lnTo>
                  <a:pt x="11075" y="2386"/>
                </a:lnTo>
                <a:lnTo>
                  <a:pt x="11064" y="2368"/>
                </a:lnTo>
                <a:lnTo>
                  <a:pt x="11054" y="2348"/>
                </a:lnTo>
                <a:lnTo>
                  <a:pt x="11046" y="2328"/>
                </a:lnTo>
                <a:lnTo>
                  <a:pt x="11040" y="2306"/>
                </a:lnTo>
                <a:lnTo>
                  <a:pt x="11034" y="2282"/>
                </a:lnTo>
                <a:lnTo>
                  <a:pt x="11030" y="2259"/>
                </a:lnTo>
                <a:lnTo>
                  <a:pt x="11028" y="2233"/>
                </a:lnTo>
                <a:lnTo>
                  <a:pt x="11027" y="2206"/>
                </a:lnTo>
                <a:lnTo>
                  <a:pt x="11027" y="1505"/>
                </a:lnTo>
                <a:lnTo>
                  <a:pt x="11028" y="1488"/>
                </a:lnTo>
                <a:lnTo>
                  <a:pt x="11030" y="1471"/>
                </a:lnTo>
                <a:lnTo>
                  <a:pt x="11033" y="1454"/>
                </a:lnTo>
                <a:lnTo>
                  <a:pt x="11039" y="1435"/>
                </a:lnTo>
                <a:close/>
                <a:moveTo>
                  <a:pt x="9256" y="2645"/>
                </a:moveTo>
                <a:lnTo>
                  <a:pt x="9275" y="2667"/>
                </a:lnTo>
                <a:lnTo>
                  <a:pt x="9295" y="2687"/>
                </a:lnTo>
                <a:lnTo>
                  <a:pt x="9316" y="2706"/>
                </a:lnTo>
                <a:lnTo>
                  <a:pt x="9339" y="2724"/>
                </a:lnTo>
                <a:lnTo>
                  <a:pt x="9363" y="2741"/>
                </a:lnTo>
                <a:lnTo>
                  <a:pt x="9389" y="2757"/>
                </a:lnTo>
                <a:lnTo>
                  <a:pt x="9415" y="2772"/>
                </a:lnTo>
                <a:lnTo>
                  <a:pt x="9443" y="2785"/>
                </a:lnTo>
                <a:lnTo>
                  <a:pt x="9457" y="2791"/>
                </a:lnTo>
                <a:lnTo>
                  <a:pt x="9472" y="2797"/>
                </a:lnTo>
                <a:lnTo>
                  <a:pt x="9487" y="2802"/>
                </a:lnTo>
                <a:lnTo>
                  <a:pt x="9503" y="2808"/>
                </a:lnTo>
                <a:lnTo>
                  <a:pt x="9535" y="2817"/>
                </a:lnTo>
                <a:lnTo>
                  <a:pt x="9569" y="2824"/>
                </a:lnTo>
                <a:lnTo>
                  <a:pt x="9604" y="2830"/>
                </a:lnTo>
                <a:lnTo>
                  <a:pt x="9641" y="2834"/>
                </a:lnTo>
                <a:lnTo>
                  <a:pt x="9680" y="2836"/>
                </a:lnTo>
                <a:lnTo>
                  <a:pt x="9720" y="2837"/>
                </a:lnTo>
                <a:lnTo>
                  <a:pt x="9747" y="2836"/>
                </a:lnTo>
                <a:lnTo>
                  <a:pt x="9776" y="2835"/>
                </a:lnTo>
                <a:lnTo>
                  <a:pt x="9802" y="2833"/>
                </a:lnTo>
                <a:lnTo>
                  <a:pt x="9829" y="2829"/>
                </a:lnTo>
                <a:lnTo>
                  <a:pt x="9855" y="2825"/>
                </a:lnTo>
                <a:lnTo>
                  <a:pt x="9880" y="2820"/>
                </a:lnTo>
                <a:lnTo>
                  <a:pt x="9906" y="2813"/>
                </a:lnTo>
                <a:lnTo>
                  <a:pt x="9930" y="2806"/>
                </a:lnTo>
                <a:lnTo>
                  <a:pt x="9954" y="2797"/>
                </a:lnTo>
                <a:lnTo>
                  <a:pt x="9977" y="2788"/>
                </a:lnTo>
                <a:lnTo>
                  <a:pt x="10001" y="2778"/>
                </a:lnTo>
                <a:lnTo>
                  <a:pt x="10023" y="2767"/>
                </a:lnTo>
                <a:lnTo>
                  <a:pt x="10044" y="2754"/>
                </a:lnTo>
                <a:lnTo>
                  <a:pt x="10066" y="2742"/>
                </a:lnTo>
                <a:lnTo>
                  <a:pt x="10086" y="2727"/>
                </a:lnTo>
                <a:lnTo>
                  <a:pt x="10107" y="2712"/>
                </a:lnTo>
                <a:lnTo>
                  <a:pt x="10126" y="2696"/>
                </a:lnTo>
                <a:lnTo>
                  <a:pt x="10144" y="2679"/>
                </a:lnTo>
                <a:lnTo>
                  <a:pt x="10162" y="2662"/>
                </a:lnTo>
                <a:lnTo>
                  <a:pt x="10178" y="2643"/>
                </a:lnTo>
                <a:lnTo>
                  <a:pt x="10194" y="2625"/>
                </a:lnTo>
                <a:lnTo>
                  <a:pt x="10208" y="2605"/>
                </a:lnTo>
                <a:lnTo>
                  <a:pt x="10223" y="2585"/>
                </a:lnTo>
                <a:lnTo>
                  <a:pt x="10236" y="2563"/>
                </a:lnTo>
                <a:lnTo>
                  <a:pt x="10248" y="2541"/>
                </a:lnTo>
                <a:lnTo>
                  <a:pt x="10259" y="2519"/>
                </a:lnTo>
                <a:lnTo>
                  <a:pt x="10270" y="2495"/>
                </a:lnTo>
                <a:lnTo>
                  <a:pt x="10279" y="2470"/>
                </a:lnTo>
                <a:lnTo>
                  <a:pt x="10287" y="2446"/>
                </a:lnTo>
                <a:lnTo>
                  <a:pt x="10294" y="2420"/>
                </a:lnTo>
                <a:lnTo>
                  <a:pt x="10300" y="2393"/>
                </a:lnTo>
                <a:lnTo>
                  <a:pt x="10306" y="2367"/>
                </a:lnTo>
                <a:lnTo>
                  <a:pt x="9934" y="2258"/>
                </a:lnTo>
                <a:lnTo>
                  <a:pt x="9930" y="2280"/>
                </a:lnTo>
                <a:lnTo>
                  <a:pt x="9925" y="2302"/>
                </a:lnTo>
                <a:lnTo>
                  <a:pt x="9919" y="2321"/>
                </a:lnTo>
                <a:lnTo>
                  <a:pt x="9910" y="2341"/>
                </a:lnTo>
                <a:lnTo>
                  <a:pt x="9901" y="2358"/>
                </a:lnTo>
                <a:lnTo>
                  <a:pt x="9889" y="2374"/>
                </a:lnTo>
                <a:lnTo>
                  <a:pt x="9876" y="2389"/>
                </a:lnTo>
                <a:lnTo>
                  <a:pt x="9861" y="2404"/>
                </a:lnTo>
                <a:lnTo>
                  <a:pt x="9846" y="2416"/>
                </a:lnTo>
                <a:lnTo>
                  <a:pt x="9830" y="2426"/>
                </a:lnTo>
                <a:lnTo>
                  <a:pt x="9812" y="2435"/>
                </a:lnTo>
                <a:lnTo>
                  <a:pt x="9795" y="2443"/>
                </a:lnTo>
                <a:lnTo>
                  <a:pt x="9777" y="2449"/>
                </a:lnTo>
                <a:lnTo>
                  <a:pt x="9758" y="2453"/>
                </a:lnTo>
                <a:lnTo>
                  <a:pt x="9739" y="2455"/>
                </a:lnTo>
                <a:lnTo>
                  <a:pt x="9720" y="2456"/>
                </a:lnTo>
                <a:lnTo>
                  <a:pt x="9705" y="2456"/>
                </a:lnTo>
                <a:lnTo>
                  <a:pt x="9691" y="2455"/>
                </a:lnTo>
                <a:lnTo>
                  <a:pt x="9678" y="2454"/>
                </a:lnTo>
                <a:lnTo>
                  <a:pt x="9665" y="2452"/>
                </a:lnTo>
                <a:lnTo>
                  <a:pt x="9653" y="2450"/>
                </a:lnTo>
                <a:lnTo>
                  <a:pt x="9641" y="2447"/>
                </a:lnTo>
                <a:lnTo>
                  <a:pt x="9630" y="2443"/>
                </a:lnTo>
                <a:lnTo>
                  <a:pt x="9620" y="2439"/>
                </a:lnTo>
                <a:lnTo>
                  <a:pt x="9610" y="2434"/>
                </a:lnTo>
                <a:lnTo>
                  <a:pt x="9600" y="2429"/>
                </a:lnTo>
                <a:lnTo>
                  <a:pt x="9591" y="2423"/>
                </a:lnTo>
                <a:lnTo>
                  <a:pt x="9583" y="2417"/>
                </a:lnTo>
                <a:lnTo>
                  <a:pt x="9576" y="2410"/>
                </a:lnTo>
                <a:lnTo>
                  <a:pt x="9569" y="2403"/>
                </a:lnTo>
                <a:lnTo>
                  <a:pt x="9562" y="2394"/>
                </a:lnTo>
                <a:lnTo>
                  <a:pt x="9556" y="2386"/>
                </a:lnTo>
                <a:lnTo>
                  <a:pt x="9544" y="2368"/>
                </a:lnTo>
                <a:lnTo>
                  <a:pt x="9535" y="2348"/>
                </a:lnTo>
                <a:lnTo>
                  <a:pt x="9527" y="2328"/>
                </a:lnTo>
                <a:lnTo>
                  <a:pt x="9520" y="2306"/>
                </a:lnTo>
                <a:lnTo>
                  <a:pt x="9515" y="2282"/>
                </a:lnTo>
                <a:lnTo>
                  <a:pt x="9512" y="2259"/>
                </a:lnTo>
                <a:lnTo>
                  <a:pt x="9509" y="2233"/>
                </a:lnTo>
                <a:lnTo>
                  <a:pt x="9509" y="2206"/>
                </a:lnTo>
                <a:lnTo>
                  <a:pt x="9509" y="1505"/>
                </a:lnTo>
                <a:lnTo>
                  <a:pt x="9509" y="1488"/>
                </a:lnTo>
                <a:lnTo>
                  <a:pt x="9511" y="1471"/>
                </a:lnTo>
                <a:lnTo>
                  <a:pt x="9515" y="1454"/>
                </a:lnTo>
                <a:lnTo>
                  <a:pt x="9520" y="1435"/>
                </a:lnTo>
                <a:lnTo>
                  <a:pt x="9526" y="1418"/>
                </a:lnTo>
                <a:lnTo>
                  <a:pt x="9533" y="1400"/>
                </a:lnTo>
                <a:lnTo>
                  <a:pt x="9543" y="1384"/>
                </a:lnTo>
                <a:lnTo>
                  <a:pt x="9555" y="1367"/>
                </a:lnTo>
                <a:lnTo>
                  <a:pt x="9561" y="1360"/>
                </a:lnTo>
                <a:lnTo>
                  <a:pt x="9568" y="1353"/>
                </a:lnTo>
                <a:lnTo>
                  <a:pt x="9575" y="1346"/>
                </a:lnTo>
                <a:lnTo>
                  <a:pt x="9583" y="1339"/>
                </a:lnTo>
                <a:lnTo>
                  <a:pt x="9591" y="1332"/>
                </a:lnTo>
                <a:lnTo>
                  <a:pt x="9599" y="1326"/>
                </a:lnTo>
                <a:lnTo>
                  <a:pt x="9609" y="1321"/>
                </a:lnTo>
                <a:lnTo>
                  <a:pt x="9619" y="1316"/>
                </a:lnTo>
                <a:lnTo>
                  <a:pt x="9629" y="1311"/>
                </a:lnTo>
                <a:lnTo>
                  <a:pt x="9640" y="1307"/>
                </a:lnTo>
                <a:lnTo>
                  <a:pt x="9651" y="1304"/>
                </a:lnTo>
                <a:lnTo>
                  <a:pt x="9664" y="1300"/>
                </a:lnTo>
                <a:lnTo>
                  <a:pt x="9677" y="1298"/>
                </a:lnTo>
                <a:lnTo>
                  <a:pt x="9690" y="1296"/>
                </a:lnTo>
                <a:lnTo>
                  <a:pt x="9704" y="1295"/>
                </a:lnTo>
                <a:lnTo>
                  <a:pt x="9720" y="1295"/>
                </a:lnTo>
                <a:lnTo>
                  <a:pt x="9733" y="1295"/>
                </a:lnTo>
                <a:lnTo>
                  <a:pt x="9746" y="1296"/>
                </a:lnTo>
                <a:lnTo>
                  <a:pt x="9759" y="1298"/>
                </a:lnTo>
                <a:lnTo>
                  <a:pt x="9771" y="1300"/>
                </a:lnTo>
                <a:lnTo>
                  <a:pt x="9783" y="1304"/>
                </a:lnTo>
                <a:lnTo>
                  <a:pt x="9794" y="1308"/>
                </a:lnTo>
                <a:lnTo>
                  <a:pt x="9805" y="1312"/>
                </a:lnTo>
                <a:lnTo>
                  <a:pt x="9815" y="1317"/>
                </a:lnTo>
                <a:lnTo>
                  <a:pt x="9835" y="1328"/>
                </a:lnTo>
                <a:lnTo>
                  <a:pt x="9852" y="1341"/>
                </a:lnTo>
                <a:lnTo>
                  <a:pt x="9868" y="1354"/>
                </a:lnTo>
                <a:lnTo>
                  <a:pt x="9883" y="1368"/>
                </a:lnTo>
                <a:lnTo>
                  <a:pt x="9895" y="1384"/>
                </a:lnTo>
                <a:lnTo>
                  <a:pt x="9906" y="1400"/>
                </a:lnTo>
                <a:lnTo>
                  <a:pt x="9915" y="1418"/>
                </a:lnTo>
                <a:lnTo>
                  <a:pt x="9922" y="1435"/>
                </a:lnTo>
                <a:lnTo>
                  <a:pt x="9927" y="1453"/>
                </a:lnTo>
                <a:lnTo>
                  <a:pt x="9932" y="1470"/>
                </a:lnTo>
                <a:lnTo>
                  <a:pt x="9936" y="1486"/>
                </a:lnTo>
                <a:lnTo>
                  <a:pt x="9940" y="1499"/>
                </a:lnTo>
                <a:lnTo>
                  <a:pt x="10308" y="1388"/>
                </a:lnTo>
                <a:lnTo>
                  <a:pt x="10303" y="1365"/>
                </a:lnTo>
                <a:lnTo>
                  <a:pt x="10298" y="1343"/>
                </a:lnTo>
                <a:lnTo>
                  <a:pt x="10291" y="1320"/>
                </a:lnTo>
                <a:lnTo>
                  <a:pt x="10283" y="1297"/>
                </a:lnTo>
                <a:lnTo>
                  <a:pt x="10275" y="1275"/>
                </a:lnTo>
                <a:lnTo>
                  <a:pt x="10265" y="1253"/>
                </a:lnTo>
                <a:lnTo>
                  <a:pt x="10255" y="1232"/>
                </a:lnTo>
                <a:lnTo>
                  <a:pt x="10244" y="1210"/>
                </a:lnTo>
                <a:lnTo>
                  <a:pt x="10232" y="1188"/>
                </a:lnTo>
                <a:lnTo>
                  <a:pt x="10219" y="1168"/>
                </a:lnTo>
                <a:lnTo>
                  <a:pt x="10205" y="1148"/>
                </a:lnTo>
                <a:lnTo>
                  <a:pt x="10191" y="1129"/>
                </a:lnTo>
                <a:lnTo>
                  <a:pt x="10176" y="1110"/>
                </a:lnTo>
                <a:lnTo>
                  <a:pt x="10160" y="1093"/>
                </a:lnTo>
                <a:lnTo>
                  <a:pt x="10142" y="1075"/>
                </a:lnTo>
                <a:lnTo>
                  <a:pt x="10125" y="1059"/>
                </a:lnTo>
                <a:lnTo>
                  <a:pt x="10107" y="1043"/>
                </a:lnTo>
                <a:lnTo>
                  <a:pt x="10087" y="1028"/>
                </a:lnTo>
                <a:lnTo>
                  <a:pt x="10067" y="1014"/>
                </a:lnTo>
                <a:lnTo>
                  <a:pt x="10045" y="999"/>
                </a:lnTo>
                <a:lnTo>
                  <a:pt x="10023" y="987"/>
                </a:lnTo>
                <a:lnTo>
                  <a:pt x="10000" y="976"/>
                </a:lnTo>
                <a:lnTo>
                  <a:pt x="9975" y="964"/>
                </a:lnTo>
                <a:lnTo>
                  <a:pt x="9950" y="954"/>
                </a:lnTo>
                <a:lnTo>
                  <a:pt x="9924" y="945"/>
                </a:lnTo>
                <a:lnTo>
                  <a:pt x="9898" y="937"/>
                </a:lnTo>
                <a:lnTo>
                  <a:pt x="9869" y="930"/>
                </a:lnTo>
                <a:lnTo>
                  <a:pt x="9841" y="924"/>
                </a:lnTo>
                <a:lnTo>
                  <a:pt x="9812" y="920"/>
                </a:lnTo>
                <a:lnTo>
                  <a:pt x="9782" y="917"/>
                </a:lnTo>
                <a:lnTo>
                  <a:pt x="9751" y="916"/>
                </a:lnTo>
                <a:lnTo>
                  <a:pt x="9720" y="915"/>
                </a:lnTo>
                <a:lnTo>
                  <a:pt x="9679" y="916"/>
                </a:lnTo>
                <a:lnTo>
                  <a:pt x="9640" y="918"/>
                </a:lnTo>
                <a:lnTo>
                  <a:pt x="9602" y="922"/>
                </a:lnTo>
                <a:lnTo>
                  <a:pt x="9567" y="928"/>
                </a:lnTo>
                <a:lnTo>
                  <a:pt x="9549" y="932"/>
                </a:lnTo>
                <a:lnTo>
                  <a:pt x="9532" y="937"/>
                </a:lnTo>
                <a:lnTo>
                  <a:pt x="9516" y="941"/>
                </a:lnTo>
                <a:lnTo>
                  <a:pt x="9500" y="946"/>
                </a:lnTo>
                <a:lnTo>
                  <a:pt x="9484" y="951"/>
                </a:lnTo>
                <a:lnTo>
                  <a:pt x="9469" y="957"/>
                </a:lnTo>
                <a:lnTo>
                  <a:pt x="9454" y="963"/>
                </a:lnTo>
                <a:lnTo>
                  <a:pt x="9439" y="970"/>
                </a:lnTo>
                <a:lnTo>
                  <a:pt x="9412" y="985"/>
                </a:lnTo>
                <a:lnTo>
                  <a:pt x="9385" y="1000"/>
                </a:lnTo>
                <a:lnTo>
                  <a:pt x="9360" y="1017"/>
                </a:lnTo>
                <a:lnTo>
                  <a:pt x="9337" y="1034"/>
                </a:lnTo>
                <a:lnTo>
                  <a:pt x="9313" y="1053"/>
                </a:lnTo>
                <a:lnTo>
                  <a:pt x="9293" y="1071"/>
                </a:lnTo>
                <a:lnTo>
                  <a:pt x="9272" y="1092"/>
                </a:lnTo>
                <a:lnTo>
                  <a:pt x="9254" y="1113"/>
                </a:lnTo>
                <a:lnTo>
                  <a:pt x="9237" y="1135"/>
                </a:lnTo>
                <a:lnTo>
                  <a:pt x="9220" y="1158"/>
                </a:lnTo>
                <a:lnTo>
                  <a:pt x="9206" y="1181"/>
                </a:lnTo>
                <a:lnTo>
                  <a:pt x="9192" y="1205"/>
                </a:lnTo>
                <a:lnTo>
                  <a:pt x="9180" y="1230"/>
                </a:lnTo>
                <a:lnTo>
                  <a:pt x="9169" y="1255"/>
                </a:lnTo>
                <a:lnTo>
                  <a:pt x="9158" y="1281"/>
                </a:lnTo>
                <a:lnTo>
                  <a:pt x="9150" y="1308"/>
                </a:lnTo>
                <a:lnTo>
                  <a:pt x="9142" y="1334"/>
                </a:lnTo>
                <a:lnTo>
                  <a:pt x="9136" y="1361"/>
                </a:lnTo>
                <a:lnTo>
                  <a:pt x="9130" y="1388"/>
                </a:lnTo>
                <a:lnTo>
                  <a:pt x="9126" y="1415"/>
                </a:lnTo>
                <a:lnTo>
                  <a:pt x="9122" y="1441"/>
                </a:lnTo>
                <a:lnTo>
                  <a:pt x="9119" y="1468"/>
                </a:lnTo>
                <a:lnTo>
                  <a:pt x="9118" y="1495"/>
                </a:lnTo>
                <a:lnTo>
                  <a:pt x="9117" y="1522"/>
                </a:lnTo>
                <a:lnTo>
                  <a:pt x="9117" y="2195"/>
                </a:lnTo>
                <a:lnTo>
                  <a:pt x="9118" y="2227"/>
                </a:lnTo>
                <a:lnTo>
                  <a:pt x="9120" y="2259"/>
                </a:lnTo>
                <a:lnTo>
                  <a:pt x="9122" y="2289"/>
                </a:lnTo>
                <a:lnTo>
                  <a:pt x="9126" y="2320"/>
                </a:lnTo>
                <a:lnTo>
                  <a:pt x="9131" y="2351"/>
                </a:lnTo>
                <a:lnTo>
                  <a:pt x="9137" y="2381"/>
                </a:lnTo>
                <a:lnTo>
                  <a:pt x="9144" y="2411"/>
                </a:lnTo>
                <a:lnTo>
                  <a:pt x="9151" y="2440"/>
                </a:lnTo>
                <a:lnTo>
                  <a:pt x="9160" y="2468"/>
                </a:lnTo>
                <a:lnTo>
                  <a:pt x="9171" y="2497"/>
                </a:lnTo>
                <a:lnTo>
                  <a:pt x="9182" y="2524"/>
                </a:lnTo>
                <a:lnTo>
                  <a:pt x="9195" y="2550"/>
                </a:lnTo>
                <a:lnTo>
                  <a:pt x="9208" y="2575"/>
                </a:lnTo>
                <a:lnTo>
                  <a:pt x="9224" y="2599"/>
                </a:lnTo>
                <a:lnTo>
                  <a:pt x="9239" y="2623"/>
                </a:lnTo>
                <a:lnTo>
                  <a:pt x="9256" y="2645"/>
                </a:lnTo>
                <a:close/>
                <a:moveTo>
                  <a:pt x="7927" y="2206"/>
                </a:moveTo>
                <a:lnTo>
                  <a:pt x="7927" y="1505"/>
                </a:lnTo>
                <a:lnTo>
                  <a:pt x="7928" y="1489"/>
                </a:lnTo>
                <a:lnTo>
                  <a:pt x="7930" y="1471"/>
                </a:lnTo>
                <a:lnTo>
                  <a:pt x="7934" y="1454"/>
                </a:lnTo>
                <a:lnTo>
                  <a:pt x="7939" y="1435"/>
                </a:lnTo>
                <a:lnTo>
                  <a:pt x="7946" y="1418"/>
                </a:lnTo>
                <a:lnTo>
                  <a:pt x="7954" y="1400"/>
                </a:lnTo>
                <a:lnTo>
                  <a:pt x="7965" y="1383"/>
                </a:lnTo>
                <a:lnTo>
                  <a:pt x="7977" y="1367"/>
                </a:lnTo>
                <a:lnTo>
                  <a:pt x="7984" y="1360"/>
                </a:lnTo>
                <a:lnTo>
                  <a:pt x="7991" y="1353"/>
                </a:lnTo>
                <a:lnTo>
                  <a:pt x="7998" y="1346"/>
                </a:lnTo>
                <a:lnTo>
                  <a:pt x="8006" y="1340"/>
                </a:lnTo>
                <a:lnTo>
                  <a:pt x="8015" y="1332"/>
                </a:lnTo>
                <a:lnTo>
                  <a:pt x="8024" y="1327"/>
                </a:lnTo>
                <a:lnTo>
                  <a:pt x="8033" y="1321"/>
                </a:lnTo>
                <a:lnTo>
                  <a:pt x="8043" y="1316"/>
                </a:lnTo>
                <a:lnTo>
                  <a:pt x="8053" y="1311"/>
                </a:lnTo>
                <a:lnTo>
                  <a:pt x="8064" y="1307"/>
                </a:lnTo>
                <a:lnTo>
                  <a:pt x="8077" y="1304"/>
                </a:lnTo>
                <a:lnTo>
                  <a:pt x="8089" y="1300"/>
                </a:lnTo>
                <a:lnTo>
                  <a:pt x="8101" y="1298"/>
                </a:lnTo>
                <a:lnTo>
                  <a:pt x="8114" y="1296"/>
                </a:lnTo>
                <a:lnTo>
                  <a:pt x="8129" y="1295"/>
                </a:lnTo>
                <a:lnTo>
                  <a:pt x="8143" y="1295"/>
                </a:lnTo>
                <a:lnTo>
                  <a:pt x="8157" y="1295"/>
                </a:lnTo>
                <a:lnTo>
                  <a:pt x="8171" y="1296"/>
                </a:lnTo>
                <a:lnTo>
                  <a:pt x="8185" y="1298"/>
                </a:lnTo>
                <a:lnTo>
                  <a:pt x="8197" y="1302"/>
                </a:lnTo>
                <a:lnTo>
                  <a:pt x="8209" y="1305"/>
                </a:lnTo>
                <a:lnTo>
                  <a:pt x="8220" y="1309"/>
                </a:lnTo>
                <a:lnTo>
                  <a:pt x="8230" y="1313"/>
                </a:lnTo>
                <a:lnTo>
                  <a:pt x="8241" y="1318"/>
                </a:lnTo>
                <a:lnTo>
                  <a:pt x="8260" y="1330"/>
                </a:lnTo>
                <a:lnTo>
                  <a:pt x="8276" y="1344"/>
                </a:lnTo>
                <a:lnTo>
                  <a:pt x="8284" y="1351"/>
                </a:lnTo>
                <a:lnTo>
                  <a:pt x="8292" y="1358"/>
                </a:lnTo>
                <a:lnTo>
                  <a:pt x="8299" y="1366"/>
                </a:lnTo>
                <a:lnTo>
                  <a:pt x="8305" y="1373"/>
                </a:lnTo>
                <a:lnTo>
                  <a:pt x="8315" y="1391"/>
                </a:lnTo>
                <a:lnTo>
                  <a:pt x="8325" y="1407"/>
                </a:lnTo>
                <a:lnTo>
                  <a:pt x="8332" y="1425"/>
                </a:lnTo>
                <a:lnTo>
                  <a:pt x="8338" y="1442"/>
                </a:lnTo>
                <a:lnTo>
                  <a:pt x="8343" y="1460"/>
                </a:lnTo>
                <a:lnTo>
                  <a:pt x="8345" y="1475"/>
                </a:lnTo>
                <a:lnTo>
                  <a:pt x="8347" y="1491"/>
                </a:lnTo>
                <a:lnTo>
                  <a:pt x="8347" y="1505"/>
                </a:lnTo>
                <a:lnTo>
                  <a:pt x="8347" y="2252"/>
                </a:lnTo>
                <a:lnTo>
                  <a:pt x="8347" y="2275"/>
                </a:lnTo>
                <a:lnTo>
                  <a:pt x="8344" y="2298"/>
                </a:lnTo>
                <a:lnTo>
                  <a:pt x="8342" y="2308"/>
                </a:lnTo>
                <a:lnTo>
                  <a:pt x="8338" y="2318"/>
                </a:lnTo>
                <a:lnTo>
                  <a:pt x="8335" y="2328"/>
                </a:lnTo>
                <a:lnTo>
                  <a:pt x="8332" y="2338"/>
                </a:lnTo>
                <a:lnTo>
                  <a:pt x="8328" y="2346"/>
                </a:lnTo>
                <a:lnTo>
                  <a:pt x="8324" y="2355"/>
                </a:lnTo>
                <a:lnTo>
                  <a:pt x="8319" y="2364"/>
                </a:lnTo>
                <a:lnTo>
                  <a:pt x="8313" y="2372"/>
                </a:lnTo>
                <a:lnTo>
                  <a:pt x="8308" y="2380"/>
                </a:lnTo>
                <a:lnTo>
                  <a:pt x="8301" y="2387"/>
                </a:lnTo>
                <a:lnTo>
                  <a:pt x="8294" y="2394"/>
                </a:lnTo>
                <a:lnTo>
                  <a:pt x="8287" y="2402"/>
                </a:lnTo>
                <a:lnTo>
                  <a:pt x="8271" y="2415"/>
                </a:lnTo>
                <a:lnTo>
                  <a:pt x="8255" y="2425"/>
                </a:lnTo>
                <a:lnTo>
                  <a:pt x="8238" y="2435"/>
                </a:lnTo>
                <a:lnTo>
                  <a:pt x="8220" y="2443"/>
                </a:lnTo>
                <a:lnTo>
                  <a:pt x="8202" y="2449"/>
                </a:lnTo>
                <a:lnTo>
                  <a:pt x="8183" y="2453"/>
                </a:lnTo>
                <a:lnTo>
                  <a:pt x="8163" y="2455"/>
                </a:lnTo>
                <a:lnTo>
                  <a:pt x="8143" y="2456"/>
                </a:lnTo>
                <a:lnTo>
                  <a:pt x="8129" y="2456"/>
                </a:lnTo>
                <a:lnTo>
                  <a:pt x="8115" y="2455"/>
                </a:lnTo>
                <a:lnTo>
                  <a:pt x="8102" y="2454"/>
                </a:lnTo>
                <a:lnTo>
                  <a:pt x="8089" y="2452"/>
                </a:lnTo>
                <a:lnTo>
                  <a:pt x="8077" y="2450"/>
                </a:lnTo>
                <a:lnTo>
                  <a:pt x="8066" y="2447"/>
                </a:lnTo>
                <a:lnTo>
                  <a:pt x="8054" y="2443"/>
                </a:lnTo>
                <a:lnTo>
                  <a:pt x="8043" y="2439"/>
                </a:lnTo>
                <a:lnTo>
                  <a:pt x="8034" y="2434"/>
                </a:lnTo>
                <a:lnTo>
                  <a:pt x="8024" y="2429"/>
                </a:lnTo>
                <a:lnTo>
                  <a:pt x="8015" y="2423"/>
                </a:lnTo>
                <a:lnTo>
                  <a:pt x="8006" y="2417"/>
                </a:lnTo>
                <a:lnTo>
                  <a:pt x="7998" y="2410"/>
                </a:lnTo>
                <a:lnTo>
                  <a:pt x="7991" y="2403"/>
                </a:lnTo>
                <a:lnTo>
                  <a:pt x="7984" y="2394"/>
                </a:lnTo>
                <a:lnTo>
                  <a:pt x="7977" y="2386"/>
                </a:lnTo>
                <a:lnTo>
                  <a:pt x="7966" y="2368"/>
                </a:lnTo>
                <a:lnTo>
                  <a:pt x="7956" y="2348"/>
                </a:lnTo>
                <a:lnTo>
                  <a:pt x="7946" y="2328"/>
                </a:lnTo>
                <a:lnTo>
                  <a:pt x="7939" y="2306"/>
                </a:lnTo>
                <a:lnTo>
                  <a:pt x="7934" y="2282"/>
                </a:lnTo>
                <a:lnTo>
                  <a:pt x="7930" y="2259"/>
                </a:lnTo>
                <a:lnTo>
                  <a:pt x="7928" y="2233"/>
                </a:lnTo>
                <a:lnTo>
                  <a:pt x="7927" y="2206"/>
                </a:lnTo>
                <a:close/>
                <a:moveTo>
                  <a:pt x="8384" y="2795"/>
                </a:moveTo>
                <a:lnTo>
                  <a:pt x="8411" y="2784"/>
                </a:lnTo>
                <a:lnTo>
                  <a:pt x="8437" y="2772"/>
                </a:lnTo>
                <a:lnTo>
                  <a:pt x="8462" y="2758"/>
                </a:lnTo>
                <a:lnTo>
                  <a:pt x="8486" y="2744"/>
                </a:lnTo>
                <a:lnTo>
                  <a:pt x="8509" y="2727"/>
                </a:lnTo>
                <a:lnTo>
                  <a:pt x="8531" y="2711"/>
                </a:lnTo>
                <a:lnTo>
                  <a:pt x="8552" y="2692"/>
                </a:lnTo>
                <a:lnTo>
                  <a:pt x="8572" y="2673"/>
                </a:lnTo>
                <a:lnTo>
                  <a:pt x="8592" y="2652"/>
                </a:lnTo>
                <a:lnTo>
                  <a:pt x="8610" y="2631"/>
                </a:lnTo>
                <a:lnTo>
                  <a:pt x="8627" y="2608"/>
                </a:lnTo>
                <a:lnTo>
                  <a:pt x="8643" y="2585"/>
                </a:lnTo>
                <a:lnTo>
                  <a:pt x="8658" y="2560"/>
                </a:lnTo>
                <a:lnTo>
                  <a:pt x="8672" y="2534"/>
                </a:lnTo>
                <a:lnTo>
                  <a:pt x="8685" y="2507"/>
                </a:lnTo>
                <a:lnTo>
                  <a:pt x="8696" y="2479"/>
                </a:lnTo>
                <a:lnTo>
                  <a:pt x="8706" y="2451"/>
                </a:lnTo>
                <a:lnTo>
                  <a:pt x="8715" y="2421"/>
                </a:lnTo>
                <a:lnTo>
                  <a:pt x="8723" y="2390"/>
                </a:lnTo>
                <a:lnTo>
                  <a:pt x="8730" y="2359"/>
                </a:lnTo>
                <a:lnTo>
                  <a:pt x="8735" y="2328"/>
                </a:lnTo>
                <a:lnTo>
                  <a:pt x="8738" y="2295"/>
                </a:lnTo>
                <a:lnTo>
                  <a:pt x="8740" y="2261"/>
                </a:lnTo>
                <a:lnTo>
                  <a:pt x="8741" y="2226"/>
                </a:lnTo>
                <a:lnTo>
                  <a:pt x="8741" y="1522"/>
                </a:lnTo>
                <a:lnTo>
                  <a:pt x="8741" y="1494"/>
                </a:lnTo>
                <a:lnTo>
                  <a:pt x="8739" y="1465"/>
                </a:lnTo>
                <a:lnTo>
                  <a:pt x="8736" y="1438"/>
                </a:lnTo>
                <a:lnTo>
                  <a:pt x="8732" y="1410"/>
                </a:lnTo>
                <a:lnTo>
                  <a:pt x="8727" y="1383"/>
                </a:lnTo>
                <a:lnTo>
                  <a:pt x="8720" y="1355"/>
                </a:lnTo>
                <a:lnTo>
                  <a:pt x="8713" y="1328"/>
                </a:lnTo>
                <a:lnTo>
                  <a:pt x="8704" y="1300"/>
                </a:lnTo>
                <a:lnTo>
                  <a:pt x="8695" y="1274"/>
                </a:lnTo>
                <a:lnTo>
                  <a:pt x="8684" y="1248"/>
                </a:lnTo>
                <a:lnTo>
                  <a:pt x="8673" y="1222"/>
                </a:lnTo>
                <a:lnTo>
                  <a:pt x="8659" y="1198"/>
                </a:lnTo>
                <a:lnTo>
                  <a:pt x="8645" y="1174"/>
                </a:lnTo>
                <a:lnTo>
                  <a:pt x="8630" y="1150"/>
                </a:lnTo>
                <a:lnTo>
                  <a:pt x="8613" y="1128"/>
                </a:lnTo>
                <a:lnTo>
                  <a:pt x="8595" y="1106"/>
                </a:lnTo>
                <a:lnTo>
                  <a:pt x="8577" y="1086"/>
                </a:lnTo>
                <a:lnTo>
                  <a:pt x="8556" y="1066"/>
                </a:lnTo>
                <a:lnTo>
                  <a:pt x="8535" y="1047"/>
                </a:lnTo>
                <a:lnTo>
                  <a:pt x="8513" y="1029"/>
                </a:lnTo>
                <a:lnTo>
                  <a:pt x="8489" y="1013"/>
                </a:lnTo>
                <a:lnTo>
                  <a:pt x="8464" y="996"/>
                </a:lnTo>
                <a:lnTo>
                  <a:pt x="8437" y="982"/>
                </a:lnTo>
                <a:lnTo>
                  <a:pt x="8410" y="968"/>
                </a:lnTo>
                <a:lnTo>
                  <a:pt x="8380" y="955"/>
                </a:lnTo>
                <a:lnTo>
                  <a:pt x="8351" y="945"/>
                </a:lnTo>
                <a:lnTo>
                  <a:pt x="8319" y="936"/>
                </a:lnTo>
                <a:lnTo>
                  <a:pt x="8287" y="928"/>
                </a:lnTo>
                <a:lnTo>
                  <a:pt x="8252" y="922"/>
                </a:lnTo>
                <a:lnTo>
                  <a:pt x="8217" y="918"/>
                </a:lnTo>
                <a:lnTo>
                  <a:pt x="8181" y="916"/>
                </a:lnTo>
                <a:lnTo>
                  <a:pt x="8143" y="915"/>
                </a:lnTo>
                <a:lnTo>
                  <a:pt x="8102" y="916"/>
                </a:lnTo>
                <a:lnTo>
                  <a:pt x="8063" y="918"/>
                </a:lnTo>
                <a:lnTo>
                  <a:pt x="8027" y="922"/>
                </a:lnTo>
                <a:lnTo>
                  <a:pt x="7991" y="928"/>
                </a:lnTo>
                <a:lnTo>
                  <a:pt x="7974" y="932"/>
                </a:lnTo>
                <a:lnTo>
                  <a:pt x="7957" y="937"/>
                </a:lnTo>
                <a:lnTo>
                  <a:pt x="7940" y="941"/>
                </a:lnTo>
                <a:lnTo>
                  <a:pt x="7924" y="946"/>
                </a:lnTo>
                <a:lnTo>
                  <a:pt x="7909" y="951"/>
                </a:lnTo>
                <a:lnTo>
                  <a:pt x="7893" y="957"/>
                </a:lnTo>
                <a:lnTo>
                  <a:pt x="7878" y="963"/>
                </a:lnTo>
                <a:lnTo>
                  <a:pt x="7864" y="970"/>
                </a:lnTo>
                <a:lnTo>
                  <a:pt x="7836" y="985"/>
                </a:lnTo>
                <a:lnTo>
                  <a:pt x="7810" y="1000"/>
                </a:lnTo>
                <a:lnTo>
                  <a:pt x="7784" y="1017"/>
                </a:lnTo>
                <a:lnTo>
                  <a:pt x="7760" y="1034"/>
                </a:lnTo>
                <a:lnTo>
                  <a:pt x="7738" y="1053"/>
                </a:lnTo>
                <a:lnTo>
                  <a:pt x="7716" y="1071"/>
                </a:lnTo>
                <a:lnTo>
                  <a:pt x="7696" y="1092"/>
                </a:lnTo>
                <a:lnTo>
                  <a:pt x="7677" y="1113"/>
                </a:lnTo>
                <a:lnTo>
                  <a:pt x="7660" y="1135"/>
                </a:lnTo>
                <a:lnTo>
                  <a:pt x="7643" y="1158"/>
                </a:lnTo>
                <a:lnTo>
                  <a:pt x="7628" y="1181"/>
                </a:lnTo>
                <a:lnTo>
                  <a:pt x="7614" y="1205"/>
                </a:lnTo>
                <a:lnTo>
                  <a:pt x="7601" y="1230"/>
                </a:lnTo>
                <a:lnTo>
                  <a:pt x="7590" y="1255"/>
                </a:lnTo>
                <a:lnTo>
                  <a:pt x="7580" y="1281"/>
                </a:lnTo>
                <a:lnTo>
                  <a:pt x="7572" y="1308"/>
                </a:lnTo>
                <a:lnTo>
                  <a:pt x="7564" y="1334"/>
                </a:lnTo>
                <a:lnTo>
                  <a:pt x="7557" y="1361"/>
                </a:lnTo>
                <a:lnTo>
                  <a:pt x="7552" y="1388"/>
                </a:lnTo>
                <a:lnTo>
                  <a:pt x="7547" y="1415"/>
                </a:lnTo>
                <a:lnTo>
                  <a:pt x="7543" y="1441"/>
                </a:lnTo>
                <a:lnTo>
                  <a:pt x="7541" y="1468"/>
                </a:lnTo>
                <a:lnTo>
                  <a:pt x="7539" y="1495"/>
                </a:lnTo>
                <a:lnTo>
                  <a:pt x="7539" y="1522"/>
                </a:lnTo>
                <a:lnTo>
                  <a:pt x="7539" y="2195"/>
                </a:lnTo>
                <a:lnTo>
                  <a:pt x="7539" y="2227"/>
                </a:lnTo>
                <a:lnTo>
                  <a:pt x="7541" y="2259"/>
                </a:lnTo>
                <a:lnTo>
                  <a:pt x="7543" y="2289"/>
                </a:lnTo>
                <a:lnTo>
                  <a:pt x="7547" y="2320"/>
                </a:lnTo>
                <a:lnTo>
                  <a:pt x="7552" y="2351"/>
                </a:lnTo>
                <a:lnTo>
                  <a:pt x="7558" y="2381"/>
                </a:lnTo>
                <a:lnTo>
                  <a:pt x="7565" y="2411"/>
                </a:lnTo>
                <a:lnTo>
                  <a:pt x="7573" y="2440"/>
                </a:lnTo>
                <a:lnTo>
                  <a:pt x="7582" y="2468"/>
                </a:lnTo>
                <a:lnTo>
                  <a:pt x="7593" y="2497"/>
                </a:lnTo>
                <a:lnTo>
                  <a:pt x="7604" y="2524"/>
                </a:lnTo>
                <a:lnTo>
                  <a:pt x="7616" y="2550"/>
                </a:lnTo>
                <a:lnTo>
                  <a:pt x="7631" y="2575"/>
                </a:lnTo>
                <a:lnTo>
                  <a:pt x="7646" y="2599"/>
                </a:lnTo>
                <a:lnTo>
                  <a:pt x="7662" y="2623"/>
                </a:lnTo>
                <a:lnTo>
                  <a:pt x="7679" y="2645"/>
                </a:lnTo>
                <a:lnTo>
                  <a:pt x="7698" y="2667"/>
                </a:lnTo>
                <a:lnTo>
                  <a:pt x="7718" y="2687"/>
                </a:lnTo>
                <a:lnTo>
                  <a:pt x="7740" y="2706"/>
                </a:lnTo>
                <a:lnTo>
                  <a:pt x="7763" y="2724"/>
                </a:lnTo>
                <a:lnTo>
                  <a:pt x="7786" y="2742"/>
                </a:lnTo>
                <a:lnTo>
                  <a:pt x="7812" y="2757"/>
                </a:lnTo>
                <a:lnTo>
                  <a:pt x="7838" y="2772"/>
                </a:lnTo>
                <a:lnTo>
                  <a:pt x="7867" y="2785"/>
                </a:lnTo>
                <a:lnTo>
                  <a:pt x="7881" y="2791"/>
                </a:lnTo>
                <a:lnTo>
                  <a:pt x="7896" y="2797"/>
                </a:lnTo>
                <a:lnTo>
                  <a:pt x="7912" y="2802"/>
                </a:lnTo>
                <a:lnTo>
                  <a:pt x="7927" y="2808"/>
                </a:lnTo>
                <a:lnTo>
                  <a:pt x="7960" y="2817"/>
                </a:lnTo>
                <a:lnTo>
                  <a:pt x="7993" y="2824"/>
                </a:lnTo>
                <a:lnTo>
                  <a:pt x="8029" y="2830"/>
                </a:lnTo>
                <a:lnTo>
                  <a:pt x="8066" y="2833"/>
                </a:lnTo>
                <a:lnTo>
                  <a:pt x="8103" y="2836"/>
                </a:lnTo>
                <a:lnTo>
                  <a:pt x="8143" y="2837"/>
                </a:lnTo>
                <a:lnTo>
                  <a:pt x="8175" y="2836"/>
                </a:lnTo>
                <a:lnTo>
                  <a:pt x="8207" y="2834"/>
                </a:lnTo>
                <a:lnTo>
                  <a:pt x="8239" y="2831"/>
                </a:lnTo>
                <a:lnTo>
                  <a:pt x="8269" y="2826"/>
                </a:lnTo>
                <a:lnTo>
                  <a:pt x="8299" y="2821"/>
                </a:lnTo>
                <a:lnTo>
                  <a:pt x="8328" y="2814"/>
                </a:lnTo>
                <a:lnTo>
                  <a:pt x="8356" y="2805"/>
                </a:lnTo>
                <a:lnTo>
                  <a:pt x="8384" y="2795"/>
                </a:lnTo>
                <a:close/>
                <a:moveTo>
                  <a:pt x="7211" y="1773"/>
                </a:moveTo>
                <a:lnTo>
                  <a:pt x="7220" y="1746"/>
                </a:lnTo>
                <a:lnTo>
                  <a:pt x="7228" y="1716"/>
                </a:lnTo>
                <a:lnTo>
                  <a:pt x="7235" y="1687"/>
                </a:lnTo>
                <a:lnTo>
                  <a:pt x="7241" y="1656"/>
                </a:lnTo>
                <a:lnTo>
                  <a:pt x="7246" y="1625"/>
                </a:lnTo>
                <a:lnTo>
                  <a:pt x="7249" y="1593"/>
                </a:lnTo>
                <a:lnTo>
                  <a:pt x="7251" y="1561"/>
                </a:lnTo>
                <a:lnTo>
                  <a:pt x="7251" y="1527"/>
                </a:lnTo>
                <a:lnTo>
                  <a:pt x="7251" y="1489"/>
                </a:lnTo>
                <a:lnTo>
                  <a:pt x="7249" y="1452"/>
                </a:lnTo>
                <a:lnTo>
                  <a:pt x="7245" y="1417"/>
                </a:lnTo>
                <a:lnTo>
                  <a:pt x="7239" y="1382"/>
                </a:lnTo>
                <a:lnTo>
                  <a:pt x="7233" y="1350"/>
                </a:lnTo>
                <a:lnTo>
                  <a:pt x="7226" y="1318"/>
                </a:lnTo>
                <a:lnTo>
                  <a:pt x="7217" y="1287"/>
                </a:lnTo>
                <a:lnTo>
                  <a:pt x="7207" y="1258"/>
                </a:lnTo>
                <a:lnTo>
                  <a:pt x="7196" y="1231"/>
                </a:lnTo>
                <a:lnTo>
                  <a:pt x="7182" y="1205"/>
                </a:lnTo>
                <a:lnTo>
                  <a:pt x="7168" y="1179"/>
                </a:lnTo>
                <a:lnTo>
                  <a:pt x="7154" y="1156"/>
                </a:lnTo>
                <a:lnTo>
                  <a:pt x="7138" y="1133"/>
                </a:lnTo>
                <a:lnTo>
                  <a:pt x="7120" y="1111"/>
                </a:lnTo>
                <a:lnTo>
                  <a:pt x="7102" y="1092"/>
                </a:lnTo>
                <a:lnTo>
                  <a:pt x="7083" y="1072"/>
                </a:lnTo>
                <a:lnTo>
                  <a:pt x="7062" y="1055"/>
                </a:lnTo>
                <a:lnTo>
                  <a:pt x="7041" y="1038"/>
                </a:lnTo>
                <a:lnTo>
                  <a:pt x="7018" y="1023"/>
                </a:lnTo>
                <a:lnTo>
                  <a:pt x="6995" y="1009"/>
                </a:lnTo>
                <a:lnTo>
                  <a:pt x="6971" y="995"/>
                </a:lnTo>
                <a:lnTo>
                  <a:pt x="6945" y="984"/>
                </a:lnTo>
                <a:lnTo>
                  <a:pt x="6919" y="974"/>
                </a:lnTo>
                <a:lnTo>
                  <a:pt x="6891" y="963"/>
                </a:lnTo>
                <a:lnTo>
                  <a:pt x="6863" y="955"/>
                </a:lnTo>
                <a:lnTo>
                  <a:pt x="6834" y="948"/>
                </a:lnTo>
                <a:lnTo>
                  <a:pt x="6805" y="942"/>
                </a:lnTo>
                <a:lnTo>
                  <a:pt x="6774" y="937"/>
                </a:lnTo>
                <a:lnTo>
                  <a:pt x="6743" y="933"/>
                </a:lnTo>
                <a:lnTo>
                  <a:pt x="6712" y="930"/>
                </a:lnTo>
                <a:lnTo>
                  <a:pt x="6680" y="929"/>
                </a:lnTo>
                <a:lnTo>
                  <a:pt x="6648" y="928"/>
                </a:lnTo>
                <a:lnTo>
                  <a:pt x="6053" y="928"/>
                </a:lnTo>
                <a:lnTo>
                  <a:pt x="6053" y="2821"/>
                </a:lnTo>
                <a:lnTo>
                  <a:pt x="6443" y="2821"/>
                </a:lnTo>
                <a:lnTo>
                  <a:pt x="6443" y="2130"/>
                </a:lnTo>
                <a:lnTo>
                  <a:pt x="6669" y="2130"/>
                </a:lnTo>
                <a:lnTo>
                  <a:pt x="6703" y="2129"/>
                </a:lnTo>
                <a:lnTo>
                  <a:pt x="6735" y="2127"/>
                </a:lnTo>
                <a:lnTo>
                  <a:pt x="6767" y="2124"/>
                </a:lnTo>
                <a:lnTo>
                  <a:pt x="6797" y="2119"/>
                </a:lnTo>
                <a:lnTo>
                  <a:pt x="6827" y="2113"/>
                </a:lnTo>
                <a:lnTo>
                  <a:pt x="6857" y="2105"/>
                </a:lnTo>
                <a:lnTo>
                  <a:pt x="6884" y="2096"/>
                </a:lnTo>
                <a:lnTo>
                  <a:pt x="6912" y="2086"/>
                </a:lnTo>
                <a:lnTo>
                  <a:pt x="6938" y="2075"/>
                </a:lnTo>
                <a:lnTo>
                  <a:pt x="6963" y="2062"/>
                </a:lnTo>
                <a:lnTo>
                  <a:pt x="6988" y="2049"/>
                </a:lnTo>
                <a:lnTo>
                  <a:pt x="7011" y="2035"/>
                </a:lnTo>
                <a:lnTo>
                  <a:pt x="7034" y="2018"/>
                </a:lnTo>
                <a:lnTo>
                  <a:pt x="7055" y="2002"/>
                </a:lnTo>
                <a:lnTo>
                  <a:pt x="7076" y="1984"/>
                </a:lnTo>
                <a:lnTo>
                  <a:pt x="7096" y="1965"/>
                </a:lnTo>
                <a:lnTo>
                  <a:pt x="7113" y="1944"/>
                </a:lnTo>
                <a:lnTo>
                  <a:pt x="7131" y="1923"/>
                </a:lnTo>
                <a:lnTo>
                  <a:pt x="7147" y="1901"/>
                </a:lnTo>
                <a:lnTo>
                  <a:pt x="7161" y="1877"/>
                </a:lnTo>
                <a:lnTo>
                  <a:pt x="7175" y="1853"/>
                </a:lnTo>
                <a:lnTo>
                  <a:pt x="7189" y="1827"/>
                </a:lnTo>
                <a:lnTo>
                  <a:pt x="7200" y="1801"/>
                </a:lnTo>
                <a:lnTo>
                  <a:pt x="7211" y="17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07834369"/>
      </p:ext>
    </p:extLst>
  </p:cSld>
  <p:clrMapOvr>
    <a:masterClrMapping/>
  </p:clrMapOvr>
  <p:extLst>
    <p:ext uri="{DCECCB84-F9BA-43D5-87BE-67443E8EF086}">
      <p15:sldGuideLst xmlns:p15="http://schemas.microsoft.com/office/powerpoint/2012/main">
        <p15:guide id="1" pos="27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Заголовок и 2 колонки">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5" name="Объект 3"/>
          <p:cNvSpPr>
            <a:spLocks noGrp="1"/>
          </p:cNvSpPr>
          <p:nvPr>
            <p:ph sz="quarter" idx="18"/>
          </p:nvPr>
        </p:nvSpPr>
        <p:spPr>
          <a:xfrm>
            <a:off x="6380480" y="976313"/>
            <a:ext cx="5222240" cy="5399087"/>
          </a:xfrm>
          <a:prstGeom prst="rect">
            <a:avLst/>
          </a:prstGeom>
        </p:spPr>
        <p:txBody>
          <a:bodyPr lIns="0" tIns="0" rIns="0" b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7" name="Объект 3"/>
          <p:cNvSpPr>
            <a:spLocks noGrp="1"/>
          </p:cNvSpPr>
          <p:nvPr>
            <p:ph sz="quarter" idx="19"/>
          </p:nvPr>
        </p:nvSpPr>
        <p:spPr>
          <a:xfrm>
            <a:off x="613997" y="976313"/>
            <a:ext cx="5222240" cy="5399087"/>
          </a:xfrm>
          <a:prstGeom prst="rect">
            <a:avLst/>
          </a:prstGeom>
        </p:spPr>
        <p:txBody>
          <a:bodyPr lIns="0" tIns="0" rIns="0" b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3" name="TextBox 2"/>
          <p:cNvSpPr txBox="1"/>
          <p:nvPr userDrawn="1"/>
        </p:nvSpPr>
        <p:spPr>
          <a:xfrm>
            <a:off x="-1800201" y="976313"/>
            <a:ext cx="1800201" cy="3323987"/>
          </a:xfrm>
          <a:prstGeom prst="rect">
            <a:avLst/>
          </a:prstGeom>
          <a:noFill/>
        </p:spPr>
        <p:txBody>
          <a:bodyPr wrap="square" lIns="0" rIns="0" rtlCol="0">
            <a:spAutoFit/>
          </a:bodyPr>
          <a:lstStyle/>
          <a:p>
            <a:pPr>
              <a:spcBef>
                <a:spcPts val="600"/>
              </a:spcBef>
            </a:pPr>
            <a:r>
              <a:rPr lang="ru-RU" sz="1400" dirty="0">
                <a:solidFill>
                  <a:schemeClr val="accent4"/>
                </a:solidFill>
              </a:rPr>
              <a:t>Макет настроен </a:t>
            </a:r>
            <a:br>
              <a:rPr lang="ru-RU" sz="1400" dirty="0">
                <a:solidFill>
                  <a:schemeClr val="accent4"/>
                </a:solidFill>
              </a:rPr>
            </a:br>
            <a:r>
              <a:rPr lang="ru-RU" sz="1400" dirty="0">
                <a:solidFill>
                  <a:schemeClr val="accent4"/>
                </a:solidFill>
              </a:rPr>
              <a:t>для вывода любого содержимого в двух колонках, однако рекомендуется </a:t>
            </a:r>
            <a:br>
              <a:rPr lang="ru-RU" sz="1400" dirty="0">
                <a:solidFill>
                  <a:schemeClr val="accent4"/>
                </a:solidFill>
              </a:rPr>
            </a:br>
            <a:r>
              <a:rPr lang="ru-RU" sz="1400" dirty="0">
                <a:solidFill>
                  <a:schemeClr val="accent4"/>
                </a:solidFill>
              </a:rPr>
              <a:t>не использовать его </a:t>
            </a:r>
            <a:br>
              <a:rPr lang="ru-RU" sz="1400" dirty="0">
                <a:solidFill>
                  <a:schemeClr val="accent4"/>
                </a:solidFill>
              </a:rPr>
            </a:br>
            <a:r>
              <a:rPr lang="ru-RU" sz="1400" dirty="0">
                <a:solidFill>
                  <a:schemeClr val="accent4"/>
                </a:solidFill>
              </a:rPr>
              <a:t>для вывода только текстовых блоков: в случае большого количества текста лучше разделить текст на несколько модулей (3-4), по возможности добавить иконки или иные графические объекты.</a:t>
            </a:r>
          </a:p>
        </p:txBody>
      </p:sp>
    </p:spTree>
    <p:extLst>
      <p:ext uri="{BB962C8B-B14F-4D97-AF65-F5344CB8AC3E}">
        <p14:creationId xmlns:p14="http://schemas.microsoft.com/office/powerpoint/2010/main" val="3189318529"/>
      </p:ext>
    </p:extLst>
  </p:cSld>
  <p:clrMapOvr>
    <a:masterClrMapping/>
  </p:clrMapOvr>
  <p:extLst>
    <p:ext uri="{DCECCB84-F9BA-43D5-87BE-67443E8EF086}">
      <p15:sldGuideLst xmlns:p15="http://schemas.microsoft.com/office/powerpoint/2012/main">
        <p15:guide id="1" pos="3679" userDrawn="1">
          <p15:clr>
            <a:srgbClr val="FBAE40"/>
          </p15:clr>
        </p15:guide>
        <p15:guide id="2" pos="400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Подзаголовок и два объекта">
    <p:spTree>
      <p:nvGrpSpPr>
        <p:cNvPr id="1" name=""/>
        <p:cNvGrpSpPr/>
        <p:nvPr/>
      </p:nvGrpSpPr>
      <p:grpSpPr>
        <a:xfrm>
          <a:off x="0" y="0"/>
          <a:ext cx="0" cy="0"/>
          <a:chOff x="0" y="0"/>
          <a:chExt cx="0" cy="0"/>
        </a:xfrm>
      </p:grpSpPr>
      <p:sp>
        <p:nvSpPr>
          <p:cNvPr id="10" name="Текст 4"/>
          <p:cNvSpPr>
            <a:spLocks noGrp="1"/>
          </p:cNvSpPr>
          <p:nvPr>
            <p:ph type="body" sz="quarter" idx="17" hasCustomPrompt="1"/>
          </p:nvPr>
        </p:nvSpPr>
        <p:spPr>
          <a:xfrm>
            <a:off x="599440" y="990321"/>
            <a:ext cx="11003279" cy="503518"/>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2" name="Заголовок 1"/>
          <p:cNvSpPr>
            <a:spLocks noGrp="1"/>
          </p:cNvSpPr>
          <p:nvPr>
            <p:ph type="title" hasCustomPrompt="1"/>
          </p:nvPr>
        </p:nvSpPr>
        <p:spPr/>
        <p:txBody>
          <a:bodyPr/>
          <a:lstStyle/>
          <a:p>
            <a:r>
              <a:rPr lang="ru-RU" dirty="0"/>
              <a:t>ОБРАЗЕЦ ЗАГОЛОВКА</a:t>
            </a:r>
          </a:p>
        </p:txBody>
      </p:sp>
      <p:sp>
        <p:nvSpPr>
          <p:cNvPr id="6" name="Объект 3"/>
          <p:cNvSpPr>
            <a:spLocks noGrp="1"/>
          </p:cNvSpPr>
          <p:nvPr>
            <p:ph sz="quarter" idx="18"/>
          </p:nvPr>
        </p:nvSpPr>
        <p:spPr>
          <a:xfrm>
            <a:off x="6380480" y="1615440"/>
            <a:ext cx="5222240" cy="4759960"/>
          </a:xfrm>
          <a:prstGeom prst="rect">
            <a:avLst/>
          </a:prstGeom>
        </p:spPr>
        <p:txBody>
          <a:bodyPr/>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8" name="Объект 3"/>
          <p:cNvSpPr>
            <a:spLocks noGrp="1"/>
          </p:cNvSpPr>
          <p:nvPr>
            <p:ph sz="quarter" idx="12"/>
          </p:nvPr>
        </p:nvSpPr>
        <p:spPr>
          <a:xfrm>
            <a:off x="599440" y="1615440"/>
            <a:ext cx="5212080" cy="4759960"/>
          </a:xfrm>
          <a:prstGeom prst="rect">
            <a:avLst/>
          </a:prstGeom>
        </p:spPr>
        <p:txBody>
          <a:bodyPr/>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2506818352"/>
      </p:ext>
    </p:extLst>
  </p:cSld>
  <p:clrMapOvr>
    <a:masterClrMapping/>
  </p:clrMapOvr>
  <p:extLst>
    <p:ext uri="{DCECCB84-F9BA-43D5-87BE-67443E8EF086}">
      <p15:sldGuideLst xmlns:p15="http://schemas.microsoft.com/office/powerpoint/2012/main">
        <p15:guide id="1" pos="3661" userDrawn="1">
          <p15:clr>
            <a:srgbClr val="FBAE40"/>
          </p15:clr>
        </p15:guide>
        <p15:guide id="2" pos="4019" userDrawn="1">
          <p15:clr>
            <a:srgbClr val="FBAE40"/>
          </p15:clr>
        </p15:guide>
        <p15:guide id="3" orient="horz" pos="954" userDrawn="1">
          <p15:clr>
            <a:srgbClr val="FBAE40"/>
          </p15:clr>
        </p15:guide>
        <p15:guide id="4" orient="horz" pos="101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Подзаголовок, объект, изображение">
    <p:spTree>
      <p:nvGrpSpPr>
        <p:cNvPr id="1" name=""/>
        <p:cNvGrpSpPr/>
        <p:nvPr/>
      </p:nvGrpSpPr>
      <p:grpSpPr>
        <a:xfrm>
          <a:off x="0" y="0"/>
          <a:ext cx="0" cy="0"/>
          <a:chOff x="0" y="0"/>
          <a:chExt cx="0" cy="0"/>
        </a:xfrm>
      </p:grpSpPr>
      <p:sp>
        <p:nvSpPr>
          <p:cNvPr id="10" name="Текст 4"/>
          <p:cNvSpPr>
            <a:spLocks noGrp="1"/>
          </p:cNvSpPr>
          <p:nvPr>
            <p:ph type="body" sz="quarter" idx="17" hasCustomPrompt="1"/>
          </p:nvPr>
        </p:nvSpPr>
        <p:spPr>
          <a:xfrm>
            <a:off x="600075" y="976313"/>
            <a:ext cx="5211763" cy="538162"/>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2" name="Заголовок 1"/>
          <p:cNvSpPr>
            <a:spLocks noGrp="1"/>
          </p:cNvSpPr>
          <p:nvPr>
            <p:ph type="title" hasCustomPrompt="1"/>
          </p:nvPr>
        </p:nvSpPr>
        <p:spPr/>
        <p:txBody>
          <a:bodyPr/>
          <a:lstStyle>
            <a:lvl1pPr>
              <a:defRPr>
                <a:latin typeface="+mj-lt"/>
              </a:defRPr>
            </a:lvl1pPr>
          </a:lstStyle>
          <a:p>
            <a:r>
              <a:rPr lang="ru-RU" dirty="0"/>
              <a:t>ОБРАЗЕЦ ЗАГОЛОВКА</a:t>
            </a:r>
          </a:p>
        </p:txBody>
      </p:sp>
      <p:sp>
        <p:nvSpPr>
          <p:cNvPr id="6" name="Объект 3"/>
          <p:cNvSpPr>
            <a:spLocks noGrp="1"/>
          </p:cNvSpPr>
          <p:nvPr>
            <p:ph sz="quarter" idx="18"/>
          </p:nvPr>
        </p:nvSpPr>
        <p:spPr>
          <a:xfrm>
            <a:off x="6380480" y="976313"/>
            <a:ext cx="5222240" cy="5399087"/>
          </a:xfrm>
          <a:prstGeom prst="rect">
            <a:avLst/>
          </a:prstGeom>
        </p:spPr>
        <p:txBody>
          <a:bodyPr lIns="0" tIns="0" rIns="0" b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4" name="Рисунок 3"/>
          <p:cNvSpPr>
            <a:spLocks noGrp="1"/>
          </p:cNvSpPr>
          <p:nvPr>
            <p:ph type="pic" sz="quarter" idx="19"/>
          </p:nvPr>
        </p:nvSpPr>
        <p:spPr>
          <a:xfrm>
            <a:off x="600075" y="1616075"/>
            <a:ext cx="5211763" cy="4767263"/>
          </a:xfrm>
        </p:spPr>
        <p:txBody>
          <a:bodyPr/>
          <a:lstStyle/>
          <a:p>
            <a:r>
              <a:rPr lang="ru-RU"/>
              <a:t>Вставка рисунка</a:t>
            </a:r>
          </a:p>
        </p:txBody>
      </p:sp>
    </p:spTree>
    <p:extLst>
      <p:ext uri="{BB962C8B-B14F-4D97-AF65-F5344CB8AC3E}">
        <p14:creationId xmlns:p14="http://schemas.microsoft.com/office/powerpoint/2010/main" val="1954327259"/>
      </p:ext>
    </p:extLst>
  </p:cSld>
  <p:clrMapOvr>
    <a:masterClrMapping/>
  </p:clrMapOvr>
  <p:extLst>
    <p:ext uri="{DCECCB84-F9BA-43D5-87BE-67443E8EF086}">
      <p15:sldGuideLst xmlns:p15="http://schemas.microsoft.com/office/powerpoint/2012/main">
        <p15:guide id="1" pos="3661">
          <p15:clr>
            <a:srgbClr val="FBAE40"/>
          </p15:clr>
        </p15:guide>
        <p15:guide id="2" pos="4019">
          <p15:clr>
            <a:srgbClr val="FBAE40"/>
          </p15:clr>
        </p15:guide>
        <p15:guide id="3" orient="horz" pos="954">
          <p15:clr>
            <a:srgbClr val="FBAE40"/>
          </p15:clr>
        </p15:guide>
        <p15:guide id="4" orient="horz" pos="101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Подзаголовок, объект, изображение">
    <p:spTree>
      <p:nvGrpSpPr>
        <p:cNvPr id="1" name=""/>
        <p:cNvGrpSpPr/>
        <p:nvPr/>
      </p:nvGrpSpPr>
      <p:grpSpPr>
        <a:xfrm>
          <a:off x="0" y="0"/>
          <a:ext cx="0" cy="0"/>
          <a:chOff x="0" y="0"/>
          <a:chExt cx="0" cy="0"/>
        </a:xfrm>
      </p:grpSpPr>
      <p:sp>
        <p:nvSpPr>
          <p:cNvPr id="10" name="Текст 4"/>
          <p:cNvSpPr>
            <a:spLocks noGrp="1"/>
          </p:cNvSpPr>
          <p:nvPr>
            <p:ph type="body" sz="quarter" idx="17" hasCustomPrompt="1"/>
          </p:nvPr>
        </p:nvSpPr>
        <p:spPr>
          <a:xfrm>
            <a:off x="6391275" y="976313"/>
            <a:ext cx="5211763" cy="538162"/>
          </a:xfrm>
          <a:prstGeom prst="rect">
            <a:avLst/>
          </a:prstGeom>
        </p:spPr>
        <p:txBody>
          <a:bodyPr lIns="0" rIns="0" anchor="t" anchorCtr="0"/>
          <a:lstStyle>
            <a:lvl1pPr>
              <a:defRPr sz="1600" b="0" i="0">
                <a:solidFill>
                  <a:schemeClr val="tx1"/>
                </a:solidFill>
                <a:latin typeface="+mj-lt"/>
              </a:defRPr>
            </a:lvl1pPr>
          </a:lstStyle>
          <a:p>
            <a:pPr lvl="0"/>
            <a:r>
              <a:rPr lang="ru-RU" dirty="0"/>
              <a:t>Заголовок</a:t>
            </a:r>
          </a:p>
        </p:txBody>
      </p:sp>
      <p:sp>
        <p:nvSpPr>
          <p:cNvPr id="2" name="Заголовок 1"/>
          <p:cNvSpPr>
            <a:spLocks noGrp="1"/>
          </p:cNvSpPr>
          <p:nvPr>
            <p:ph type="title" hasCustomPrompt="1"/>
          </p:nvPr>
        </p:nvSpPr>
        <p:spPr/>
        <p:txBody>
          <a:bodyPr/>
          <a:lstStyle/>
          <a:p>
            <a:r>
              <a:rPr lang="ru-RU" dirty="0"/>
              <a:t>ОБРАЗЕЦ ЗАГОЛОВКА</a:t>
            </a:r>
          </a:p>
        </p:txBody>
      </p:sp>
      <p:sp>
        <p:nvSpPr>
          <p:cNvPr id="6" name="Объект 3"/>
          <p:cNvSpPr>
            <a:spLocks noGrp="1"/>
          </p:cNvSpPr>
          <p:nvPr>
            <p:ph sz="quarter" idx="18"/>
          </p:nvPr>
        </p:nvSpPr>
        <p:spPr>
          <a:xfrm>
            <a:off x="613997" y="976313"/>
            <a:ext cx="5222240" cy="5399087"/>
          </a:xfrm>
          <a:prstGeom prst="rect">
            <a:avLst/>
          </a:prstGeom>
        </p:spPr>
        <p:txBody>
          <a:bodyPr lIns="0" tIns="0" rIns="0" b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4" name="Рисунок 3"/>
          <p:cNvSpPr>
            <a:spLocks noGrp="1"/>
          </p:cNvSpPr>
          <p:nvPr>
            <p:ph type="pic" sz="quarter" idx="19"/>
          </p:nvPr>
        </p:nvSpPr>
        <p:spPr>
          <a:xfrm>
            <a:off x="6391275" y="1616075"/>
            <a:ext cx="5211763" cy="4767263"/>
          </a:xfrm>
        </p:spPr>
        <p:txBody>
          <a:bodyPr/>
          <a:lstStyle/>
          <a:p>
            <a:r>
              <a:rPr lang="ru-RU"/>
              <a:t>Вставка рисунка</a:t>
            </a:r>
          </a:p>
        </p:txBody>
      </p:sp>
    </p:spTree>
    <p:extLst>
      <p:ext uri="{BB962C8B-B14F-4D97-AF65-F5344CB8AC3E}">
        <p14:creationId xmlns:p14="http://schemas.microsoft.com/office/powerpoint/2010/main" val="1170982240"/>
      </p:ext>
    </p:extLst>
  </p:cSld>
  <p:clrMapOvr>
    <a:masterClrMapping/>
  </p:clrMapOvr>
  <p:extLst>
    <p:ext uri="{DCECCB84-F9BA-43D5-87BE-67443E8EF086}">
      <p15:sldGuideLst xmlns:p15="http://schemas.microsoft.com/office/powerpoint/2012/main">
        <p15:guide id="1" pos="3661">
          <p15:clr>
            <a:srgbClr val="FBAE40"/>
          </p15:clr>
        </p15:guide>
        <p15:guide id="2" pos="4019">
          <p15:clr>
            <a:srgbClr val="FBAE40"/>
          </p15:clr>
        </p15:guide>
        <p15:guide id="3" orient="horz" pos="954">
          <p15:clr>
            <a:srgbClr val="FBAE40"/>
          </p15:clr>
        </p15:guide>
        <p15:guide id="4" orient="horz" pos="101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Подзаголовок и два рисунк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4" name="Рисунок 3"/>
          <p:cNvSpPr>
            <a:spLocks noGrp="1"/>
          </p:cNvSpPr>
          <p:nvPr>
            <p:ph type="pic" sz="quarter" idx="18"/>
          </p:nvPr>
        </p:nvSpPr>
        <p:spPr>
          <a:xfrm>
            <a:off x="6383338" y="1616076"/>
            <a:ext cx="5215482" cy="4759324"/>
          </a:xfrm>
        </p:spPr>
        <p:txBody>
          <a:bodyPr/>
          <a:lstStyle/>
          <a:p>
            <a:r>
              <a:rPr lang="ru-RU"/>
              <a:t>Вставка рисунка</a:t>
            </a:r>
          </a:p>
        </p:txBody>
      </p:sp>
      <p:sp>
        <p:nvSpPr>
          <p:cNvPr id="6" name="Рисунок 5"/>
          <p:cNvSpPr>
            <a:spLocks noGrp="1"/>
          </p:cNvSpPr>
          <p:nvPr>
            <p:ph type="pic" sz="quarter" idx="19"/>
          </p:nvPr>
        </p:nvSpPr>
        <p:spPr>
          <a:xfrm>
            <a:off x="605473" y="1616076"/>
            <a:ext cx="5203190" cy="4759324"/>
          </a:xfrm>
        </p:spPr>
        <p:txBody>
          <a:bodyPr/>
          <a:lstStyle/>
          <a:p>
            <a:r>
              <a:rPr lang="ru-RU"/>
              <a:t>Вставка рисунка</a:t>
            </a:r>
          </a:p>
        </p:txBody>
      </p:sp>
      <p:sp>
        <p:nvSpPr>
          <p:cNvPr id="9" name="Текст 4"/>
          <p:cNvSpPr>
            <a:spLocks noGrp="1"/>
          </p:cNvSpPr>
          <p:nvPr>
            <p:ph type="body" sz="quarter" idx="17" hasCustomPrompt="1"/>
          </p:nvPr>
        </p:nvSpPr>
        <p:spPr>
          <a:xfrm>
            <a:off x="599440" y="990321"/>
            <a:ext cx="11003279" cy="503518"/>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2643176912"/>
      </p:ext>
    </p:extLst>
  </p:cSld>
  <p:clrMapOvr>
    <a:masterClrMapping/>
  </p:clrMapOvr>
  <p:extLst>
    <p:ext uri="{DCECCB84-F9BA-43D5-87BE-67443E8EF086}">
      <p15:sldGuideLst xmlns:p15="http://schemas.microsoft.com/office/powerpoint/2012/main">
        <p15:guide id="1" pos="3659" userDrawn="1">
          <p15:clr>
            <a:srgbClr val="FBAE40"/>
          </p15:clr>
        </p15:guide>
        <p15:guide id="2" pos="4021" userDrawn="1">
          <p15:clr>
            <a:srgbClr val="FBAE40"/>
          </p15:clr>
        </p15:guide>
        <p15:guide id="3" orient="horz" pos="1018" userDrawn="1">
          <p15:clr>
            <a:srgbClr val="FBAE40"/>
          </p15:clr>
        </p15:guide>
        <p15:guide id="4" orient="horz" pos="95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Подзаголовок и объект">
    <p:spTree>
      <p:nvGrpSpPr>
        <p:cNvPr id="1" name=""/>
        <p:cNvGrpSpPr/>
        <p:nvPr/>
      </p:nvGrpSpPr>
      <p:grpSpPr>
        <a:xfrm>
          <a:off x="0" y="0"/>
          <a:ext cx="0" cy="0"/>
          <a:chOff x="0" y="0"/>
          <a:chExt cx="0" cy="0"/>
        </a:xfrm>
      </p:grpSpPr>
      <p:sp>
        <p:nvSpPr>
          <p:cNvPr id="6" name="Текст 4"/>
          <p:cNvSpPr>
            <a:spLocks noGrp="1"/>
          </p:cNvSpPr>
          <p:nvPr>
            <p:ph type="body" sz="quarter" idx="16" hasCustomPrompt="1"/>
          </p:nvPr>
        </p:nvSpPr>
        <p:spPr>
          <a:xfrm>
            <a:off x="605473" y="980728"/>
            <a:ext cx="5203190" cy="513361"/>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7" name="Текст 4"/>
          <p:cNvSpPr>
            <a:spLocks noGrp="1"/>
          </p:cNvSpPr>
          <p:nvPr>
            <p:ph type="body" sz="quarter" idx="18" hasCustomPrompt="1"/>
          </p:nvPr>
        </p:nvSpPr>
        <p:spPr>
          <a:xfrm>
            <a:off x="6380480" y="3928716"/>
            <a:ext cx="5222240" cy="521364"/>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12" name="Заголовок 11"/>
          <p:cNvSpPr>
            <a:spLocks noGrp="1"/>
          </p:cNvSpPr>
          <p:nvPr>
            <p:ph type="title" hasCustomPrompt="1"/>
          </p:nvPr>
        </p:nvSpPr>
        <p:spPr/>
        <p:txBody>
          <a:bodyPr/>
          <a:lstStyle/>
          <a:p>
            <a:r>
              <a:rPr lang="ru-RU" dirty="0"/>
              <a:t>ОБРАЗЕЦ ЗАГОЛОВКА</a:t>
            </a:r>
          </a:p>
        </p:txBody>
      </p:sp>
      <p:sp>
        <p:nvSpPr>
          <p:cNvPr id="16" name="Объект 3"/>
          <p:cNvSpPr>
            <a:spLocks noGrp="1"/>
          </p:cNvSpPr>
          <p:nvPr>
            <p:ph sz="quarter" idx="19"/>
          </p:nvPr>
        </p:nvSpPr>
        <p:spPr>
          <a:xfrm>
            <a:off x="605474" y="1624014"/>
            <a:ext cx="5203189" cy="1799168"/>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18" name="Объект 3"/>
          <p:cNvSpPr>
            <a:spLocks noGrp="1"/>
          </p:cNvSpPr>
          <p:nvPr>
            <p:ph sz="quarter" idx="21"/>
          </p:nvPr>
        </p:nvSpPr>
        <p:spPr>
          <a:xfrm>
            <a:off x="6380480" y="4561841"/>
            <a:ext cx="5222558" cy="1809328"/>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19" name="Текст 4"/>
          <p:cNvSpPr>
            <a:spLocks noGrp="1"/>
          </p:cNvSpPr>
          <p:nvPr>
            <p:ph type="body" sz="quarter" idx="22" hasCustomPrompt="1"/>
          </p:nvPr>
        </p:nvSpPr>
        <p:spPr>
          <a:xfrm>
            <a:off x="6380480" y="990320"/>
            <a:ext cx="5222240" cy="513360"/>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21" name="Объект 3"/>
          <p:cNvSpPr>
            <a:spLocks noGrp="1"/>
          </p:cNvSpPr>
          <p:nvPr>
            <p:ph sz="quarter" idx="24"/>
          </p:nvPr>
        </p:nvSpPr>
        <p:spPr>
          <a:xfrm>
            <a:off x="6380480" y="1615441"/>
            <a:ext cx="5222558" cy="1813560"/>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3" name="Текст 4"/>
          <p:cNvSpPr>
            <a:spLocks noGrp="1"/>
          </p:cNvSpPr>
          <p:nvPr>
            <p:ph type="body" sz="quarter" idx="25" hasCustomPrompt="1"/>
          </p:nvPr>
        </p:nvSpPr>
        <p:spPr>
          <a:xfrm>
            <a:off x="605473" y="3928715"/>
            <a:ext cx="5203190" cy="521365"/>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24" name="Объект 3"/>
          <p:cNvSpPr>
            <a:spLocks noGrp="1"/>
          </p:cNvSpPr>
          <p:nvPr>
            <p:ph sz="quarter" idx="26"/>
          </p:nvPr>
        </p:nvSpPr>
        <p:spPr>
          <a:xfrm>
            <a:off x="605474" y="4561840"/>
            <a:ext cx="5203189" cy="1809329"/>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202752423"/>
      </p:ext>
    </p:extLst>
  </p:cSld>
  <p:clrMapOvr>
    <a:masterClrMapping/>
  </p:clrMapOvr>
  <p:extLst>
    <p:ext uri="{DCECCB84-F9BA-43D5-87BE-67443E8EF086}">
      <p15:sldGuideLst xmlns:p15="http://schemas.microsoft.com/office/powerpoint/2012/main">
        <p15:guide id="1" pos="3659" userDrawn="1">
          <p15:clr>
            <a:srgbClr val="FBAE40"/>
          </p15:clr>
        </p15:guide>
        <p15:guide id="2" pos="4021" userDrawn="1">
          <p15:clr>
            <a:srgbClr val="FBAE40"/>
          </p15:clr>
        </p15:guide>
        <p15:guide id="3" orient="horz" pos="947" userDrawn="1">
          <p15:clr>
            <a:srgbClr val="FBAE40"/>
          </p15:clr>
        </p15:guide>
        <p15:guide id="4" orient="horz" pos="1018" userDrawn="1">
          <p15:clr>
            <a:srgbClr val="FBAE40"/>
          </p15:clr>
        </p15:guide>
        <p15:guide id="5" orient="horz" pos="2160" userDrawn="1">
          <p15:clr>
            <a:srgbClr val="FBAE40"/>
          </p15:clr>
        </p15:guide>
        <p15:guide id="6" orient="horz" pos="2470" userDrawn="1">
          <p15:clr>
            <a:srgbClr val="FBAE40"/>
          </p15:clr>
        </p15:guide>
        <p15:guide id="7" orient="horz" pos="2803" userDrawn="1">
          <p15:clr>
            <a:srgbClr val="FBAE40"/>
          </p15:clr>
        </p15:guide>
        <p15:guide id="8" orient="horz" pos="287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Подзаголовок и объект">
    <p:spTree>
      <p:nvGrpSpPr>
        <p:cNvPr id="1" name=""/>
        <p:cNvGrpSpPr/>
        <p:nvPr/>
      </p:nvGrpSpPr>
      <p:grpSpPr>
        <a:xfrm>
          <a:off x="0" y="0"/>
          <a:ext cx="0" cy="0"/>
          <a:chOff x="0" y="0"/>
          <a:chExt cx="0" cy="0"/>
        </a:xfrm>
      </p:grpSpPr>
      <p:sp>
        <p:nvSpPr>
          <p:cNvPr id="4" name="Объект 3"/>
          <p:cNvSpPr>
            <a:spLocks noGrp="1"/>
          </p:cNvSpPr>
          <p:nvPr>
            <p:ph sz="quarter" idx="12"/>
          </p:nvPr>
        </p:nvSpPr>
        <p:spPr>
          <a:xfrm>
            <a:off x="600076" y="981075"/>
            <a:ext cx="5208588" cy="2442465"/>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 name="Заголовок 1"/>
          <p:cNvSpPr>
            <a:spLocks noGrp="1"/>
          </p:cNvSpPr>
          <p:nvPr>
            <p:ph type="title" hasCustomPrompt="1"/>
          </p:nvPr>
        </p:nvSpPr>
        <p:spPr/>
        <p:txBody>
          <a:bodyPr/>
          <a:lstStyle/>
          <a:p>
            <a:r>
              <a:rPr lang="ru-RU" dirty="0"/>
              <a:t>ОБРАЗЕЦ ЗАГОЛОВКА</a:t>
            </a:r>
          </a:p>
        </p:txBody>
      </p:sp>
      <p:sp>
        <p:nvSpPr>
          <p:cNvPr id="10" name="Объект 3"/>
          <p:cNvSpPr>
            <a:spLocks noGrp="1"/>
          </p:cNvSpPr>
          <p:nvPr>
            <p:ph sz="quarter" idx="21"/>
          </p:nvPr>
        </p:nvSpPr>
        <p:spPr>
          <a:xfrm>
            <a:off x="6380480" y="3921760"/>
            <a:ext cx="5222240" cy="2458720"/>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16" name="Текст 4"/>
          <p:cNvSpPr>
            <a:spLocks noGrp="1"/>
          </p:cNvSpPr>
          <p:nvPr>
            <p:ph type="body" sz="quarter" idx="16" hasCustomPrompt="1"/>
          </p:nvPr>
        </p:nvSpPr>
        <p:spPr>
          <a:xfrm>
            <a:off x="605473" y="3928715"/>
            <a:ext cx="5203190" cy="521365"/>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17" name="Объект 3"/>
          <p:cNvSpPr>
            <a:spLocks noGrp="1"/>
          </p:cNvSpPr>
          <p:nvPr>
            <p:ph sz="quarter" idx="19"/>
          </p:nvPr>
        </p:nvSpPr>
        <p:spPr>
          <a:xfrm>
            <a:off x="605474" y="4572001"/>
            <a:ext cx="5203189" cy="1799168"/>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18" name="Текст 4"/>
          <p:cNvSpPr>
            <a:spLocks noGrp="1"/>
          </p:cNvSpPr>
          <p:nvPr>
            <p:ph type="body" sz="quarter" idx="22" hasCustomPrompt="1"/>
          </p:nvPr>
        </p:nvSpPr>
        <p:spPr>
          <a:xfrm>
            <a:off x="6380480" y="990320"/>
            <a:ext cx="5222240" cy="513360"/>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19" name="Объект 3"/>
          <p:cNvSpPr>
            <a:spLocks noGrp="1"/>
          </p:cNvSpPr>
          <p:nvPr>
            <p:ph sz="quarter" idx="24"/>
          </p:nvPr>
        </p:nvSpPr>
        <p:spPr>
          <a:xfrm>
            <a:off x="6380480" y="1615441"/>
            <a:ext cx="5222558" cy="1798319"/>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2688506744"/>
      </p:ext>
    </p:extLst>
  </p:cSld>
  <p:clrMapOvr>
    <a:masterClrMapping/>
  </p:clrMapOvr>
  <p:extLst>
    <p:ext uri="{DCECCB84-F9BA-43D5-87BE-67443E8EF086}">
      <p15:sldGuideLst xmlns:p15="http://schemas.microsoft.com/office/powerpoint/2012/main">
        <p15:guide id="1" pos="3659" userDrawn="1">
          <p15:clr>
            <a:srgbClr val="FBAE40"/>
          </p15:clr>
        </p15:guide>
        <p15:guide id="2" pos="4021" userDrawn="1">
          <p15:clr>
            <a:srgbClr val="FBAE40"/>
          </p15:clr>
        </p15:guide>
        <p15:guide id="3" orient="horz" pos="2470" userDrawn="1">
          <p15:clr>
            <a:srgbClr val="FBAE40"/>
          </p15:clr>
        </p15:guide>
        <p15:guide id="4" orient="horz" pos="215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Подзаголовок и два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15" name="Объект 3"/>
          <p:cNvSpPr>
            <a:spLocks noGrp="1"/>
          </p:cNvSpPr>
          <p:nvPr>
            <p:ph sz="quarter" idx="18"/>
          </p:nvPr>
        </p:nvSpPr>
        <p:spPr>
          <a:xfrm>
            <a:off x="8315888" y="1615440"/>
            <a:ext cx="3283200" cy="4759960"/>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16" name="Текст 4"/>
          <p:cNvSpPr>
            <a:spLocks noGrp="1"/>
          </p:cNvSpPr>
          <p:nvPr>
            <p:ph type="body" sz="quarter" idx="19" hasCustomPrompt="1"/>
          </p:nvPr>
        </p:nvSpPr>
        <p:spPr>
          <a:xfrm>
            <a:off x="8315888" y="980160"/>
            <a:ext cx="3283200" cy="523519"/>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17" name="Объект 3"/>
          <p:cNvSpPr>
            <a:spLocks noGrp="1"/>
          </p:cNvSpPr>
          <p:nvPr>
            <p:ph sz="quarter" idx="20"/>
          </p:nvPr>
        </p:nvSpPr>
        <p:spPr>
          <a:xfrm>
            <a:off x="613232" y="1615440"/>
            <a:ext cx="3283200" cy="4759960"/>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18" name="Текст 4"/>
          <p:cNvSpPr>
            <a:spLocks noGrp="1"/>
          </p:cNvSpPr>
          <p:nvPr>
            <p:ph type="body" sz="quarter" idx="21" hasCustomPrompt="1"/>
          </p:nvPr>
        </p:nvSpPr>
        <p:spPr>
          <a:xfrm>
            <a:off x="613232" y="980160"/>
            <a:ext cx="3283200" cy="523519"/>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19" name="Объект 3"/>
          <p:cNvSpPr>
            <a:spLocks noGrp="1"/>
          </p:cNvSpPr>
          <p:nvPr>
            <p:ph sz="quarter" idx="22"/>
          </p:nvPr>
        </p:nvSpPr>
        <p:spPr>
          <a:xfrm>
            <a:off x="4459712" y="1615440"/>
            <a:ext cx="3283200" cy="4759960"/>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0" name="Текст 4"/>
          <p:cNvSpPr>
            <a:spLocks noGrp="1"/>
          </p:cNvSpPr>
          <p:nvPr>
            <p:ph type="body" sz="quarter" idx="23" hasCustomPrompt="1"/>
          </p:nvPr>
        </p:nvSpPr>
        <p:spPr>
          <a:xfrm>
            <a:off x="4459712" y="980160"/>
            <a:ext cx="3283200" cy="523519"/>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3805408820"/>
      </p:ext>
    </p:extLst>
  </p:cSld>
  <p:clrMapOvr>
    <a:masterClrMapping/>
  </p:clrMapOvr>
  <p:extLst>
    <p:ext uri="{DCECCB84-F9BA-43D5-87BE-67443E8EF086}">
      <p15:sldGuideLst xmlns:p15="http://schemas.microsoft.com/office/powerpoint/2012/main">
        <p15:guide id="1" pos="2803" userDrawn="1">
          <p15:clr>
            <a:srgbClr val="FBAE40"/>
          </p15:clr>
        </p15:guide>
        <p15:guide id="2" pos="2464" userDrawn="1">
          <p15:clr>
            <a:srgbClr val="FBAE40"/>
          </p15:clr>
        </p15:guide>
        <p15:guide id="3" pos="4883" userDrawn="1">
          <p15:clr>
            <a:srgbClr val="FBAE40"/>
          </p15:clr>
        </p15:guide>
        <p15:guide id="4" pos="5235" userDrawn="1">
          <p15:clr>
            <a:srgbClr val="FBAE40"/>
          </p15:clr>
        </p15:guide>
        <p15:guide id="5" orient="horz" pos="1018" userDrawn="1">
          <p15:clr>
            <a:srgbClr val="FBAE40"/>
          </p15:clr>
        </p15:guide>
        <p15:guide id="6" orient="horz" pos="94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Подзаголовок и два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32" name="Объект 3"/>
          <p:cNvSpPr>
            <a:spLocks noGrp="1"/>
          </p:cNvSpPr>
          <p:nvPr>
            <p:ph sz="quarter" idx="18"/>
          </p:nvPr>
        </p:nvSpPr>
        <p:spPr>
          <a:xfrm>
            <a:off x="8315888" y="4562475"/>
            <a:ext cx="3283200" cy="1820863"/>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33" name="Текст 4"/>
          <p:cNvSpPr>
            <a:spLocks noGrp="1"/>
          </p:cNvSpPr>
          <p:nvPr>
            <p:ph type="body" sz="quarter" idx="19" hasCustomPrompt="1"/>
          </p:nvPr>
        </p:nvSpPr>
        <p:spPr>
          <a:xfrm>
            <a:off x="8315888" y="3942649"/>
            <a:ext cx="3283200" cy="486000"/>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34" name="Объект 3"/>
          <p:cNvSpPr>
            <a:spLocks noGrp="1"/>
          </p:cNvSpPr>
          <p:nvPr>
            <p:ph sz="quarter" idx="20"/>
          </p:nvPr>
        </p:nvSpPr>
        <p:spPr>
          <a:xfrm>
            <a:off x="613232" y="4562475"/>
            <a:ext cx="3283200" cy="1820863"/>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35" name="Текст 4"/>
          <p:cNvSpPr>
            <a:spLocks noGrp="1"/>
          </p:cNvSpPr>
          <p:nvPr>
            <p:ph type="body" sz="quarter" idx="21" hasCustomPrompt="1"/>
          </p:nvPr>
        </p:nvSpPr>
        <p:spPr>
          <a:xfrm>
            <a:off x="613232" y="3942649"/>
            <a:ext cx="3283200" cy="486000"/>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36" name="Объект 3"/>
          <p:cNvSpPr>
            <a:spLocks noGrp="1"/>
          </p:cNvSpPr>
          <p:nvPr>
            <p:ph sz="quarter" idx="22"/>
          </p:nvPr>
        </p:nvSpPr>
        <p:spPr>
          <a:xfrm>
            <a:off x="4459712" y="4562475"/>
            <a:ext cx="3283200" cy="1820863"/>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37" name="Текст 4"/>
          <p:cNvSpPr>
            <a:spLocks noGrp="1"/>
          </p:cNvSpPr>
          <p:nvPr>
            <p:ph type="body" sz="quarter" idx="23" hasCustomPrompt="1"/>
          </p:nvPr>
        </p:nvSpPr>
        <p:spPr>
          <a:xfrm>
            <a:off x="4459712" y="3942649"/>
            <a:ext cx="3283200" cy="486000"/>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38" name="Объект 3"/>
          <p:cNvSpPr>
            <a:spLocks noGrp="1"/>
          </p:cNvSpPr>
          <p:nvPr>
            <p:ph sz="quarter" idx="24"/>
          </p:nvPr>
        </p:nvSpPr>
        <p:spPr>
          <a:xfrm>
            <a:off x="8315888" y="1616075"/>
            <a:ext cx="3283200" cy="1807845"/>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39" name="Текст 4"/>
          <p:cNvSpPr>
            <a:spLocks noGrp="1"/>
          </p:cNvSpPr>
          <p:nvPr>
            <p:ph type="body" sz="quarter" idx="25" hasCustomPrompt="1"/>
          </p:nvPr>
        </p:nvSpPr>
        <p:spPr>
          <a:xfrm>
            <a:off x="8315888" y="980160"/>
            <a:ext cx="3283200" cy="523519"/>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40" name="Объект 3"/>
          <p:cNvSpPr>
            <a:spLocks noGrp="1"/>
          </p:cNvSpPr>
          <p:nvPr>
            <p:ph sz="quarter" idx="26"/>
          </p:nvPr>
        </p:nvSpPr>
        <p:spPr>
          <a:xfrm>
            <a:off x="613232" y="1616075"/>
            <a:ext cx="3283200" cy="1807845"/>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41" name="Текст 4"/>
          <p:cNvSpPr>
            <a:spLocks noGrp="1"/>
          </p:cNvSpPr>
          <p:nvPr>
            <p:ph type="body" sz="quarter" idx="27" hasCustomPrompt="1"/>
          </p:nvPr>
        </p:nvSpPr>
        <p:spPr>
          <a:xfrm>
            <a:off x="613232" y="980160"/>
            <a:ext cx="3283200" cy="523519"/>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42" name="Объект 3"/>
          <p:cNvSpPr>
            <a:spLocks noGrp="1"/>
          </p:cNvSpPr>
          <p:nvPr>
            <p:ph sz="quarter" idx="28"/>
          </p:nvPr>
        </p:nvSpPr>
        <p:spPr>
          <a:xfrm>
            <a:off x="4459712" y="1616075"/>
            <a:ext cx="3283200" cy="1807845"/>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43" name="Текст 4"/>
          <p:cNvSpPr>
            <a:spLocks noGrp="1"/>
          </p:cNvSpPr>
          <p:nvPr>
            <p:ph type="body" sz="quarter" idx="29" hasCustomPrompt="1"/>
          </p:nvPr>
        </p:nvSpPr>
        <p:spPr>
          <a:xfrm>
            <a:off x="4459712" y="980160"/>
            <a:ext cx="3283200" cy="523519"/>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1896879965"/>
      </p:ext>
    </p:extLst>
  </p:cSld>
  <p:clrMapOvr>
    <a:masterClrMapping/>
  </p:clrMapOvr>
  <p:extLst>
    <p:ext uri="{DCECCB84-F9BA-43D5-87BE-67443E8EF086}">
      <p15:sldGuideLst xmlns:p15="http://schemas.microsoft.com/office/powerpoint/2012/main">
        <p15:guide id="1" pos="2458" userDrawn="1">
          <p15:clr>
            <a:srgbClr val="FBAE40"/>
          </p15:clr>
        </p15:guide>
        <p15:guide id="2" pos="2803" userDrawn="1">
          <p15:clr>
            <a:srgbClr val="FBAE40"/>
          </p15:clr>
        </p15:guide>
        <p15:guide id="3" pos="5229" userDrawn="1">
          <p15:clr>
            <a:srgbClr val="FBAE40"/>
          </p15:clr>
        </p15:guide>
        <p15:guide id="4" pos="4890" userDrawn="1">
          <p15:clr>
            <a:srgbClr val="FBAE40"/>
          </p15:clr>
        </p15:guide>
        <p15:guide id="5" orient="horz" pos="947" userDrawn="1">
          <p15:clr>
            <a:srgbClr val="FBAE40"/>
          </p15:clr>
        </p15:guide>
        <p15:guide id="6" orient="horz" pos="2478" userDrawn="1">
          <p15:clr>
            <a:srgbClr val="FBAE40"/>
          </p15:clr>
        </p15:guide>
        <p15:guide id="7" orient="horz" pos="2157" userDrawn="1">
          <p15:clr>
            <a:srgbClr val="FBAE40"/>
          </p15:clr>
        </p15:guide>
        <p15:guide id="8" orient="horz" pos="1018" userDrawn="1">
          <p15:clr>
            <a:srgbClr val="FBAE40"/>
          </p15:clr>
        </p15:guide>
        <p15:guide id="9" orient="horz" pos="2874" userDrawn="1">
          <p15:clr>
            <a:srgbClr val="FBAE40"/>
          </p15:clr>
        </p15:guide>
        <p15:guide id="10" orient="horz" pos="280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Три вертикальных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9" name="Объект 3"/>
          <p:cNvSpPr>
            <a:spLocks noGrp="1"/>
          </p:cNvSpPr>
          <p:nvPr>
            <p:ph sz="quarter" idx="18"/>
          </p:nvPr>
        </p:nvSpPr>
        <p:spPr>
          <a:xfrm>
            <a:off x="8315888" y="976313"/>
            <a:ext cx="3283200" cy="5399087"/>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11" name="Объект 3"/>
          <p:cNvSpPr>
            <a:spLocks noGrp="1"/>
          </p:cNvSpPr>
          <p:nvPr>
            <p:ph sz="quarter" idx="20"/>
          </p:nvPr>
        </p:nvSpPr>
        <p:spPr>
          <a:xfrm>
            <a:off x="613232" y="976313"/>
            <a:ext cx="3283200" cy="5399087"/>
          </a:xfrm>
          <a:prstGeom prst="rect">
            <a:avLst/>
          </a:prstGeom>
        </p:spPr>
        <p:txBody>
          <a:bodyPr lIns="0" rIns="0"/>
          <a:lstStyle>
            <a:lvl1pPr>
              <a:defRPr sz="1400"/>
            </a:lvl1pPr>
            <a:lvl2pPr>
              <a:defRPr sz="1400"/>
            </a:lvl2pPr>
            <a:lvl3pPr>
              <a:defRPr sz="1200"/>
            </a:lvl3pPr>
          </a:lstStyle>
          <a:p>
            <a:pPr lvl="0"/>
            <a:r>
              <a:rPr lang="ru-RU" dirty="0"/>
              <a:t>Образец текста</a:t>
            </a:r>
          </a:p>
          <a:p>
            <a:pPr lvl="1"/>
            <a:r>
              <a:rPr lang="ru-RU" dirty="0"/>
              <a:t>Второй уровень</a:t>
            </a:r>
          </a:p>
          <a:p>
            <a:pPr lvl="2"/>
            <a:r>
              <a:rPr lang="ru-RU" dirty="0"/>
              <a:t>Третий уровень</a:t>
            </a:r>
          </a:p>
        </p:txBody>
      </p:sp>
      <p:sp>
        <p:nvSpPr>
          <p:cNvPr id="12" name="Объект 3"/>
          <p:cNvSpPr>
            <a:spLocks noGrp="1"/>
          </p:cNvSpPr>
          <p:nvPr>
            <p:ph sz="quarter" idx="22"/>
          </p:nvPr>
        </p:nvSpPr>
        <p:spPr>
          <a:xfrm>
            <a:off x="4459712" y="976313"/>
            <a:ext cx="3283200" cy="5399087"/>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4121898769"/>
      </p:ext>
    </p:extLst>
  </p:cSld>
  <p:clrMapOvr>
    <a:masterClrMapping/>
  </p:clrMapOvr>
  <p:extLst>
    <p:ext uri="{DCECCB84-F9BA-43D5-87BE-67443E8EF086}">
      <p15:sldGuideLst xmlns:p15="http://schemas.microsoft.com/office/powerpoint/2012/main">
        <p15:guide id="1" pos="2464" userDrawn="1">
          <p15:clr>
            <a:srgbClr val="FBAE40"/>
          </p15:clr>
        </p15:guide>
        <p15:guide id="2" pos="2803" userDrawn="1">
          <p15:clr>
            <a:srgbClr val="FBAE40"/>
          </p15:clr>
        </p15:guide>
        <p15:guide id="3" pos="5235" userDrawn="1">
          <p15:clr>
            <a:srgbClr val="FBAE40"/>
          </p15:clr>
        </p15:guide>
        <p15:guide id="4" pos="488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ный слайд">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359465"/>
      </p:ext>
    </p:extLst>
  </p:cSld>
  <p:clrMapOvr>
    <a:masterClrMapping/>
  </p:clrMapOvr>
  <p:extLst>
    <p:ext uri="{DCECCB84-F9BA-43D5-87BE-67443E8EF086}">
      <p15:sldGuideLst xmlns:p15="http://schemas.microsoft.com/office/powerpoint/2012/main">
        <p15:guide id="1" pos="20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Подзаголовок и два объекта">
    <p:spTree>
      <p:nvGrpSpPr>
        <p:cNvPr id="1" name=""/>
        <p:cNvGrpSpPr/>
        <p:nvPr/>
      </p:nvGrpSpPr>
      <p:grpSpPr>
        <a:xfrm>
          <a:off x="0" y="0"/>
          <a:ext cx="0" cy="0"/>
          <a:chOff x="0" y="0"/>
          <a:chExt cx="0" cy="0"/>
        </a:xfrm>
      </p:grpSpPr>
      <p:sp>
        <p:nvSpPr>
          <p:cNvPr id="5" name="Объект 3"/>
          <p:cNvSpPr>
            <a:spLocks noGrp="1"/>
          </p:cNvSpPr>
          <p:nvPr>
            <p:ph sz="quarter" idx="12"/>
          </p:nvPr>
        </p:nvSpPr>
        <p:spPr>
          <a:xfrm>
            <a:off x="9272904" y="1616075"/>
            <a:ext cx="2323628" cy="4759325"/>
          </a:xfrm>
          <a:prstGeom prst="rect">
            <a:avLst/>
          </a:prstGeom>
        </p:spPr>
        <p:txBody>
          <a:bodyPr lIns="0" rIns="0"/>
          <a:lstStyle>
            <a:lvl1pPr>
              <a:lnSpc>
                <a:spcPct val="90000"/>
              </a:lnSpc>
              <a:spcBef>
                <a:spcPts val="600"/>
              </a:spcBef>
              <a:spcAft>
                <a:spcPts val="0"/>
              </a:spcAft>
              <a:defRPr sz="1400"/>
            </a:lvl1pPr>
            <a:lvl2pPr>
              <a:lnSpc>
                <a:spcPct val="90000"/>
              </a:lnSpc>
              <a:spcBef>
                <a:spcPts val="600"/>
              </a:spcBef>
              <a:spcAft>
                <a:spcPts val="0"/>
              </a:spcAft>
              <a:defRPr sz="1400"/>
            </a:lvl2pPr>
            <a:lvl3pPr>
              <a:lnSpc>
                <a:spcPct val="90000"/>
              </a:lnSpc>
              <a:spcBef>
                <a:spcPts val="400"/>
              </a:spcBef>
              <a:spcAft>
                <a:spcPts val="0"/>
              </a:spcAft>
              <a:defRPr sz="1200"/>
            </a:lvl3pPr>
          </a:lstStyle>
          <a:p>
            <a:pPr lvl="0"/>
            <a:r>
              <a:rPr lang="ru-RU"/>
              <a:t>Образец текста</a:t>
            </a:r>
          </a:p>
          <a:p>
            <a:pPr lvl="1"/>
            <a:r>
              <a:rPr lang="ru-RU"/>
              <a:t>Второй уровень</a:t>
            </a:r>
          </a:p>
          <a:p>
            <a:pPr lvl="2"/>
            <a:r>
              <a:rPr lang="ru-RU"/>
              <a:t>Третий уровень</a:t>
            </a:r>
          </a:p>
        </p:txBody>
      </p:sp>
      <p:sp>
        <p:nvSpPr>
          <p:cNvPr id="10" name="Текст 4"/>
          <p:cNvSpPr>
            <a:spLocks noGrp="1"/>
          </p:cNvSpPr>
          <p:nvPr>
            <p:ph type="body" sz="quarter" idx="17" hasCustomPrompt="1"/>
          </p:nvPr>
        </p:nvSpPr>
        <p:spPr>
          <a:xfrm>
            <a:off x="9280688" y="990321"/>
            <a:ext cx="2318400" cy="486000"/>
          </a:xfrm>
          <a:prstGeom prst="rect">
            <a:avLst/>
          </a:prstGeom>
        </p:spPr>
        <p:txBody>
          <a:bodyPr lIns="0" rIns="0" anchor="t" anchorCtr="0"/>
          <a:lstStyle>
            <a:lvl1pPr>
              <a:lnSpc>
                <a:spcPct val="90000"/>
              </a:lnSpc>
              <a:spcBef>
                <a:spcPts val="0"/>
              </a:spcBef>
              <a:spcAft>
                <a:spcPts val="0"/>
              </a:spcAft>
              <a:defRPr sz="1600" b="0">
                <a:solidFill>
                  <a:schemeClr val="tx1"/>
                </a:solidFill>
                <a:latin typeface="+mj-lt"/>
              </a:defRPr>
            </a:lvl1pPr>
          </a:lstStyle>
          <a:p>
            <a:pPr lvl="0"/>
            <a:r>
              <a:rPr lang="ru-RU" dirty="0"/>
              <a:t>Заголовок</a:t>
            </a:r>
          </a:p>
        </p:txBody>
      </p:sp>
      <p:sp>
        <p:nvSpPr>
          <p:cNvPr id="2" name="Заголовок 1"/>
          <p:cNvSpPr>
            <a:spLocks noGrp="1"/>
          </p:cNvSpPr>
          <p:nvPr>
            <p:ph type="title" hasCustomPrompt="1"/>
          </p:nvPr>
        </p:nvSpPr>
        <p:spPr/>
        <p:txBody>
          <a:bodyPr/>
          <a:lstStyle/>
          <a:p>
            <a:r>
              <a:rPr lang="ru-RU" dirty="0"/>
              <a:t>ОБРАЗЕЦ ЗАГОЛОВКА</a:t>
            </a:r>
          </a:p>
        </p:txBody>
      </p:sp>
      <p:sp>
        <p:nvSpPr>
          <p:cNvPr id="16" name="Объект 3"/>
          <p:cNvSpPr>
            <a:spLocks noGrp="1"/>
          </p:cNvSpPr>
          <p:nvPr>
            <p:ph sz="quarter" idx="24"/>
          </p:nvPr>
        </p:nvSpPr>
        <p:spPr>
          <a:xfrm>
            <a:off x="6388099" y="1616075"/>
            <a:ext cx="2346325" cy="4759325"/>
          </a:xfrm>
          <a:prstGeom prst="rect">
            <a:avLst/>
          </a:prstGeom>
        </p:spPr>
        <p:txBody>
          <a:bodyPr lIns="0" rIns="0"/>
          <a:lstStyle>
            <a:lvl1pPr>
              <a:lnSpc>
                <a:spcPct val="90000"/>
              </a:lnSpc>
              <a:spcBef>
                <a:spcPts val="600"/>
              </a:spcBef>
              <a:spcAft>
                <a:spcPts val="0"/>
              </a:spcAft>
              <a:defRPr sz="1400"/>
            </a:lvl1pPr>
            <a:lvl2pPr>
              <a:lnSpc>
                <a:spcPct val="90000"/>
              </a:lnSpc>
              <a:spcBef>
                <a:spcPts val="600"/>
              </a:spcBef>
              <a:spcAft>
                <a:spcPts val="0"/>
              </a:spcAft>
              <a:defRPr sz="1400"/>
            </a:lvl2pPr>
            <a:lvl3pPr>
              <a:lnSpc>
                <a:spcPct val="90000"/>
              </a:lnSpc>
              <a:spcBef>
                <a:spcPts val="400"/>
              </a:spcBef>
              <a:spcAft>
                <a:spcPts val="0"/>
              </a:spcAft>
              <a:defRPr sz="1200"/>
            </a:lvl3pPr>
          </a:lstStyle>
          <a:p>
            <a:pPr lvl="0"/>
            <a:r>
              <a:rPr lang="ru-RU"/>
              <a:t>Образец текста</a:t>
            </a:r>
          </a:p>
          <a:p>
            <a:pPr lvl="1"/>
            <a:r>
              <a:rPr lang="ru-RU"/>
              <a:t>Второй уровень</a:t>
            </a:r>
          </a:p>
          <a:p>
            <a:pPr lvl="2"/>
            <a:r>
              <a:rPr lang="ru-RU"/>
              <a:t>Третий уровень</a:t>
            </a:r>
          </a:p>
        </p:txBody>
      </p:sp>
      <p:sp>
        <p:nvSpPr>
          <p:cNvPr id="17" name="Текст 4"/>
          <p:cNvSpPr>
            <a:spLocks noGrp="1"/>
          </p:cNvSpPr>
          <p:nvPr>
            <p:ph type="body" sz="quarter" idx="25" hasCustomPrompt="1"/>
          </p:nvPr>
        </p:nvSpPr>
        <p:spPr>
          <a:xfrm>
            <a:off x="6398259" y="990321"/>
            <a:ext cx="2318400" cy="486000"/>
          </a:xfrm>
          <a:prstGeom prst="rect">
            <a:avLst/>
          </a:prstGeom>
        </p:spPr>
        <p:txBody>
          <a:bodyPr lIns="0" rIns="0" anchor="t" anchorCtr="0"/>
          <a:lstStyle>
            <a:lvl1pPr>
              <a:lnSpc>
                <a:spcPct val="90000"/>
              </a:lnSpc>
              <a:spcBef>
                <a:spcPts val="0"/>
              </a:spcBef>
              <a:spcAft>
                <a:spcPts val="0"/>
              </a:spcAft>
              <a:defRPr sz="1600" b="0">
                <a:solidFill>
                  <a:schemeClr val="tx1"/>
                </a:solidFill>
                <a:latin typeface="+mj-lt"/>
              </a:defRPr>
            </a:lvl1pPr>
          </a:lstStyle>
          <a:p>
            <a:pPr lvl="0"/>
            <a:r>
              <a:rPr lang="ru-RU" dirty="0"/>
              <a:t>Заголовок</a:t>
            </a:r>
          </a:p>
        </p:txBody>
      </p:sp>
      <p:sp>
        <p:nvSpPr>
          <p:cNvPr id="18" name="Объект 3"/>
          <p:cNvSpPr>
            <a:spLocks noGrp="1"/>
          </p:cNvSpPr>
          <p:nvPr>
            <p:ph sz="quarter" idx="26"/>
          </p:nvPr>
        </p:nvSpPr>
        <p:spPr>
          <a:xfrm>
            <a:off x="3484880" y="1616075"/>
            <a:ext cx="2323628" cy="4759325"/>
          </a:xfrm>
          <a:prstGeom prst="rect">
            <a:avLst/>
          </a:prstGeom>
        </p:spPr>
        <p:txBody>
          <a:bodyPr lIns="0" rIns="0"/>
          <a:lstStyle>
            <a:lvl1pPr>
              <a:lnSpc>
                <a:spcPct val="90000"/>
              </a:lnSpc>
              <a:spcBef>
                <a:spcPts val="600"/>
              </a:spcBef>
              <a:spcAft>
                <a:spcPts val="0"/>
              </a:spcAft>
              <a:defRPr sz="1400"/>
            </a:lvl1pPr>
            <a:lvl2pPr>
              <a:lnSpc>
                <a:spcPct val="90000"/>
              </a:lnSpc>
              <a:spcBef>
                <a:spcPts val="600"/>
              </a:spcBef>
              <a:spcAft>
                <a:spcPts val="0"/>
              </a:spcAft>
              <a:defRPr sz="1400"/>
            </a:lvl2pPr>
            <a:lvl3pPr>
              <a:lnSpc>
                <a:spcPct val="90000"/>
              </a:lnSpc>
              <a:spcBef>
                <a:spcPts val="400"/>
              </a:spcBef>
              <a:spcAft>
                <a:spcPts val="0"/>
              </a:spcAft>
              <a:defRPr sz="1200"/>
            </a:lvl3pPr>
          </a:lstStyle>
          <a:p>
            <a:pPr lvl="0"/>
            <a:r>
              <a:rPr lang="ru-RU"/>
              <a:t>Образец текста</a:t>
            </a:r>
          </a:p>
          <a:p>
            <a:pPr lvl="1"/>
            <a:r>
              <a:rPr lang="ru-RU"/>
              <a:t>Второй уровень</a:t>
            </a:r>
          </a:p>
          <a:p>
            <a:pPr lvl="2"/>
            <a:r>
              <a:rPr lang="ru-RU"/>
              <a:t>Третий уровень</a:t>
            </a:r>
          </a:p>
        </p:txBody>
      </p:sp>
      <p:sp>
        <p:nvSpPr>
          <p:cNvPr id="19" name="Текст 4"/>
          <p:cNvSpPr>
            <a:spLocks noGrp="1"/>
          </p:cNvSpPr>
          <p:nvPr>
            <p:ph type="body" sz="quarter" idx="27" hasCustomPrompt="1"/>
          </p:nvPr>
        </p:nvSpPr>
        <p:spPr>
          <a:xfrm>
            <a:off x="3492664" y="990321"/>
            <a:ext cx="2318400" cy="486000"/>
          </a:xfrm>
          <a:prstGeom prst="rect">
            <a:avLst/>
          </a:prstGeom>
        </p:spPr>
        <p:txBody>
          <a:bodyPr lIns="0" rIns="0" anchor="t" anchorCtr="0"/>
          <a:lstStyle>
            <a:lvl1pPr>
              <a:lnSpc>
                <a:spcPct val="90000"/>
              </a:lnSpc>
              <a:spcBef>
                <a:spcPts val="0"/>
              </a:spcBef>
              <a:spcAft>
                <a:spcPts val="0"/>
              </a:spcAft>
              <a:defRPr sz="1600" b="0">
                <a:solidFill>
                  <a:schemeClr val="tx1"/>
                </a:solidFill>
                <a:latin typeface="+mj-lt"/>
              </a:defRPr>
            </a:lvl1pPr>
          </a:lstStyle>
          <a:p>
            <a:pPr lvl="0"/>
            <a:r>
              <a:rPr lang="ru-RU" dirty="0"/>
              <a:t>Заголовок</a:t>
            </a:r>
          </a:p>
        </p:txBody>
      </p:sp>
      <p:sp>
        <p:nvSpPr>
          <p:cNvPr id="20" name="Объект 3"/>
          <p:cNvSpPr>
            <a:spLocks noGrp="1"/>
          </p:cNvSpPr>
          <p:nvPr>
            <p:ph sz="quarter" idx="28"/>
          </p:nvPr>
        </p:nvSpPr>
        <p:spPr>
          <a:xfrm>
            <a:off x="600075" y="1616075"/>
            <a:ext cx="2346325" cy="4759325"/>
          </a:xfrm>
          <a:prstGeom prst="rect">
            <a:avLst/>
          </a:prstGeom>
        </p:spPr>
        <p:txBody>
          <a:bodyPr lIns="0" rIns="0"/>
          <a:lstStyle>
            <a:lvl1pPr>
              <a:lnSpc>
                <a:spcPct val="90000"/>
              </a:lnSpc>
              <a:spcBef>
                <a:spcPts val="600"/>
              </a:spcBef>
              <a:spcAft>
                <a:spcPts val="0"/>
              </a:spcAft>
              <a:defRPr sz="1400"/>
            </a:lvl1pPr>
            <a:lvl2pPr>
              <a:lnSpc>
                <a:spcPct val="90000"/>
              </a:lnSpc>
              <a:spcBef>
                <a:spcPts val="600"/>
              </a:spcBef>
              <a:spcAft>
                <a:spcPts val="0"/>
              </a:spcAft>
              <a:defRPr sz="1400"/>
            </a:lvl2pPr>
            <a:lvl3pPr>
              <a:lnSpc>
                <a:spcPct val="90000"/>
              </a:lnSpc>
              <a:spcBef>
                <a:spcPts val="400"/>
              </a:spcBef>
              <a:spcAft>
                <a:spcPts val="0"/>
              </a:spcAft>
              <a:defRPr sz="1200"/>
            </a:lvl3pPr>
          </a:lstStyle>
          <a:p>
            <a:pPr lvl="0"/>
            <a:r>
              <a:rPr lang="ru-RU"/>
              <a:t>Образец текста</a:t>
            </a:r>
          </a:p>
          <a:p>
            <a:pPr lvl="1"/>
            <a:r>
              <a:rPr lang="ru-RU"/>
              <a:t>Второй уровень</a:t>
            </a:r>
          </a:p>
          <a:p>
            <a:pPr lvl="2"/>
            <a:r>
              <a:rPr lang="ru-RU"/>
              <a:t>Третий уровень</a:t>
            </a:r>
          </a:p>
        </p:txBody>
      </p:sp>
      <p:sp>
        <p:nvSpPr>
          <p:cNvPr id="21" name="Текст 4"/>
          <p:cNvSpPr>
            <a:spLocks noGrp="1"/>
          </p:cNvSpPr>
          <p:nvPr>
            <p:ph type="body" sz="quarter" idx="29" hasCustomPrompt="1"/>
          </p:nvPr>
        </p:nvSpPr>
        <p:spPr>
          <a:xfrm>
            <a:off x="610235" y="990321"/>
            <a:ext cx="2318400" cy="486000"/>
          </a:xfrm>
          <a:prstGeom prst="rect">
            <a:avLst/>
          </a:prstGeom>
        </p:spPr>
        <p:txBody>
          <a:bodyPr lIns="0" rIns="0" anchor="t" anchorCtr="0"/>
          <a:lstStyle>
            <a:lvl1pPr>
              <a:lnSpc>
                <a:spcPct val="90000"/>
              </a:lnSpc>
              <a:spcBef>
                <a:spcPts val="0"/>
              </a:spcBef>
              <a:spcAft>
                <a:spcPts val="0"/>
              </a:spcAft>
              <a:defRPr sz="16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1505753149"/>
      </p:ext>
    </p:extLst>
  </p:cSld>
  <p:clrMapOvr>
    <a:masterClrMapping/>
  </p:clrMapOvr>
  <p:extLst>
    <p:ext uri="{DCECCB84-F9BA-43D5-87BE-67443E8EF086}">
      <p15:sldGuideLst xmlns:p15="http://schemas.microsoft.com/office/powerpoint/2012/main">
        <p15:guide id="1" pos="4021" userDrawn="1">
          <p15:clr>
            <a:srgbClr val="FBAE40"/>
          </p15:clr>
        </p15:guide>
        <p15:guide id="2" pos="3659" userDrawn="1">
          <p15:clr>
            <a:srgbClr val="FBAE40"/>
          </p15:clr>
        </p15:guide>
        <p15:guide id="3" pos="2195" userDrawn="1">
          <p15:clr>
            <a:srgbClr val="FBAE40"/>
          </p15:clr>
        </p15:guide>
        <p15:guide id="4" pos="1856" userDrawn="1">
          <p15:clr>
            <a:srgbClr val="FBAE40"/>
          </p15:clr>
        </p15:guide>
        <p15:guide id="5" pos="5504" userDrawn="1">
          <p15:clr>
            <a:srgbClr val="FBAE40"/>
          </p15:clr>
        </p15:guide>
        <p15:guide id="6" pos="5836" userDrawn="1">
          <p15:clr>
            <a:srgbClr val="FBAE40"/>
          </p15:clr>
        </p15:guide>
        <p15:guide id="7" orient="horz" pos="1018" userDrawn="1">
          <p15:clr>
            <a:srgbClr val="FBAE40"/>
          </p15:clr>
        </p15:guide>
        <p15:guide id="8" orient="horz" pos="94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Подзаголовок и два объекта">
    <p:spTree>
      <p:nvGrpSpPr>
        <p:cNvPr id="1" name=""/>
        <p:cNvGrpSpPr/>
        <p:nvPr/>
      </p:nvGrpSpPr>
      <p:grpSpPr>
        <a:xfrm>
          <a:off x="0" y="0"/>
          <a:ext cx="0" cy="0"/>
          <a:chOff x="0" y="0"/>
          <a:chExt cx="0" cy="0"/>
        </a:xfrm>
      </p:grpSpPr>
      <p:sp>
        <p:nvSpPr>
          <p:cNvPr id="5" name="Объект 3"/>
          <p:cNvSpPr>
            <a:spLocks noGrp="1"/>
          </p:cNvSpPr>
          <p:nvPr>
            <p:ph sz="quarter" idx="12"/>
          </p:nvPr>
        </p:nvSpPr>
        <p:spPr>
          <a:xfrm>
            <a:off x="600076" y="981076"/>
            <a:ext cx="11002962" cy="2447924"/>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 name="Заголовок 1"/>
          <p:cNvSpPr>
            <a:spLocks noGrp="1"/>
          </p:cNvSpPr>
          <p:nvPr>
            <p:ph type="title" hasCustomPrompt="1"/>
          </p:nvPr>
        </p:nvSpPr>
        <p:spPr/>
        <p:txBody>
          <a:bodyPr/>
          <a:lstStyle/>
          <a:p>
            <a:r>
              <a:rPr lang="ru-RU" dirty="0"/>
              <a:t>ОБРАЗЕЦ ЗАГОЛОВКА</a:t>
            </a:r>
          </a:p>
        </p:txBody>
      </p:sp>
      <p:sp>
        <p:nvSpPr>
          <p:cNvPr id="23" name="Объект 3"/>
          <p:cNvSpPr>
            <a:spLocks noGrp="1"/>
          </p:cNvSpPr>
          <p:nvPr>
            <p:ph sz="quarter" idx="18"/>
          </p:nvPr>
        </p:nvSpPr>
        <p:spPr>
          <a:xfrm>
            <a:off x="8315888" y="4562475"/>
            <a:ext cx="3283200" cy="1820863"/>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4" name="Текст 4"/>
          <p:cNvSpPr>
            <a:spLocks noGrp="1"/>
          </p:cNvSpPr>
          <p:nvPr>
            <p:ph type="body" sz="quarter" idx="19" hasCustomPrompt="1"/>
          </p:nvPr>
        </p:nvSpPr>
        <p:spPr>
          <a:xfrm>
            <a:off x="8315888" y="3942649"/>
            <a:ext cx="3283200" cy="486000"/>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25" name="Объект 3"/>
          <p:cNvSpPr>
            <a:spLocks noGrp="1"/>
          </p:cNvSpPr>
          <p:nvPr>
            <p:ph sz="quarter" idx="20"/>
          </p:nvPr>
        </p:nvSpPr>
        <p:spPr>
          <a:xfrm>
            <a:off x="613232" y="4562475"/>
            <a:ext cx="3283200" cy="1820863"/>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6" name="Текст 4"/>
          <p:cNvSpPr>
            <a:spLocks noGrp="1"/>
          </p:cNvSpPr>
          <p:nvPr>
            <p:ph type="body" sz="quarter" idx="21" hasCustomPrompt="1"/>
          </p:nvPr>
        </p:nvSpPr>
        <p:spPr>
          <a:xfrm>
            <a:off x="613232" y="3942649"/>
            <a:ext cx="3283200" cy="486000"/>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27" name="Объект 3"/>
          <p:cNvSpPr>
            <a:spLocks noGrp="1"/>
          </p:cNvSpPr>
          <p:nvPr>
            <p:ph sz="quarter" idx="22"/>
          </p:nvPr>
        </p:nvSpPr>
        <p:spPr>
          <a:xfrm>
            <a:off x="4459712" y="4562475"/>
            <a:ext cx="3283200" cy="1820863"/>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8" name="Текст 4"/>
          <p:cNvSpPr>
            <a:spLocks noGrp="1"/>
          </p:cNvSpPr>
          <p:nvPr>
            <p:ph type="body" sz="quarter" idx="23" hasCustomPrompt="1"/>
          </p:nvPr>
        </p:nvSpPr>
        <p:spPr>
          <a:xfrm>
            <a:off x="4459712" y="3942649"/>
            <a:ext cx="3283200" cy="486000"/>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259702998"/>
      </p:ext>
    </p:extLst>
  </p:cSld>
  <p:clrMapOvr>
    <a:masterClrMapping/>
  </p:clrMapOvr>
  <p:extLst>
    <p:ext uri="{DCECCB84-F9BA-43D5-87BE-67443E8EF086}">
      <p15:sldGuideLst xmlns:p15="http://schemas.microsoft.com/office/powerpoint/2012/main">
        <p15:guide id="1" pos="2464" userDrawn="1">
          <p15:clr>
            <a:srgbClr val="FBAE40"/>
          </p15:clr>
        </p15:guide>
        <p15:guide id="2" pos="2797" userDrawn="1">
          <p15:clr>
            <a:srgbClr val="FBAE40"/>
          </p15:clr>
        </p15:guide>
        <p15:guide id="3" pos="4890" userDrawn="1">
          <p15:clr>
            <a:srgbClr val="FBAE40"/>
          </p15:clr>
        </p15:guide>
        <p15:guide id="4" pos="5235" userDrawn="1">
          <p15:clr>
            <a:srgbClr val="FBAE40"/>
          </p15:clr>
        </p15:guide>
        <p15:guide id="5" orient="horz" pos="2160" userDrawn="1">
          <p15:clr>
            <a:srgbClr val="FBAE40"/>
          </p15:clr>
        </p15:guide>
        <p15:guide id="6" orient="horz" pos="2483" userDrawn="1">
          <p15:clr>
            <a:srgbClr val="FBAE40"/>
          </p15:clr>
        </p15:guide>
        <p15:guide id="7" orient="horz" pos="2797" userDrawn="1">
          <p15:clr>
            <a:srgbClr val="FBAE40"/>
          </p15:clr>
        </p15:guide>
        <p15:guide id="8" orient="horz" pos="287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Круговые заполнители под фото">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4" name="Рисунок 3"/>
          <p:cNvSpPr>
            <a:spLocks noGrp="1"/>
          </p:cNvSpPr>
          <p:nvPr>
            <p:ph type="pic" sz="quarter" idx="10"/>
          </p:nvPr>
        </p:nvSpPr>
        <p:spPr>
          <a:xfrm>
            <a:off x="600075" y="976313"/>
            <a:ext cx="2020639" cy="2020639"/>
          </a:xfrm>
          <a:prstGeom prst="ellipse">
            <a:avLst/>
          </a:prstGeom>
        </p:spPr>
        <p:txBody>
          <a:bodyPr/>
          <a:lstStyle/>
          <a:p>
            <a:r>
              <a:rPr lang="ru-RU"/>
              <a:t>Вставка рисунка</a:t>
            </a:r>
          </a:p>
        </p:txBody>
      </p:sp>
      <p:sp>
        <p:nvSpPr>
          <p:cNvPr id="12" name="Рисунок 3"/>
          <p:cNvSpPr>
            <a:spLocks noGrp="1"/>
          </p:cNvSpPr>
          <p:nvPr>
            <p:ph type="pic" sz="quarter" idx="11"/>
          </p:nvPr>
        </p:nvSpPr>
        <p:spPr>
          <a:xfrm>
            <a:off x="4440238" y="976313"/>
            <a:ext cx="2020639" cy="2020639"/>
          </a:xfrm>
          <a:prstGeom prst="ellipse">
            <a:avLst/>
          </a:prstGeom>
        </p:spPr>
        <p:txBody>
          <a:bodyPr/>
          <a:lstStyle/>
          <a:p>
            <a:r>
              <a:rPr lang="ru-RU"/>
              <a:t>Вставка рисунка</a:t>
            </a:r>
          </a:p>
        </p:txBody>
      </p:sp>
      <p:sp>
        <p:nvSpPr>
          <p:cNvPr id="13" name="Рисунок 3"/>
          <p:cNvSpPr>
            <a:spLocks noGrp="1"/>
          </p:cNvSpPr>
          <p:nvPr>
            <p:ph type="pic" sz="quarter" idx="12"/>
          </p:nvPr>
        </p:nvSpPr>
        <p:spPr>
          <a:xfrm>
            <a:off x="8310563" y="976313"/>
            <a:ext cx="2020639" cy="2020639"/>
          </a:xfrm>
          <a:prstGeom prst="ellipse">
            <a:avLst/>
          </a:prstGeom>
        </p:spPr>
        <p:txBody>
          <a:bodyPr/>
          <a:lstStyle/>
          <a:p>
            <a:r>
              <a:rPr lang="ru-RU"/>
              <a:t>Вставка рисунка</a:t>
            </a:r>
          </a:p>
        </p:txBody>
      </p:sp>
      <p:sp>
        <p:nvSpPr>
          <p:cNvPr id="7" name="Текст 6"/>
          <p:cNvSpPr>
            <a:spLocks noGrp="1"/>
          </p:cNvSpPr>
          <p:nvPr>
            <p:ph type="body" sz="quarter" idx="16"/>
          </p:nvPr>
        </p:nvSpPr>
        <p:spPr>
          <a:xfrm>
            <a:off x="600075" y="3110601"/>
            <a:ext cx="3311525" cy="432048"/>
          </a:xfrm>
        </p:spPr>
        <p:txBody>
          <a:bodyPr lIns="0" rIns="0"/>
          <a:lstStyle/>
          <a:p>
            <a:pPr lvl="0"/>
            <a:r>
              <a:rPr lang="ru-RU"/>
              <a:t>Образец текста</a:t>
            </a:r>
          </a:p>
        </p:txBody>
      </p:sp>
      <p:sp>
        <p:nvSpPr>
          <p:cNvPr id="19" name="Текст 6"/>
          <p:cNvSpPr>
            <a:spLocks noGrp="1"/>
          </p:cNvSpPr>
          <p:nvPr>
            <p:ph type="body" sz="quarter" idx="17"/>
          </p:nvPr>
        </p:nvSpPr>
        <p:spPr>
          <a:xfrm>
            <a:off x="4442961" y="3110601"/>
            <a:ext cx="3311525" cy="432048"/>
          </a:xfrm>
        </p:spPr>
        <p:txBody>
          <a:bodyPr lIns="0" rIns="0"/>
          <a:lstStyle/>
          <a:p>
            <a:pPr lvl="0"/>
            <a:r>
              <a:rPr lang="ru-RU"/>
              <a:t>Образец текста</a:t>
            </a:r>
          </a:p>
        </p:txBody>
      </p:sp>
      <p:sp>
        <p:nvSpPr>
          <p:cNvPr id="20" name="Текст 6"/>
          <p:cNvSpPr>
            <a:spLocks noGrp="1"/>
          </p:cNvSpPr>
          <p:nvPr>
            <p:ph type="body" sz="quarter" idx="18"/>
          </p:nvPr>
        </p:nvSpPr>
        <p:spPr>
          <a:xfrm>
            <a:off x="8314782" y="3110601"/>
            <a:ext cx="3311525" cy="432048"/>
          </a:xfrm>
        </p:spPr>
        <p:txBody>
          <a:bodyPr lIns="0" rIns="0"/>
          <a:lstStyle/>
          <a:p>
            <a:pPr lvl="0"/>
            <a:r>
              <a:rPr lang="ru-RU"/>
              <a:t>Образец текста</a:t>
            </a:r>
          </a:p>
        </p:txBody>
      </p:sp>
      <p:sp>
        <p:nvSpPr>
          <p:cNvPr id="31" name="Рисунок 3"/>
          <p:cNvSpPr>
            <a:spLocks noGrp="1"/>
          </p:cNvSpPr>
          <p:nvPr>
            <p:ph type="pic" sz="quarter" idx="19"/>
          </p:nvPr>
        </p:nvSpPr>
        <p:spPr>
          <a:xfrm>
            <a:off x="600075" y="3815651"/>
            <a:ext cx="2020639" cy="2020639"/>
          </a:xfrm>
          <a:prstGeom prst="ellipse">
            <a:avLst/>
          </a:prstGeom>
        </p:spPr>
        <p:txBody>
          <a:bodyPr lIns="0" rIns="0"/>
          <a:lstStyle/>
          <a:p>
            <a:r>
              <a:rPr lang="ru-RU"/>
              <a:t>Вставка рисунка</a:t>
            </a:r>
          </a:p>
        </p:txBody>
      </p:sp>
      <p:sp>
        <p:nvSpPr>
          <p:cNvPr id="32" name="Рисунок 3"/>
          <p:cNvSpPr>
            <a:spLocks noGrp="1"/>
          </p:cNvSpPr>
          <p:nvPr>
            <p:ph type="pic" sz="quarter" idx="20"/>
          </p:nvPr>
        </p:nvSpPr>
        <p:spPr>
          <a:xfrm>
            <a:off x="4440238" y="3815651"/>
            <a:ext cx="2020639" cy="2020639"/>
          </a:xfrm>
          <a:prstGeom prst="ellipse">
            <a:avLst/>
          </a:prstGeom>
        </p:spPr>
        <p:txBody>
          <a:bodyPr lIns="0" rIns="0"/>
          <a:lstStyle/>
          <a:p>
            <a:r>
              <a:rPr lang="ru-RU"/>
              <a:t>Вставка рисунка</a:t>
            </a:r>
            <a:endParaRPr lang="ru-RU" dirty="0"/>
          </a:p>
        </p:txBody>
      </p:sp>
      <p:sp>
        <p:nvSpPr>
          <p:cNvPr id="33" name="Рисунок 3"/>
          <p:cNvSpPr>
            <a:spLocks noGrp="1"/>
          </p:cNvSpPr>
          <p:nvPr>
            <p:ph type="pic" sz="quarter" idx="21"/>
          </p:nvPr>
        </p:nvSpPr>
        <p:spPr>
          <a:xfrm>
            <a:off x="8310563" y="3815651"/>
            <a:ext cx="2020639" cy="2020639"/>
          </a:xfrm>
          <a:prstGeom prst="ellipse">
            <a:avLst/>
          </a:prstGeom>
        </p:spPr>
        <p:txBody>
          <a:bodyPr lIns="0" rIns="0"/>
          <a:lstStyle/>
          <a:p>
            <a:r>
              <a:rPr lang="ru-RU"/>
              <a:t>Вставка рисунка</a:t>
            </a:r>
          </a:p>
        </p:txBody>
      </p:sp>
      <p:sp>
        <p:nvSpPr>
          <p:cNvPr id="34" name="Текст 6"/>
          <p:cNvSpPr>
            <a:spLocks noGrp="1"/>
          </p:cNvSpPr>
          <p:nvPr>
            <p:ph type="body" sz="quarter" idx="22"/>
          </p:nvPr>
        </p:nvSpPr>
        <p:spPr>
          <a:xfrm>
            <a:off x="600075" y="5949939"/>
            <a:ext cx="3311525" cy="432048"/>
          </a:xfrm>
        </p:spPr>
        <p:txBody>
          <a:bodyPr lIns="0" rIns="0"/>
          <a:lstStyle/>
          <a:p>
            <a:pPr lvl="0"/>
            <a:r>
              <a:rPr lang="ru-RU"/>
              <a:t>Образец текста</a:t>
            </a:r>
          </a:p>
        </p:txBody>
      </p:sp>
      <p:sp>
        <p:nvSpPr>
          <p:cNvPr id="35" name="Текст 6"/>
          <p:cNvSpPr>
            <a:spLocks noGrp="1"/>
          </p:cNvSpPr>
          <p:nvPr>
            <p:ph type="body" sz="quarter" idx="23"/>
          </p:nvPr>
        </p:nvSpPr>
        <p:spPr>
          <a:xfrm>
            <a:off x="4442961" y="5949939"/>
            <a:ext cx="3311525" cy="432048"/>
          </a:xfrm>
        </p:spPr>
        <p:txBody>
          <a:bodyPr lIns="0" rIns="0"/>
          <a:lstStyle/>
          <a:p>
            <a:pPr lvl="0"/>
            <a:r>
              <a:rPr lang="ru-RU"/>
              <a:t>Образец текста</a:t>
            </a:r>
          </a:p>
        </p:txBody>
      </p:sp>
      <p:sp>
        <p:nvSpPr>
          <p:cNvPr id="36" name="Текст 6"/>
          <p:cNvSpPr>
            <a:spLocks noGrp="1"/>
          </p:cNvSpPr>
          <p:nvPr>
            <p:ph type="body" sz="quarter" idx="24"/>
          </p:nvPr>
        </p:nvSpPr>
        <p:spPr>
          <a:xfrm>
            <a:off x="8314782" y="5949939"/>
            <a:ext cx="3311525" cy="432048"/>
          </a:xfrm>
        </p:spPr>
        <p:txBody>
          <a:bodyPr lIns="0" rIns="0"/>
          <a:lstStyle/>
          <a:p>
            <a:pPr lvl="0"/>
            <a:r>
              <a:rPr lang="ru-RU"/>
              <a:t>Образец текста</a:t>
            </a:r>
          </a:p>
        </p:txBody>
      </p:sp>
    </p:spTree>
    <p:extLst>
      <p:ext uri="{BB962C8B-B14F-4D97-AF65-F5344CB8AC3E}">
        <p14:creationId xmlns:p14="http://schemas.microsoft.com/office/powerpoint/2010/main" val="1613577942"/>
      </p:ext>
    </p:extLst>
  </p:cSld>
  <p:clrMapOvr>
    <a:masterClrMapping/>
  </p:clrMapOvr>
  <p:extLst>
    <p:ext uri="{DCECCB84-F9BA-43D5-87BE-67443E8EF086}">
      <p15:sldGuideLst xmlns:p15="http://schemas.microsoft.com/office/powerpoint/2012/main">
        <p15:guide id="0" orient="horz" pos="3678" userDrawn="1">
          <p15:clr>
            <a:srgbClr val="FBAE40"/>
          </p15:clr>
        </p15:guide>
        <p15:guide id="1" pos="2464">
          <p15:clr>
            <a:srgbClr val="FBAE40"/>
          </p15:clr>
        </p15:guide>
        <p15:guide id="2" pos="2797">
          <p15:clr>
            <a:srgbClr val="FBAE40"/>
          </p15:clr>
        </p15:guide>
        <p15:guide id="3" pos="4890">
          <p15:clr>
            <a:srgbClr val="FBAE40"/>
          </p15:clr>
        </p15:guide>
        <p15:guide id="4" pos="5235">
          <p15:clr>
            <a:srgbClr val="FBAE40"/>
          </p15:clr>
        </p15:guide>
        <p15:guide id="5" orient="horz" pos="1950" userDrawn="1">
          <p15:clr>
            <a:srgbClr val="FBAE40"/>
          </p15:clr>
        </p15:guide>
        <p15:guide id="6" orient="horz" pos="2235" userDrawn="1">
          <p15:clr>
            <a:srgbClr val="FBAE40"/>
          </p15:clr>
        </p15:guide>
        <p15:guide id="7" orient="horz" pos="2404" userDrawn="1">
          <p15:clr>
            <a:srgbClr val="FBAE40"/>
          </p15:clr>
        </p15:guide>
        <p15:guide id="8" orient="horz" pos="374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Круговые заполнители под фото">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4" name="Рисунок 3"/>
          <p:cNvSpPr>
            <a:spLocks noGrp="1"/>
          </p:cNvSpPr>
          <p:nvPr>
            <p:ph type="pic" sz="quarter" idx="10"/>
          </p:nvPr>
        </p:nvSpPr>
        <p:spPr>
          <a:xfrm>
            <a:off x="600075" y="976313"/>
            <a:ext cx="2020639" cy="2020639"/>
          </a:xfrm>
          <a:prstGeom prst="ellipse">
            <a:avLst/>
          </a:prstGeom>
        </p:spPr>
        <p:txBody>
          <a:bodyPr/>
          <a:lstStyle/>
          <a:p>
            <a:r>
              <a:rPr lang="ru-RU"/>
              <a:t>Вставка рисунка</a:t>
            </a:r>
          </a:p>
        </p:txBody>
      </p:sp>
      <p:sp>
        <p:nvSpPr>
          <p:cNvPr id="12" name="Рисунок 3"/>
          <p:cNvSpPr>
            <a:spLocks noGrp="1"/>
          </p:cNvSpPr>
          <p:nvPr>
            <p:ph type="pic" sz="quarter" idx="11"/>
          </p:nvPr>
        </p:nvSpPr>
        <p:spPr>
          <a:xfrm>
            <a:off x="4440238" y="976313"/>
            <a:ext cx="2020639" cy="2020639"/>
          </a:xfrm>
          <a:prstGeom prst="ellipse">
            <a:avLst/>
          </a:prstGeom>
        </p:spPr>
        <p:txBody>
          <a:bodyPr/>
          <a:lstStyle/>
          <a:p>
            <a:r>
              <a:rPr lang="ru-RU"/>
              <a:t>Вставка рисунка</a:t>
            </a:r>
          </a:p>
        </p:txBody>
      </p:sp>
      <p:sp>
        <p:nvSpPr>
          <p:cNvPr id="13" name="Рисунок 3"/>
          <p:cNvSpPr>
            <a:spLocks noGrp="1"/>
          </p:cNvSpPr>
          <p:nvPr>
            <p:ph type="pic" sz="quarter" idx="12"/>
          </p:nvPr>
        </p:nvSpPr>
        <p:spPr>
          <a:xfrm>
            <a:off x="8310563" y="976313"/>
            <a:ext cx="2020639" cy="2020639"/>
          </a:xfrm>
          <a:prstGeom prst="ellipse">
            <a:avLst/>
          </a:prstGeom>
        </p:spPr>
        <p:txBody>
          <a:bodyPr/>
          <a:lstStyle/>
          <a:p>
            <a:r>
              <a:rPr lang="ru-RU"/>
              <a:t>Вставка рисунка</a:t>
            </a:r>
          </a:p>
        </p:txBody>
      </p:sp>
      <p:sp>
        <p:nvSpPr>
          <p:cNvPr id="7" name="Текст 6"/>
          <p:cNvSpPr>
            <a:spLocks noGrp="1"/>
          </p:cNvSpPr>
          <p:nvPr>
            <p:ph type="body" sz="quarter" idx="16"/>
          </p:nvPr>
        </p:nvSpPr>
        <p:spPr>
          <a:xfrm>
            <a:off x="600075" y="3110601"/>
            <a:ext cx="3311525" cy="432048"/>
          </a:xfrm>
        </p:spPr>
        <p:txBody>
          <a:bodyPr lIns="0" rIns="0"/>
          <a:lstStyle>
            <a:lvl1pPr>
              <a:spcBef>
                <a:spcPts val="0"/>
              </a:spcBef>
              <a:defRPr/>
            </a:lvl1pPr>
          </a:lstStyle>
          <a:p>
            <a:pPr lvl="0"/>
            <a:r>
              <a:rPr lang="ru-RU"/>
              <a:t>Образец текста</a:t>
            </a:r>
          </a:p>
        </p:txBody>
      </p:sp>
      <p:sp>
        <p:nvSpPr>
          <p:cNvPr id="19" name="Текст 6"/>
          <p:cNvSpPr>
            <a:spLocks noGrp="1"/>
          </p:cNvSpPr>
          <p:nvPr>
            <p:ph type="body" sz="quarter" idx="17"/>
          </p:nvPr>
        </p:nvSpPr>
        <p:spPr>
          <a:xfrm>
            <a:off x="4442961" y="3110601"/>
            <a:ext cx="3311525" cy="432048"/>
          </a:xfrm>
        </p:spPr>
        <p:txBody>
          <a:bodyPr lIns="0" rIns="0"/>
          <a:lstStyle>
            <a:lvl1pPr>
              <a:spcBef>
                <a:spcPts val="0"/>
              </a:spcBef>
              <a:defRPr/>
            </a:lvl1pPr>
          </a:lstStyle>
          <a:p>
            <a:pPr lvl="0"/>
            <a:r>
              <a:rPr lang="ru-RU"/>
              <a:t>Образец текста</a:t>
            </a:r>
          </a:p>
        </p:txBody>
      </p:sp>
      <p:sp>
        <p:nvSpPr>
          <p:cNvPr id="20" name="Текст 6"/>
          <p:cNvSpPr>
            <a:spLocks noGrp="1"/>
          </p:cNvSpPr>
          <p:nvPr>
            <p:ph type="body" sz="quarter" idx="18"/>
          </p:nvPr>
        </p:nvSpPr>
        <p:spPr>
          <a:xfrm>
            <a:off x="8314782" y="3110601"/>
            <a:ext cx="3311525" cy="432048"/>
          </a:xfrm>
        </p:spPr>
        <p:txBody>
          <a:bodyPr lIns="0" rIns="0"/>
          <a:lstStyle>
            <a:lvl1pPr>
              <a:spcBef>
                <a:spcPts val="0"/>
              </a:spcBef>
              <a:defRPr/>
            </a:lvl1pPr>
          </a:lstStyle>
          <a:p>
            <a:pPr lvl="0"/>
            <a:r>
              <a:rPr lang="ru-RU"/>
              <a:t>Образец текста</a:t>
            </a:r>
          </a:p>
        </p:txBody>
      </p:sp>
      <p:sp>
        <p:nvSpPr>
          <p:cNvPr id="31" name="Рисунок 3"/>
          <p:cNvSpPr>
            <a:spLocks noGrp="1"/>
          </p:cNvSpPr>
          <p:nvPr>
            <p:ph type="pic" sz="quarter" idx="19"/>
          </p:nvPr>
        </p:nvSpPr>
        <p:spPr>
          <a:xfrm>
            <a:off x="2520156" y="3815651"/>
            <a:ext cx="2020639" cy="2020639"/>
          </a:xfrm>
          <a:prstGeom prst="ellipse">
            <a:avLst/>
          </a:prstGeom>
        </p:spPr>
        <p:txBody>
          <a:bodyPr lIns="0" rIns="0"/>
          <a:lstStyle/>
          <a:p>
            <a:r>
              <a:rPr lang="ru-RU"/>
              <a:t>Вставка рисунка</a:t>
            </a:r>
          </a:p>
        </p:txBody>
      </p:sp>
      <p:sp>
        <p:nvSpPr>
          <p:cNvPr id="32" name="Рисунок 3"/>
          <p:cNvSpPr>
            <a:spLocks noGrp="1"/>
          </p:cNvSpPr>
          <p:nvPr>
            <p:ph type="pic" sz="quarter" idx="20"/>
          </p:nvPr>
        </p:nvSpPr>
        <p:spPr>
          <a:xfrm>
            <a:off x="6375400" y="3815651"/>
            <a:ext cx="2020639" cy="2020639"/>
          </a:xfrm>
          <a:prstGeom prst="ellipse">
            <a:avLst/>
          </a:prstGeom>
        </p:spPr>
        <p:txBody>
          <a:bodyPr lIns="0" rIns="0"/>
          <a:lstStyle/>
          <a:p>
            <a:r>
              <a:rPr lang="ru-RU"/>
              <a:t>Вставка рисунка</a:t>
            </a:r>
            <a:endParaRPr lang="ru-RU" dirty="0"/>
          </a:p>
        </p:txBody>
      </p:sp>
      <p:sp>
        <p:nvSpPr>
          <p:cNvPr id="34" name="Текст 6"/>
          <p:cNvSpPr>
            <a:spLocks noGrp="1"/>
          </p:cNvSpPr>
          <p:nvPr>
            <p:ph type="body" sz="quarter" idx="22"/>
          </p:nvPr>
        </p:nvSpPr>
        <p:spPr>
          <a:xfrm>
            <a:off x="2520156" y="5949939"/>
            <a:ext cx="3311525" cy="432048"/>
          </a:xfrm>
        </p:spPr>
        <p:txBody>
          <a:bodyPr lIns="0" rIns="0"/>
          <a:lstStyle>
            <a:lvl1pPr>
              <a:spcBef>
                <a:spcPts val="0"/>
              </a:spcBef>
              <a:defRPr/>
            </a:lvl1pPr>
          </a:lstStyle>
          <a:p>
            <a:pPr lvl="0"/>
            <a:r>
              <a:rPr lang="ru-RU"/>
              <a:t>Образец текста</a:t>
            </a:r>
          </a:p>
        </p:txBody>
      </p:sp>
      <p:sp>
        <p:nvSpPr>
          <p:cNvPr id="35" name="Текст 6"/>
          <p:cNvSpPr>
            <a:spLocks noGrp="1"/>
          </p:cNvSpPr>
          <p:nvPr>
            <p:ph type="body" sz="quarter" idx="23"/>
          </p:nvPr>
        </p:nvSpPr>
        <p:spPr>
          <a:xfrm>
            <a:off x="6375400" y="5949939"/>
            <a:ext cx="3311525" cy="432048"/>
          </a:xfrm>
        </p:spPr>
        <p:txBody>
          <a:bodyPr lIns="0" rIns="0"/>
          <a:lstStyle>
            <a:lvl1pPr>
              <a:spcBef>
                <a:spcPts val="0"/>
              </a:spcBef>
              <a:defRPr/>
            </a:lvl1pPr>
          </a:lstStyle>
          <a:p>
            <a:pPr lvl="0"/>
            <a:r>
              <a:rPr lang="ru-RU"/>
              <a:t>Образец текста</a:t>
            </a:r>
          </a:p>
        </p:txBody>
      </p:sp>
    </p:spTree>
    <p:extLst>
      <p:ext uri="{BB962C8B-B14F-4D97-AF65-F5344CB8AC3E}">
        <p14:creationId xmlns:p14="http://schemas.microsoft.com/office/powerpoint/2010/main" val="2460014560"/>
      </p:ext>
    </p:extLst>
  </p:cSld>
  <p:clrMapOvr>
    <a:masterClrMapping/>
  </p:clrMapOvr>
  <p:extLst>
    <p:ext uri="{DCECCB84-F9BA-43D5-87BE-67443E8EF086}">
      <p15:sldGuideLst xmlns:p15="http://schemas.microsoft.com/office/powerpoint/2012/main">
        <p15:guide id="1" pos="2464">
          <p15:clr>
            <a:srgbClr val="FBAE40"/>
          </p15:clr>
        </p15:guide>
        <p15:guide id="2" pos="2797">
          <p15:clr>
            <a:srgbClr val="FBAE40"/>
          </p15:clr>
        </p15:guide>
        <p15:guide id="3" pos="4890">
          <p15:clr>
            <a:srgbClr val="FBAE40"/>
          </p15:clr>
        </p15:guide>
        <p15:guide id="4" pos="5235">
          <p15:clr>
            <a:srgbClr val="FBAE40"/>
          </p15:clr>
        </p15:guide>
        <p15:guide id="5" orient="horz" pos="1950">
          <p15:clr>
            <a:srgbClr val="FBAE40"/>
          </p15:clr>
        </p15:guide>
        <p15:guide id="6" orient="horz" pos="2235">
          <p15:clr>
            <a:srgbClr val="FBAE40"/>
          </p15:clr>
        </p15:guide>
        <p15:guide id="7" orient="horz" pos="2404">
          <p15:clr>
            <a:srgbClr val="FBAE40"/>
          </p15:clr>
        </p15:guide>
        <p15:guide id="8" orient="horz" pos="3748">
          <p15:clr>
            <a:srgbClr val="FBAE40"/>
          </p15:clr>
        </p15:guide>
        <p15:guide id="9" orient="horz" pos="367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Подзаголовок и два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20" name="Объект 3"/>
          <p:cNvSpPr>
            <a:spLocks noGrp="1"/>
          </p:cNvSpPr>
          <p:nvPr>
            <p:ph sz="quarter" idx="24"/>
          </p:nvPr>
        </p:nvSpPr>
        <p:spPr>
          <a:xfrm>
            <a:off x="600076" y="981076"/>
            <a:ext cx="11002962" cy="2447924"/>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7" name="Объект 3"/>
          <p:cNvSpPr>
            <a:spLocks noGrp="1"/>
          </p:cNvSpPr>
          <p:nvPr>
            <p:ph sz="quarter" idx="25"/>
          </p:nvPr>
        </p:nvSpPr>
        <p:spPr>
          <a:xfrm>
            <a:off x="9272904" y="4562475"/>
            <a:ext cx="2323628" cy="1812925"/>
          </a:xfrm>
          <a:prstGeom prst="rect">
            <a:avLst/>
          </a:prstGeom>
        </p:spPr>
        <p:txBody>
          <a:bodyPr lIns="0" rIns="0"/>
          <a:lstStyle>
            <a:lvl1pPr>
              <a:lnSpc>
                <a:spcPct val="90000"/>
              </a:lnSpc>
              <a:spcBef>
                <a:spcPts val="0"/>
              </a:spcBef>
              <a:spcAft>
                <a:spcPts val="0"/>
              </a:spcAft>
              <a:defRPr sz="1400"/>
            </a:lvl1pPr>
            <a:lvl2pPr>
              <a:lnSpc>
                <a:spcPct val="90000"/>
              </a:lnSpc>
              <a:spcBef>
                <a:spcPts val="0"/>
              </a:spcBef>
              <a:spcAft>
                <a:spcPts val="0"/>
              </a:spcAft>
              <a:defRPr sz="1400"/>
            </a:lvl2pPr>
            <a:lvl3pPr>
              <a:lnSpc>
                <a:spcPct val="90000"/>
              </a:lnSpc>
              <a:spcBef>
                <a:spcPts val="0"/>
              </a:spcBef>
              <a:spcAft>
                <a:spcPts val="0"/>
              </a:spcAft>
              <a:defRPr sz="1200"/>
            </a:lvl3pPr>
          </a:lstStyle>
          <a:p>
            <a:pPr lvl="0"/>
            <a:r>
              <a:rPr lang="ru-RU"/>
              <a:t>Образец текста</a:t>
            </a:r>
          </a:p>
          <a:p>
            <a:pPr lvl="1"/>
            <a:r>
              <a:rPr lang="ru-RU"/>
              <a:t>Второй уровень</a:t>
            </a:r>
          </a:p>
          <a:p>
            <a:pPr lvl="2"/>
            <a:r>
              <a:rPr lang="ru-RU"/>
              <a:t>Третий уровень</a:t>
            </a:r>
          </a:p>
        </p:txBody>
      </p:sp>
      <p:sp>
        <p:nvSpPr>
          <p:cNvPr id="28" name="Объект 3"/>
          <p:cNvSpPr>
            <a:spLocks noGrp="1"/>
          </p:cNvSpPr>
          <p:nvPr>
            <p:ph sz="quarter" idx="26"/>
          </p:nvPr>
        </p:nvSpPr>
        <p:spPr>
          <a:xfrm>
            <a:off x="6388099" y="4562475"/>
            <a:ext cx="2346325" cy="1812925"/>
          </a:xfrm>
          <a:prstGeom prst="rect">
            <a:avLst/>
          </a:prstGeom>
        </p:spPr>
        <p:txBody>
          <a:bodyPr lIns="0" rIns="0"/>
          <a:lstStyle>
            <a:lvl1pPr>
              <a:lnSpc>
                <a:spcPct val="90000"/>
              </a:lnSpc>
              <a:spcBef>
                <a:spcPts val="0"/>
              </a:spcBef>
              <a:spcAft>
                <a:spcPts val="0"/>
              </a:spcAft>
              <a:defRPr sz="1400"/>
            </a:lvl1pPr>
            <a:lvl2pPr>
              <a:lnSpc>
                <a:spcPct val="90000"/>
              </a:lnSpc>
              <a:spcBef>
                <a:spcPts val="0"/>
              </a:spcBef>
              <a:spcAft>
                <a:spcPts val="0"/>
              </a:spcAft>
              <a:defRPr sz="1400"/>
            </a:lvl2pPr>
            <a:lvl3pPr>
              <a:lnSpc>
                <a:spcPct val="90000"/>
              </a:lnSpc>
              <a:spcBef>
                <a:spcPts val="0"/>
              </a:spcBef>
              <a:spcAft>
                <a:spcPts val="0"/>
              </a:spcAft>
              <a:defRPr sz="1200"/>
            </a:lvl3pPr>
          </a:lstStyle>
          <a:p>
            <a:pPr lvl="0"/>
            <a:r>
              <a:rPr lang="ru-RU"/>
              <a:t>Образец текста</a:t>
            </a:r>
          </a:p>
          <a:p>
            <a:pPr lvl="1"/>
            <a:r>
              <a:rPr lang="ru-RU"/>
              <a:t>Второй уровень</a:t>
            </a:r>
          </a:p>
          <a:p>
            <a:pPr lvl="2"/>
            <a:r>
              <a:rPr lang="ru-RU"/>
              <a:t>Третий уровень</a:t>
            </a:r>
          </a:p>
        </p:txBody>
      </p:sp>
      <p:sp>
        <p:nvSpPr>
          <p:cNvPr id="29" name="Объект 3"/>
          <p:cNvSpPr>
            <a:spLocks noGrp="1"/>
          </p:cNvSpPr>
          <p:nvPr>
            <p:ph sz="quarter" idx="27"/>
          </p:nvPr>
        </p:nvSpPr>
        <p:spPr>
          <a:xfrm>
            <a:off x="3484880" y="4562475"/>
            <a:ext cx="2323628" cy="1812925"/>
          </a:xfrm>
          <a:prstGeom prst="rect">
            <a:avLst/>
          </a:prstGeom>
        </p:spPr>
        <p:txBody>
          <a:bodyPr lIns="0" rIns="0"/>
          <a:lstStyle>
            <a:lvl1pPr>
              <a:lnSpc>
                <a:spcPct val="90000"/>
              </a:lnSpc>
              <a:spcBef>
                <a:spcPts val="0"/>
              </a:spcBef>
              <a:spcAft>
                <a:spcPts val="0"/>
              </a:spcAft>
              <a:defRPr sz="1400"/>
            </a:lvl1pPr>
            <a:lvl2pPr>
              <a:lnSpc>
                <a:spcPct val="90000"/>
              </a:lnSpc>
              <a:spcBef>
                <a:spcPts val="0"/>
              </a:spcBef>
              <a:spcAft>
                <a:spcPts val="0"/>
              </a:spcAft>
              <a:defRPr sz="1400"/>
            </a:lvl2pPr>
            <a:lvl3pPr>
              <a:lnSpc>
                <a:spcPct val="90000"/>
              </a:lnSpc>
              <a:spcBef>
                <a:spcPts val="0"/>
              </a:spcBef>
              <a:spcAft>
                <a:spcPts val="0"/>
              </a:spcAft>
              <a:defRPr sz="1200"/>
            </a:lvl3pPr>
          </a:lstStyle>
          <a:p>
            <a:pPr lvl="0"/>
            <a:r>
              <a:rPr lang="ru-RU"/>
              <a:t>Образец текста</a:t>
            </a:r>
          </a:p>
          <a:p>
            <a:pPr lvl="1"/>
            <a:r>
              <a:rPr lang="ru-RU"/>
              <a:t>Второй уровень</a:t>
            </a:r>
          </a:p>
          <a:p>
            <a:pPr lvl="2"/>
            <a:r>
              <a:rPr lang="ru-RU"/>
              <a:t>Третий уровень</a:t>
            </a:r>
          </a:p>
        </p:txBody>
      </p:sp>
      <p:sp>
        <p:nvSpPr>
          <p:cNvPr id="30" name="Объект 3"/>
          <p:cNvSpPr>
            <a:spLocks noGrp="1"/>
          </p:cNvSpPr>
          <p:nvPr>
            <p:ph sz="quarter" idx="28"/>
          </p:nvPr>
        </p:nvSpPr>
        <p:spPr>
          <a:xfrm>
            <a:off x="600075" y="4562475"/>
            <a:ext cx="2346325" cy="1812925"/>
          </a:xfrm>
          <a:prstGeom prst="rect">
            <a:avLst/>
          </a:prstGeom>
        </p:spPr>
        <p:txBody>
          <a:bodyPr lIns="0" rIns="0"/>
          <a:lstStyle>
            <a:lvl1pPr>
              <a:lnSpc>
                <a:spcPct val="90000"/>
              </a:lnSpc>
              <a:spcBef>
                <a:spcPts val="0"/>
              </a:spcBef>
              <a:spcAft>
                <a:spcPts val="0"/>
              </a:spcAft>
              <a:defRPr sz="1400"/>
            </a:lvl1pPr>
            <a:lvl2pPr>
              <a:lnSpc>
                <a:spcPct val="90000"/>
              </a:lnSpc>
              <a:spcBef>
                <a:spcPts val="0"/>
              </a:spcBef>
              <a:spcAft>
                <a:spcPts val="0"/>
              </a:spcAft>
              <a:defRPr sz="1400"/>
            </a:lvl2pPr>
            <a:lvl3pPr>
              <a:lnSpc>
                <a:spcPct val="90000"/>
              </a:lnSpc>
              <a:spcBef>
                <a:spcPts val="0"/>
              </a:spcBef>
              <a:spcAft>
                <a:spcPts val="0"/>
              </a:spcAft>
              <a:defRPr sz="1200"/>
            </a:lvl3pPr>
          </a:lstStyle>
          <a:p>
            <a:pPr lvl="0"/>
            <a:r>
              <a:rPr lang="ru-RU"/>
              <a:t>Образец текста</a:t>
            </a:r>
          </a:p>
          <a:p>
            <a:pPr lvl="1"/>
            <a:r>
              <a:rPr lang="ru-RU"/>
              <a:t>Второй уровень</a:t>
            </a:r>
          </a:p>
          <a:p>
            <a:pPr lvl="2"/>
            <a:r>
              <a:rPr lang="ru-RU"/>
              <a:t>Третий уровень</a:t>
            </a:r>
          </a:p>
        </p:txBody>
      </p:sp>
      <p:sp>
        <p:nvSpPr>
          <p:cNvPr id="31" name="Текст 4"/>
          <p:cNvSpPr>
            <a:spLocks noGrp="1"/>
          </p:cNvSpPr>
          <p:nvPr>
            <p:ph type="body" sz="quarter" idx="17" hasCustomPrompt="1"/>
          </p:nvPr>
        </p:nvSpPr>
        <p:spPr>
          <a:xfrm>
            <a:off x="9280688" y="3940952"/>
            <a:ext cx="2318400" cy="486000"/>
          </a:xfrm>
          <a:prstGeom prst="rect">
            <a:avLst/>
          </a:prstGeom>
        </p:spPr>
        <p:txBody>
          <a:bodyPr lIns="0" rIns="0" anchor="t" anchorCtr="0"/>
          <a:lstStyle>
            <a:lvl1pPr>
              <a:lnSpc>
                <a:spcPct val="90000"/>
              </a:lnSpc>
              <a:spcBef>
                <a:spcPts val="0"/>
              </a:spcBef>
              <a:spcAft>
                <a:spcPts val="0"/>
              </a:spcAft>
              <a:defRPr sz="1600" b="0">
                <a:solidFill>
                  <a:schemeClr val="tx1"/>
                </a:solidFill>
                <a:latin typeface="+mj-lt"/>
              </a:defRPr>
            </a:lvl1pPr>
          </a:lstStyle>
          <a:p>
            <a:pPr lvl="0"/>
            <a:r>
              <a:rPr lang="ru-RU" dirty="0"/>
              <a:t>Заголовок</a:t>
            </a:r>
          </a:p>
        </p:txBody>
      </p:sp>
      <p:sp>
        <p:nvSpPr>
          <p:cNvPr id="32" name="Текст 4"/>
          <p:cNvSpPr>
            <a:spLocks noGrp="1"/>
          </p:cNvSpPr>
          <p:nvPr>
            <p:ph type="body" sz="quarter" idx="29" hasCustomPrompt="1"/>
          </p:nvPr>
        </p:nvSpPr>
        <p:spPr>
          <a:xfrm>
            <a:off x="6398258" y="3940952"/>
            <a:ext cx="2339341" cy="486000"/>
          </a:xfrm>
          <a:prstGeom prst="rect">
            <a:avLst/>
          </a:prstGeom>
        </p:spPr>
        <p:txBody>
          <a:bodyPr lIns="0" rIns="0" anchor="t" anchorCtr="0"/>
          <a:lstStyle>
            <a:lvl1pPr>
              <a:lnSpc>
                <a:spcPct val="90000"/>
              </a:lnSpc>
              <a:spcBef>
                <a:spcPts val="0"/>
              </a:spcBef>
              <a:spcAft>
                <a:spcPts val="0"/>
              </a:spcAft>
              <a:defRPr sz="1600" b="0">
                <a:solidFill>
                  <a:schemeClr val="tx1"/>
                </a:solidFill>
                <a:latin typeface="+mj-lt"/>
              </a:defRPr>
            </a:lvl1pPr>
          </a:lstStyle>
          <a:p>
            <a:pPr lvl="0"/>
            <a:r>
              <a:rPr lang="ru-RU" dirty="0"/>
              <a:t>Заголовок</a:t>
            </a:r>
          </a:p>
        </p:txBody>
      </p:sp>
      <p:sp>
        <p:nvSpPr>
          <p:cNvPr id="33" name="Текст 4"/>
          <p:cNvSpPr>
            <a:spLocks noGrp="1"/>
          </p:cNvSpPr>
          <p:nvPr>
            <p:ph type="body" sz="quarter" idx="30" hasCustomPrompt="1"/>
          </p:nvPr>
        </p:nvSpPr>
        <p:spPr>
          <a:xfrm>
            <a:off x="3492664" y="3940952"/>
            <a:ext cx="2315999" cy="486000"/>
          </a:xfrm>
          <a:prstGeom prst="rect">
            <a:avLst/>
          </a:prstGeom>
        </p:spPr>
        <p:txBody>
          <a:bodyPr lIns="0" rIns="0" anchor="t" anchorCtr="0"/>
          <a:lstStyle>
            <a:lvl1pPr>
              <a:lnSpc>
                <a:spcPct val="90000"/>
              </a:lnSpc>
              <a:spcBef>
                <a:spcPts val="0"/>
              </a:spcBef>
              <a:spcAft>
                <a:spcPts val="0"/>
              </a:spcAft>
              <a:defRPr sz="1600" b="0">
                <a:solidFill>
                  <a:schemeClr val="tx1"/>
                </a:solidFill>
                <a:latin typeface="+mj-lt"/>
              </a:defRPr>
            </a:lvl1pPr>
          </a:lstStyle>
          <a:p>
            <a:pPr lvl="0"/>
            <a:r>
              <a:rPr lang="ru-RU" dirty="0"/>
              <a:t>Заголовок</a:t>
            </a:r>
          </a:p>
        </p:txBody>
      </p:sp>
      <p:sp>
        <p:nvSpPr>
          <p:cNvPr id="34" name="Текст 4"/>
          <p:cNvSpPr>
            <a:spLocks noGrp="1"/>
          </p:cNvSpPr>
          <p:nvPr>
            <p:ph type="body" sz="quarter" idx="31" hasCustomPrompt="1"/>
          </p:nvPr>
        </p:nvSpPr>
        <p:spPr>
          <a:xfrm>
            <a:off x="610235" y="3940952"/>
            <a:ext cx="2345690" cy="486000"/>
          </a:xfrm>
          <a:prstGeom prst="rect">
            <a:avLst/>
          </a:prstGeom>
        </p:spPr>
        <p:txBody>
          <a:bodyPr lIns="0" rIns="0" anchor="t" anchorCtr="0"/>
          <a:lstStyle>
            <a:lvl1pPr>
              <a:lnSpc>
                <a:spcPct val="90000"/>
              </a:lnSpc>
              <a:spcBef>
                <a:spcPts val="0"/>
              </a:spcBef>
              <a:spcAft>
                <a:spcPts val="0"/>
              </a:spcAft>
              <a:defRPr sz="16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553063377"/>
      </p:ext>
    </p:extLst>
  </p:cSld>
  <p:clrMapOvr>
    <a:masterClrMapping/>
  </p:clrMapOvr>
  <p:extLst>
    <p:ext uri="{DCECCB84-F9BA-43D5-87BE-67443E8EF086}">
      <p15:sldGuideLst xmlns:p15="http://schemas.microsoft.com/office/powerpoint/2012/main">
        <p15:guide id="1" pos="1862" userDrawn="1">
          <p15:clr>
            <a:srgbClr val="FBAE40"/>
          </p15:clr>
        </p15:guide>
        <p15:guide id="2" pos="2195" userDrawn="1">
          <p15:clr>
            <a:srgbClr val="FBAE40"/>
          </p15:clr>
        </p15:guide>
        <p15:guide id="3" pos="3659" userDrawn="1">
          <p15:clr>
            <a:srgbClr val="FBAE40"/>
          </p15:clr>
        </p15:guide>
        <p15:guide id="4" pos="4021" userDrawn="1">
          <p15:clr>
            <a:srgbClr val="FBAE40"/>
          </p15:clr>
        </p15:guide>
        <p15:guide id="5" pos="5504" userDrawn="1">
          <p15:clr>
            <a:srgbClr val="FBAE40"/>
          </p15:clr>
        </p15:guide>
        <p15:guide id="6" pos="5837" userDrawn="1">
          <p15:clr>
            <a:srgbClr val="FBAE40"/>
          </p15:clr>
        </p15:guide>
        <p15:guide id="7" orient="horz" pos="2478" userDrawn="1">
          <p15:clr>
            <a:srgbClr val="FBAE40"/>
          </p15:clr>
        </p15:guide>
        <p15:guide id="8" orient="horz" pos="2160" userDrawn="1">
          <p15:clr>
            <a:srgbClr val="FBAE40"/>
          </p15:clr>
        </p15:guide>
        <p15:guide id="9" orient="horz" pos="2795" userDrawn="1">
          <p15:clr>
            <a:srgbClr val="FBAE40"/>
          </p15:clr>
        </p15:guide>
        <p15:guide id="10" orient="horz" pos="287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Два объекта с подзаголовками горизонталь">
    <p:spTree>
      <p:nvGrpSpPr>
        <p:cNvPr id="1" name=""/>
        <p:cNvGrpSpPr/>
        <p:nvPr/>
      </p:nvGrpSpPr>
      <p:grpSpPr>
        <a:xfrm>
          <a:off x="0" y="0"/>
          <a:ext cx="0" cy="0"/>
          <a:chOff x="0" y="0"/>
          <a:chExt cx="0" cy="0"/>
        </a:xfrm>
      </p:grpSpPr>
      <p:sp>
        <p:nvSpPr>
          <p:cNvPr id="28" name="Текст 5"/>
          <p:cNvSpPr>
            <a:spLocks noGrp="1"/>
          </p:cNvSpPr>
          <p:nvPr>
            <p:ph type="body" sz="quarter" idx="27" hasCustomPrompt="1"/>
          </p:nvPr>
        </p:nvSpPr>
        <p:spPr>
          <a:xfrm>
            <a:off x="600075" y="3933825"/>
            <a:ext cx="11002963" cy="503238"/>
          </a:xfrm>
          <a:prstGeom prst="rect">
            <a:avLst/>
          </a:prstGeom>
        </p:spPr>
        <p:txBody>
          <a:bodyPr lIns="0" rIns="0" anchor="t" anchorCtr="0">
            <a:noAutofit/>
          </a:bodyPr>
          <a:lstStyle>
            <a:lvl1pPr>
              <a:lnSpc>
                <a:spcPct val="90000"/>
              </a:lnSpc>
              <a:spcBef>
                <a:spcPts val="0"/>
              </a:spcBef>
              <a:defRPr sz="1600" b="0">
                <a:solidFill>
                  <a:schemeClr val="tx1"/>
                </a:solidFill>
                <a:latin typeface="+mj-lt"/>
              </a:defRPr>
            </a:lvl1pPr>
          </a:lstStyle>
          <a:p>
            <a:pPr lvl="0"/>
            <a:r>
              <a:rPr lang="ru-RU" dirty="0"/>
              <a:t>Введите заголовок</a:t>
            </a:r>
          </a:p>
        </p:txBody>
      </p:sp>
      <p:sp>
        <p:nvSpPr>
          <p:cNvPr id="33" name="Объект 32"/>
          <p:cNvSpPr>
            <a:spLocks noGrp="1"/>
          </p:cNvSpPr>
          <p:nvPr>
            <p:ph sz="quarter" idx="30" hasCustomPrompt="1"/>
          </p:nvPr>
        </p:nvSpPr>
        <p:spPr>
          <a:xfrm>
            <a:off x="600075" y="4562475"/>
            <a:ext cx="11002963" cy="1808693"/>
          </a:xfrm>
          <a:prstGeom prst="rect">
            <a:avLst/>
          </a:prstGeom>
        </p:spPr>
        <p:txBody>
          <a:bodyPr lIns="0" rIns="0">
            <a:noAutofit/>
          </a:bodyPr>
          <a:lstStyle>
            <a:lvl1pPr>
              <a:spcBef>
                <a:spcPts val="800"/>
              </a:spcBef>
              <a:buFont typeface="Wingdings" pitchFamily="2" charset="2"/>
              <a:defRPr sz="1400" b="0"/>
            </a:lvl1pPr>
          </a:lstStyle>
          <a:p>
            <a:pPr lvl="0">
              <a:spcBef>
                <a:spcPts val="0"/>
              </a:spcBef>
              <a:buFont typeface="Wingdings" pitchFamily="2" charset="2"/>
            </a:pPr>
            <a:r>
              <a:rPr lang="ru-RU" dirty="0"/>
              <a:t>Введите текст или вставьте объект</a:t>
            </a:r>
          </a:p>
        </p:txBody>
      </p:sp>
      <p:sp>
        <p:nvSpPr>
          <p:cNvPr id="2" name="Заголовок 1"/>
          <p:cNvSpPr>
            <a:spLocks noGrp="1"/>
          </p:cNvSpPr>
          <p:nvPr>
            <p:ph type="title" hasCustomPrompt="1"/>
          </p:nvPr>
        </p:nvSpPr>
        <p:spPr/>
        <p:txBody>
          <a:bodyPr/>
          <a:lstStyle/>
          <a:p>
            <a:r>
              <a:rPr lang="ru-RU" dirty="0"/>
              <a:t>ОБРАЗЕЦ ЗАГОЛОВКА</a:t>
            </a:r>
          </a:p>
        </p:txBody>
      </p:sp>
      <p:sp>
        <p:nvSpPr>
          <p:cNvPr id="7" name="Текст 5"/>
          <p:cNvSpPr>
            <a:spLocks noGrp="1"/>
          </p:cNvSpPr>
          <p:nvPr>
            <p:ph type="body" sz="quarter" idx="31" hasCustomPrompt="1"/>
          </p:nvPr>
        </p:nvSpPr>
        <p:spPr>
          <a:xfrm>
            <a:off x="600075" y="975360"/>
            <a:ext cx="11002963" cy="505112"/>
          </a:xfrm>
          <a:prstGeom prst="rect">
            <a:avLst/>
          </a:prstGeom>
        </p:spPr>
        <p:txBody>
          <a:bodyPr lIns="0" rIns="0" anchor="t" anchorCtr="0">
            <a:noAutofit/>
          </a:bodyPr>
          <a:lstStyle>
            <a:lvl1pPr>
              <a:lnSpc>
                <a:spcPct val="90000"/>
              </a:lnSpc>
              <a:spcBef>
                <a:spcPts val="0"/>
              </a:spcBef>
              <a:defRPr sz="1600" b="0">
                <a:solidFill>
                  <a:schemeClr val="tx1"/>
                </a:solidFill>
                <a:latin typeface="+mj-lt"/>
              </a:defRPr>
            </a:lvl1pPr>
          </a:lstStyle>
          <a:p>
            <a:pPr lvl="0"/>
            <a:r>
              <a:rPr lang="ru-RU" dirty="0"/>
              <a:t>Введите заголовок</a:t>
            </a:r>
          </a:p>
        </p:txBody>
      </p:sp>
      <p:sp>
        <p:nvSpPr>
          <p:cNvPr id="8" name="Объект 32"/>
          <p:cNvSpPr>
            <a:spLocks noGrp="1"/>
          </p:cNvSpPr>
          <p:nvPr>
            <p:ph sz="quarter" idx="32" hasCustomPrompt="1"/>
          </p:nvPr>
        </p:nvSpPr>
        <p:spPr>
          <a:xfrm>
            <a:off x="600075" y="1616075"/>
            <a:ext cx="11002963" cy="1812926"/>
          </a:xfrm>
          <a:prstGeom prst="rect">
            <a:avLst/>
          </a:prstGeom>
        </p:spPr>
        <p:txBody>
          <a:bodyPr lIns="0" rIns="0">
            <a:noAutofit/>
          </a:bodyPr>
          <a:lstStyle>
            <a:lvl1pPr>
              <a:spcBef>
                <a:spcPts val="800"/>
              </a:spcBef>
              <a:buFont typeface="Wingdings" pitchFamily="2" charset="2"/>
              <a:defRPr sz="1400" b="0"/>
            </a:lvl1pPr>
          </a:lstStyle>
          <a:p>
            <a:pPr lvl="0">
              <a:spcBef>
                <a:spcPts val="0"/>
              </a:spcBef>
              <a:buFont typeface="Wingdings" pitchFamily="2" charset="2"/>
            </a:pPr>
            <a:r>
              <a:rPr lang="ru-RU" dirty="0"/>
              <a:t>Введите текст или вставьте объект</a:t>
            </a:r>
          </a:p>
        </p:txBody>
      </p:sp>
    </p:spTree>
    <p:extLst>
      <p:ext uri="{BB962C8B-B14F-4D97-AF65-F5344CB8AC3E}">
        <p14:creationId xmlns:p14="http://schemas.microsoft.com/office/powerpoint/2010/main" val="4987554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2478" userDrawn="1">
          <p15:clr>
            <a:srgbClr val="FBAE40"/>
          </p15:clr>
        </p15:guide>
        <p15:guide id="3" orient="horz" pos="2795" userDrawn="1">
          <p15:clr>
            <a:srgbClr val="FBAE40"/>
          </p15:clr>
        </p15:guide>
        <p15:guide id="4" orient="horz" pos="2874" userDrawn="1">
          <p15:clr>
            <a:srgbClr val="FBAE40"/>
          </p15:clr>
        </p15:guide>
        <p15:guide id="5" orient="horz" pos="941" userDrawn="1">
          <p15:clr>
            <a:srgbClr val="FBAE40"/>
          </p15:clr>
        </p15:guide>
        <p15:guide id="6" orient="horz" pos="101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Три объекта: два сверху">
    <p:spTree>
      <p:nvGrpSpPr>
        <p:cNvPr id="1" name=""/>
        <p:cNvGrpSpPr/>
        <p:nvPr/>
      </p:nvGrpSpPr>
      <p:grpSpPr>
        <a:xfrm>
          <a:off x="0" y="0"/>
          <a:ext cx="0" cy="0"/>
          <a:chOff x="0" y="0"/>
          <a:chExt cx="0" cy="0"/>
        </a:xfrm>
      </p:grpSpPr>
      <p:sp>
        <p:nvSpPr>
          <p:cNvPr id="10" name="Объект 4"/>
          <p:cNvSpPr>
            <a:spLocks noGrp="1"/>
          </p:cNvSpPr>
          <p:nvPr>
            <p:ph sz="quarter" idx="16"/>
          </p:nvPr>
        </p:nvSpPr>
        <p:spPr>
          <a:xfrm>
            <a:off x="600075" y="3921124"/>
            <a:ext cx="11002963" cy="2454275"/>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 name="Заголовок 1"/>
          <p:cNvSpPr>
            <a:spLocks noGrp="1"/>
          </p:cNvSpPr>
          <p:nvPr>
            <p:ph type="title" hasCustomPrompt="1"/>
          </p:nvPr>
        </p:nvSpPr>
        <p:spPr/>
        <p:txBody>
          <a:bodyPr/>
          <a:lstStyle/>
          <a:p>
            <a:r>
              <a:rPr lang="ru-RU" dirty="0"/>
              <a:t>ОБРАЗЕЦ ЗАГОЛОВКА</a:t>
            </a:r>
          </a:p>
        </p:txBody>
      </p:sp>
      <p:sp>
        <p:nvSpPr>
          <p:cNvPr id="8" name="Объект 3"/>
          <p:cNvSpPr>
            <a:spLocks noGrp="1"/>
          </p:cNvSpPr>
          <p:nvPr>
            <p:ph sz="quarter" idx="12"/>
          </p:nvPr>
        </p:nvSpPr>
        <p:spPr>
          <a:xfrm>
            <a:off x="6383338" y="981075"/>
            <a:ext cx="5219700" cy="2442845"/>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9" name="Объект 3"/>
          <p:cNvSpPr>
            <a:spLocks noGrp="1"/>
          </p:cNvSpPr>
          <p:nvPr>
            <p:ph sz="quarter" idx="17"/>
          </p:nvPr>
        </p:nvSpPr>
        <p:spPr>
          <a:xfrm>
            <a:off x="600076" y="981075"/>
            <a:ext cx="5208588" cy="2442845"/>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2700616597"/>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2157" userDrawn="1">
          <p15:clr>
            <a:srgbClr val="FBAE40"/>
          </p15:clr>
        </p15:guide>
        <p15:guide id="3" orient="horz" pos="2470" userDrawn="1">
          <p15:clr>
            <a:srgbClr val="FBAE40"/>
          </p15:clr>
        </p15:guide>
        <p15:guide id="4" pos="365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Три объекта: два справа">
    <p:spTree>
      <p:nvGrpSpPr>
        <p:cNvPr id="1" name=""/>
        <p:cNvGrpSpPr/>
        <p:nvPr/>
      </p:nvGrpSpPr>
      <p:grpSpPr>
        <a:xfrm>
          <a:off x="0" y="0"/>
          <a:ext cx="0" cy="0"/>
          <a:chOff x="0" y="0"/>
          <a:chExt cx="0" cy="0"/>
        </a:xfrm>
      </p:grpSpPr>
      <p:sp>
        <p:nvSpPr>
          <p:cNvPr id="6" name="Объект 34"/>
          <p:cNvSpPr>
            <a:spLocks noGrp="1"/>
          </p:cNvSpPr>
          <p:nvPr>
            <p:ph sz="quarter" idx="31" hasCustomPrompt="1"/>
          </p:nvPr>
        </p:nvSpPr>
        <p:spPr>
          <a:xfrm>
            <a:off x="6383338" y="984847"/>
            <a:ext cx="5219700" cy="2444153"/>
          </a:xfrm>
          <a:prstGeom prst="rect">
            <a:avLst/>
          </a:prstGeom>
        </p:spPr>
        <p:txBody>
          <a:bodyPr lIns="0" rIns="0">
            <a:noAutofit/>
          </a:bodyPr>
          <a:lstStyle>
            <a:lvl1pPr>
              <a:spcBef>
                <a:spcPts val="800"/>
              </a:spcBef>
              <a:buFont typeface="Wingdings" pitchFamily="2" charset="2"/>
              <a:defRPr sz="1400" b="0"/>
            </a:lvl1pPr>
          </a:lstStyle>
          <a:p>
            <a:pPr lvl="0">
              <a:spcBef>
                <a:spcPts val="0"/>
              </a:spcBef>
              <a:buFont typeface="Wingdings" pitchFamily="2" charset="2"/>
            </a:pPr>
            <a:r>
              <a:rPr lang="ru-RU" dirty="0"/>
              <a:t>Введите текст или вставьте объект</a:t>
            </a:r>
          </a:p>
        </p:txBody>
      </p:sp>
      <p:sp>
        <p:nvSpPr>
          <p:cNvPr id="7" name="Объект 40"/>
          <p:cNvSpPr>
            <a:spLocks noGrp="1"/>
          </p:cNvSpPr>
          <p:nvPr>
            <p:ph sz="quarter" idx="34" hasCustomPrompt="1"/>
          </p:nvPr>
        </p:nvSpPr>
        <p:spPr>
          <a:xfrm>
            <a:off x="6383338" y="3933824"/>
            <a:ext cx="5219700" cy="2446655"/>
          </a:xfrm>
          <a:prstGeom prst="rect">
            <a:avLst/>
          </a:prstGeom>
        </p:spPr>
        <p:txBody>
          <a:bodyPr vert="horz" lIns="0" tIns="0" rIns="0" bIns="0" rtlCol="0">
            <a:noAutofit/>
          </a:bodyPr>
          <a:lstStyle>
            <a:lvl1pPr>
              <a:spcBef>
                <a:spcPts val="800"/>
              </a:spcBef>
              <a:buFont typeface="Wingdings" pitchFamily="2" charset="2"/>
              <a:defRPr lang="ru-RU" sz="1400" b="0" dirty="0" smtClean="0"/>
            </a:lvl1pPr>
          </a:lstStyle>
          <a:p>
            <a:pPr lvl="0">
              <a:spcBef>
                <a:spcPts val="0"/>
              </a:spcBef>
              <a:buFont typeface="Wingdings" pitchFamily="2" charset="2"/>
            </a:pPr>
            <a:r>
              <a:rPr lang="ru-RU" dirty="0"/>
              <a:t>Введите текст или вставьте объект</a:t>
            </a:r>
          </a:p>
        </p:txBody>
      </p:sp>
      <p:sp>
        <p:nvSpPr>
          <p:cNvPr id="2" name="Заголовок 1"/>
          <p:cNvSpPr>
            <a:spLocks noGrp="1"/>
          </p:cNvSpPr>
          <p:nvPr>
            <p:ph type="title" hasCustomPrompt="1"/>
          </p:nvPr>
        </p:nvSpPr>
        <p:spPr/>
        <p:txBody>
          <a:bodyPr/>
          <a:lstStyle/>
          <a:p>
            <a:r>
              <a:rPr lang="ru-RU" dirty="0"/>
              <a:t>ОБРАЗЕЦ ЗАГОЛОВКА</a:t>
            </a:r>
          </a:p>
        </p:txBody>
      </p:sp>
      <p:sp>
        <p:nvSpPr>
          <p:cNvPr id="12" name="Объект 3"/>
          <p:cNvSpPr>
            <a:spLocks noGrp="1"/>
          </p:cNvSpPr>
          <p:nvPr>
            <p:ph sz="quarter" idx="12"/>
          </p:nvPr>
        </p:nvSpPr>
        <p:spPr>
          <a:xfrm>
            <a:off x="600076" y="981075"/>
            <a:ext cx="5208588" cy="5399405"/>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775987335"/>
      </p:ext>
    </p:extLst>
  </p:cSld>
  <p:clrMapOvr>
    <a:masterClrMapping/>
  </p:clrMapOvr>
  <p:extLst>
    <p:ext uri="{DCECCB84-F9BA-43D5-87BE-67443E8EF086}">
      <p15:sldGuideLst xmlns:p15="http://schemas.microsoft.com/office/powerpoint/2012/main">
        <p15:guide id="1" pos="3659" userDrawn="1">
          <p15:clr>
            <a:srgbClr val="FBAE40"/>
          </p15:clr>
        </p15:guide>
        <p15:guide id="2" pos="4021" userDrawn="1">
          <p15:clr>
            <a:srgbClr val="FBAE40"/>
          </p15:clr>
        </p15:guide>
        <p15:guide id="3" orient="horz" pos="2160" userDrawn="1">
          <p15:clr>
            <a:srgbClr val="FBAE40"/>
          </p15:clr>
        </p15:guide>
        <p15:guide id="4" orient="horz" pos="247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Четыре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11" name="Объект 34"/>
          <p:cNvSpPr>
            <a:spLocks noGrp="1"/>
          </p:cNvSpPr>
          <p:nvPr>
            <p:ph sz="quarter" idx="31" hasCustomPrompt="1"/>
          </p:nvPr>
        </p:nvSpPr>
        <p:spPr>
          <a:xfrm>
            <a:off x="600075" y="986473"/>
            <a:ext cx="5208588" cy="2444153"/>
          </a:xfrm>
          <a:prstGeom prst="rect">
            <a:avLst/>
          </a:prstGeom>
        </p:spPr>
        <p:txBody>
          <a:bodyPr lIns="0" rIns="0">
            <a:noAutofit/>
          </a:bodyPr>
          <a:lstStyle>
            <a:lvl1pPr>
              <a:spcBef>
                <a:spcPts val="800"/>
              </a:spcBef>
              <a:buFont typeface="Wingdings" pitchFamily="2" charset="2"/>
              <a:defRPr sz="1400" b="0"/>
            </a:lvl1pPr>
          </a:lstStyle>
          <a:p>
            <a:pPr lvl="0">
              <a:spcBef>
                <a:spcPts val="0"/>
              </a:spcBef>
              <a:buFont typeface="Wingdings" pitchFamily="2" charset="2"/>
            </a:pPr>
            <a:r>
              <a:rPr lang="ru-RU" dirty="0"/>
              <a:t>Введите текст или вставьте объект</a:t>
            </a:r>
          </a:p>
        </p:txBody>
      </p:sp>
      <p:sp>
        <p:nvSpPr>
          <p:cNvPr id="12" name="Объект 40"/>
          <p:cNvSpPr>
            <a:spLocks noGrp="1"/>
          </p:cNvSpPr>
          <p:nvPr>
            <p:ph sz="quarter" idx="34" hasCustomPrompt="1"/>
          </p:nvPr>
        </p:nvSpPr>
        <p:spPr>
          <a:xfrm>
            <a:off x="6391388" y="3935450"/>
            <a:ext cx="5208588" cy="2446655"/>
          </a:xfrm>
          <a:prstGeom prst="rect">
            <a:avLst/>
          </a:prstGeom>
        </p:spPr>
        <p:txBody>
          <a:bodyPr vert="horz" lIns="0" tIns="0" rIns="0" bIns="0" rtlCol="0">
            <a:noAutofit/>
          </a:bodyPr>
          <a:lstStyle>
            <a:lvl1pPr>
              <a:spcBef>
                <a:spcPts val="800"/>
              </a:spcBef>
              <a:buFont typeface="Wingdings" pitchFamily="2" charset="2"/>
              <a:defRPr lang="ru-RU" sz="1400" b="0" dirty="0" smtClean="0"/>
            </a:lvl1pPr>
          </a:lstStyle>
          <a:p>
            <a:pPr lvl="0">
              <a:spcBef>
                <a:spcPts val="0"/>
              </a:spcBef>
              <a:buFont typeface="Wingdings" pitchFamily="2" charset="2"/>
            </a:pPr>
            <a:r>
              <a:rPr lang="ru-RU" dirty="0"/>
              <a:t>Введите текст или вставьте объект</a:t>
            </a:r>
          </a:p>
        </p:txBody>
      </p:sp>
      <p:sp>
        <p:nvSpPr>
          <p:cNvPr id="13" name="Объект 40"/>
          <p:cNvSpPr>
            <a:spLocks noGrp="1"/>
          </p:cNvSpPr>
          <p:nvPr>
            <p:ph sz="quarter" idx="35" hasCustomPrompt="1"/>
          </p:nvPr>
        </p:nvSpPr>
        <p:spPr>
          <a:xfrm>
            <a:off x="600075" y="3935450"/>
            <a:ext cx="5208588" cy="2446655"/>
          </a:xfrm>
          <a:prstGeom prst="rect">
            <a:avLst/>
          </a:prstGeom>
        </p:spPr>
        <p:txBody>
          <a:bodyPr vert="horz" lIns="0" tIns="0" rIns="0" bIns="0" rtlCol="0">
            <a:noAutofit/>
          </a:bodyPr>
          <a:lstStyle>
            <a:lvl1pPr>
              <a:spcBef>
                <a:spcPts val="800"/>
              </a:spcBef>
              <a:buFont typeface="Wingdings" pitchFamily="2" charset="2"/>
              <a:defRPr lang="ru-RU" sz="1400" b="0" dirty="0" smtClean="0"/>
            </a:lvl1pPr>
          </a:lstStyle>
          <a:p>
            <a:pPr lvl="0">
              <a:spcBef>
                <a:spcPts val="0"/>
              </a:spcBef>
              <a:buFont typeface="Wingdings" pitchFamily="2" charset="2"/>
            </a:pPr>
            <a:r>
              <a:rPr lang="ru-RU" dirty="0"/>
              <a:t>Введите текст или вставьте объект</a:t>
            </a:r>
          </a:p>
        </p:txBody>
      </p:sp>
      <p:sp>
        <p:nvSpPr>
          <p:cNvPr id="6" name="Объект 40"/>
          <p:cNvSpPr>
            <a:spLocks noGrp="1"/>
          </p:cNvSpPr>
          <p:nvPr>
            <p:ph sz="quarter" idx="36" hasCustomPrompt="1"/>
          </p:nvPr>
        </p:nvSpPr>
        <p:spPr>
          <a:xfrm>
            <a:off x="6389415" y="998220"/>
            <a:ext cx="5208588" cy="2446655"/>
          </a:xfrm>
          <a:prstGeom prst="rect">
            <a:avLst/>
          </a:prstGeom>
        </p:spPr>
        <p:txBody>
          <a:bodyPr vert="horz" lIns="0" tIns="0" rIns="0" bIns="0" rtlCol="0">
            <a:noAutofit/>
          </a:bodyPr>
          <a:lstStyle>
            <a:lvl1pPr>
              <a:spcBef>
                <a:spcPts val="800"/>
              </a:spcBef>
              <a:buFont typeface="Wingdings" pitchFamily="2" charset="2"/>
              <a:defRPr lang="ru-RU" sz="1400" b="0" dirty="0" smtClean="0"/>
            </a:lvl1pPr>
          </a:lstStyle>
          <a:p>
            <a:pPr lvl="0">
              <a:spcBef>
                <a:spcPts val="0"/>
              </a:spcBef>
              <a:buFont typeface="Wingdings" pitchFamily="2" charset="2"/>
            </a:pPr>
            <a:r>
              <a:rPr lang="ru-RU" dirty="0"/>
              <a:t>Введите текст или вставьте объект</a:t>
            </a:r>
          </a:p>
        </p:txBody>
      </p:sp>
    </p:spTree>
    <p:extLst>
      <p:ext uri="{BB962C8B-B14F-4D97-AF65-F5344CB8AC3E}">
        <p14:creationId xmlns:p14="http://schemas.microsoft.com/office/powerpoint/2010/main" val="2309428200"/>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2170" userDrawn="1">
          <p15:clr>
            <a:srgbClr val="FBAE40"/>
          </p15:clr>
        </p15:guide>
        <p15:guide id="3" orient="horz" pos="2477" userDrawn="1">
          <p15:clr>
            <a:srgbClr val="FBAE40"/>
          </p15:clr>
        </p15:guide>
        <p15:guide id="4" pos="365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Приложение">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ПРИЛОЖЕНИЕ</a:t>
            </a:r>
          </a:p>
        </p:txBody>
      </p:sp>
      <p:sp>
        <p:nvSpPr>
          <p:cNvPr id="4" name="Объект 3"/>
          <p:cNvSpPr>
            <a:spLocks noGrp="1"/>
          </p:cNvSpPr>
          <p:nvPr>
            <p:ph sz="quarter" idx="10"/>
          </p:nvPr>
        </p:nvSpPr>
        <p:spPr>
          <a:xfrm>
            <a:off x="600074" y="981075"/>
            <a:ext cx="11002645" cy="5394325"/>
          </a:xfrm>
        </p:spPr>
        <p:txBody>
          <a:bodyPr lIns="0" rIns="0"/>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66526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Разделительный слайд">
    <p:bg>
      <p:bgPr>
        <a:solidFill>
          <a:schemeClr val="bg1"/>
        </a:solidFill>
        <a:effectLst/>
      </p:bgPr>
    </p:bg>
    <p:spTree>
      <p:nvGrpSpPr>
        <p:cNvPr id="1" name=""/>
        <p:cNvGrpSpPr/>
        <p:nvPr/>
      </p:nvGrpSpPr>
      <p:grpSpPr>
        <a:xfrm>
          <a:off x="0" y="0"/>
          <a:ext cx="0" cy="0"/>
          <a:chOff x="0" y="0"/>
          <a:chExt cx="0" cy="0"/>
        </a:xfrm>
      </p:grpSpPr>
      <p:sp>
        <p:nvSpPr>
          <p:cNvPr id="24" name="Прямоугольник 23"/>
          <p:cNvSpPr/>
          <p:nvPr userDrawn="1"/>
        </p:nvSpPr>
        <p:spPr>
          <a:xfrm>
            <a:off x="3196958" y="0"/>
            <a:ext cx="1093407" cy="230213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ru-RU" sz="1400" dirty="0">
              <a:solidFill>
                <a:schemeClr val="tx1"/>
              </a:solidFill>
              <a:latin typeface="Arial Narrow" panose="020B0606020202030204" pitchFamily="34" charset="0"/>
            </a:endParaRPr>
          </a:p>
        </p:txBody>
      </p:sp>
      <p:sp>
        <p:nvSpPr>
          <p:cNvPr id="4" name="Текст 3"/>
          <p:cNvSpPr>
            <a:spLocks noGrp="1"/>
          </p:cNvSpPr>
          <p:nvPr>
            <p:ph type="body" sz="quarter" idx="10" hasCustomPrompt="1"/>
          </p:nvPr>
        </p:nvSpPr>
        <p:spPr>
          <a:xfrm>
            <a:off x="4459015" y="1772940"/>
            <a:ext cx="5093370" cy="1296020"/>
          </a:xfrm>
          <a:prstGeom prst="rect">
            <a:avLst/>
          </a:prstGeom>
        </p:spPr>
        <p:txBody>
          <a:bodyPr lIns="0" rIns="0" anchor="t" anchorCtr="0"/>
          <a:lstStyle>
            <a:lvl1pPr>
              <a:defRPr sz="2400" baseline="0">
                <a:solidFill>
                  <a:schemeClr val="tx1"/>
                </a:solidFill>
                <a:latin typeface="+mj-lt"/>
              </a:defRPr>
            </a:lvl1pPr>
          </a:lstStyle>
          <a:p>
            <a:pPr lvl="0"/>
            <a:r>
              <a:rPr lang="ru-RU" dirty="0"/>
              <a:t>Название раздела в одну</a:t>
            </a:r>
            <a:br>
              <a:rPr lang="ru-RU" dirty="0"/>
            </a:br>
            <a:r>
              <a:rPr lang="ru-RU" dirty="0"/>
              <a:t>или несколько строк</a:t>
            </a:r>
          </a:p>
        </p:txBody>
      </p:sp>
      <p:sp>
        <p:nvSpPr>
          <p:cNvPr id="6" name="Текст 3"/>
          <p:cNvSpPr>
            <a:spLocks noGrp="1"/>
          </p:cNvSpPr>
          <p:nvPr>
            <p:ph type="body" sz="quarter" idx="11" hasCustomPrompt="1"/>
          </p:nvPr>
        </p:nvSpPr>
        <p:spPr>
          <a:xfrm>
            <a:off x="3313355" y="1344876"/>
            <a:ext cx="838429" cy="871297"/>
          </a:xfrm>
          <a:prstGeom prst="rect">
            <a:avLst/>
          </a:prstGeom>
        </p:spPr>
        <p:txBody>
          <a:bodyPr lIns="0" rIns="0" anchor="ctr" anchorCtr="0"/>
          <a:lstStyle>
            <a:lvl1pPr algn="ctr">
              <a:defRPr sz="6000">
                <a:solidFill>
                  <a:schemeClr val="bg1"/>
                </a:solidFill>
                <a:latin typeface="+mj-lt"/>
              </a:defRPr>
            </a:lvl1pPr>
          </a:lstStyle>
          <a:p>
            <a:pPr lvl="0"/>
            <a:r>
              <a:rPr lang="ru-RU" dirty="0"/>
              <a:t>20</a:t>
            </a:r>
          </a:p>
        </p:txBody>
      </p:sp>
      <p:sp>
        <p:nvSpPr>
          <p:cNvPr id="2" name="Прямоугольник 1"/>
          <p:cNvSpPr/>
          <p:nvPr userDrawn="1"/>
        </p:nvSpPr>
        <p:spPr>
          <a:xfrm flipV="1">
            <a:off x="3196958" y="2302134"/>
            <a:ext cx="1093407" cy="4555865"/>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ru-RU" sz="1400" dirty="0">
              <a:solidFill>
                <a:schemeClr val="tx1"/>
              </a:solidFill>
              <a:latin typeface="Arial Narrow" panose="020B0606020202030204" pitchFamily="34" charset="0"/>
            </a:endParaRPr>
          </a:p>
        </p:txBody>
      </p:sp>
      <p:sp>
        <p:nvSpPr>
          <p:cNvPr id="25" name="Freeform 5"/>
          <p:cNvSpPr>
            <a:spLocks noChangeAspect="1" noEditPoints="1"/>
          </p:cNvSpPr>
          <p:nvPr userDrawn="1"/>
        </p:nvSpPr>
        <p:spPr bwMode="auto">
          <a:xfrm>
            <a:off x="614514" y="422420"/>
            <a:ext cx="1721650" cy="546724"/>
          </a:xfrm>
          <a:custGeom>
            <a:avLst/>
            <a:gdLst>
              <a:gd name="T0" fmla="*/ 6858 w 16296"/>
              <a:gd name="T1" fmla="*/ 1427 h 5166"/>
              <a:gd name="T2" fmla="*/ 11745 w 16296"/>
              <a:gd name="T3" fmla="*/ 4824 h 5166"/>
              <a:gd name="T4" fmla="*/ 11250 w 16296"/>
              <a:gd name="T5" fmla="*/ 4877 h 5166"/>
              <a:gd name="T6" fmla="*/ 11160 w 16296"/>
              <a:gd name="T7" fmla="*/ 3906 h 5166"/>
              <a:gd name="T8" fmla="*/ 11665 w 16296"/>
              <a:gd name="T9" fmla="*/ 3788 h 5166"/>
              <a:gd name="T10" fmla="*/ 11521 w 16296"/>
              <a:gd name="T11" fmla="*/ 3932 h 5166"/>
              <a:gd name="T12" fmla="*/ 11356 w 16296"/>
              <a:gd name="T13" fmla="*/ 4712 h 5166"/>
              <a:gd name="T14" fmla="*/ 10719 w 16296"/>
              <a:gd name="T15" fmla="*/ 4041 h 5166"/>
              <a:gd name="T16" fmla="*/ 10401 w 16296"/>
              <a:gd name="T17" fmla="*/ 4056 h 5166"/>
              <a:gd name="T18" fmla="*/ 10550 w 16296"/>
              <a:gd name="T19" fmla="*/ 3739 h 5166"/>
              <a:gd name="T20" fmla="*/ 10915 w 16296"/>
              <a:gd name="T21" fmla="*/ 4618 h 5166"/>
              <a:gd name="T22" fmla="*/ 10495 w 16296"/>
              <a:gd name="T23" fmla="*/ 4937 h 5166"/>
              <a:gd name="T24" fmla="*/ 10419 w 16296"/>
              <a:gd name="T25" fmla="*/ 4673 h 5166"/>
              <a:gd name="T26" fmla="*/ 10721 w 16296"/>
              <a:gd name="T27" fmla="*/ 4613 h 5166"/>
              <a:gd name="T28" fmla="*/ 8472 w 16296"/>
              <a:gd name="T29" fmla="*/ 4203 h 5166"/>
              <a:gd name="T30" fmla="*/ 8662 w 16296"/>
              <a:gd name="T31" fmla="*/ 4386 h 5166"/>
              <a:gd name="T32" fmla="*/ 8070 w 16296"/>
              <a:gd name="T33" fmla="*/ 4931 h 5166"/>
              <a:gd name="T34" fmla="*/ 7550 w 16296"/>
              <a:gd name="T35" fmla="*/ 4941 h 5166"/>
              <a:gd name="T36" fmla="*/ 7190 w 16296"/>
              <a:gd name="T37" fmla="*/ 4105 h 5166"/>
              <a:gd name="T38" fmla="*/ 7567 w 16296"/>
              <a:gd name="T39" fmla="*/ 3739 h 5166"/>
              <a:gd name="T40" fmla="*/ 7710 w 16296"/>
              <a:gd name="T41" fmla="*/ 4050 h 5166"/>
              <a:gd name="T42" fmla="*/ 7385 w 16296"/>
              <a:gd name="T43" fmla="*/ 4067 h 5166"/>
              <a:gd name="T44" fmla="*/ 7692 w 16296"/>
              <a:gd name="T45" fmla="*/ 4676 h 5166"/>
              <a:gd name="T46" fmla="*/ 6822 w 16296"/>
              <a:gd name="T47" fmla="*/ 4279 h 5166"/>
              <a:gd name="T48" fmla="*/ 6344 w 16296"/>
              <a:gd name="T49" fmla="*/ 4016 h 5166"/>
              <a:gd name="T50" fmla="*/ 6317 w 16296"/>
              <a:gd name="T51" fmla="*/ 4609 h 5166"/>
              <a:gd name="T52" fmla="*/ 6095 w 16296"/>
              <a:gd name="T53" fmla="*/ 4607 h 5166"/>
              <a:gd name="T54" fmla="*/ 6205 w 16296"/>
              <a:gd name="T55" fmla="*/ 3895 h 5166"/>
              <a:gd name="T56" fmla="*/ 6957 w 16296"/>
              <a:gd name="T57" fmla="*/ 4017 h 5166"/>
              <a:gd name="T58" fmla="*/ 6880 w 16296"/>
              <a:gd name="T59" fmla="*/ 4735 h 5166"/>
              <a:gd name="T60" fmla="*/ 4461 w 16296"/>
              <a:gd name="T61" fmla="*/ 847 h 5166"/>
              <a:gd name="T62" fmla="*/ 3085 w 16296"/>
              <a:gd name="T63" fmla="*/ 877 h 5166"/>
              <a:gd name="T64" fmla="*/ 12 w 16296"/>
              <a:gd name="T65" fmla="*/ 2331 h 5166"/>
              <a:gd name="T66" fmla="*/ 5117 w 16296"/>
              <a:gd name="T67" fmla="*/ 2734 h 5166"/>
              <a:gd name="T68" fmla="*/ 4708 w 16296"/>
              <a:gd name="T69" fmla="*/ 1171 h 5166"/>
              <a:gd name="T70" fmla="*/ 826 w 16296"/>
              <a:gd name="T71" fmla="*/ 680 h 5166"/>
              <a:gd name="T72" fmla="*/ 4555 w 16296"/>
              <a:gd name="T73" fmla="*/ 4203 h 5166"/>
              <a:gd name="T74" fmla="*/ 355 w 16296"/>
              <a:gd name="T75" fmla="*/ 3894 h 5166"/>
              <a:gd name="T76" fmla="*/ 1816 w 16296"/>
              <a:gd name="T77" fmla="*/ 5055 h 5166"/>
              <a:gd name="T78" fmla="*/ 3078 w 16296"/>
              <a:gd name="T79" fmla="*/ 1554 h 5166"/>
              <a:gd name="T80" fmla="*/ 13290 w 16296"/>
              <a:gd name="T81" fmla="*/ 928 h 5166"/>
              <a:gd name="T82" fmla="*/ 11372 w 16296"/>
              <a:gd name="T83" fmla="*/ 1341 h 5166"/>
              <a:gd name="T84" fmla="*/ 11564 w 16296"/>
              <a:gd name="T85" fmla="*/ 1000 h 5166"/>
              <a:gd name="T86" fmla="*/ 10756 w 16296"/>
              <a:gd name="T87" fmla="*/ 1135 h 5166"/>
              <a:gd name="T88" fmla="*/ 10794 w 16296"/>
              <a:gd name="T89" fmla="*/ 2667 h 5166"/>
              <a:gd name="T90" fmla="*/ 11625 w 16296"/>
              <a:gd name="T91" fmla="*/ 2712 h 5166"/>
              <a:gd name="T92" fmla="*/ 11238 w 16296"/>
              <a:gd name="T93" fmla="*/ 2456 h 5166"/>
              <a:gd name="T94" fmla="*/ 9316 w 16296"/>
              <a:gd name="T95" fmla="*/ 2706 h 5166"/>
              <a:gd name="T96" fmla="*/ 10144 w 16296"/>
              <a:gd name="T97" fmla="*/ 2679 h 5166"/>
              <a:gd name="T98" fmla="*/ 9691 w 16296"/>
              <a:gd name="T99" fmla="*/ 2455 h 5166"/>
              <a:gd name="T100" fmla="*/ 9568 w 16296"/>
              <a:gd name="T101" fmla="*/ 1353 h 5166"/>
              <a:gd name="T102" fmla="*/ 9936 w 16296"/>
              <a:gd name="T103" fmla="*/ 1486 h 5166"/>
              <a:gd name="T104" fmla="*/ 9751 w 16296"/>
              <a:gd name="T105" fmla="*/ 916 h 5166"/>
              <a:gd name="T106" fmla="*/ 9126 w 16296"/>
              <a:gd name="T107" fmla="*/ 1415 h 5166"/>
              <a:gd name="T108" fmla="*/ 7991 w 16296"/>
              <a:gd name="T109" fmla="*/ 1353 h 5166"/>
              <a:gd name="T110" fmla="*/ 8343 w 16296"/>
              <a:gd name="T111" fmla="*/ 1460 h 5166"/>
              <a:gd name="T112" fmla="*/ 8054 w 16296"/>
              <a:gd name="T113" fmla="*/ 2443 h 5166"/>
              <a:gd name="T114" fmla="*/ 8685 w 16296"/>
              <a:gd name="T115" fmla="*/ 2507 h 5166"/>
              <a:gd name="T116" fmla="*/ 8437 w 16296"/>
              <a:gd name="T117" fmla="*/ 982 h 5166"/>
              <a:gd name="T118" fmla="*/ 7614 w 16296"/>
              <a:gd name="T119" fmla="*/ 1205 h 5166"/>
              <a:gd name="T120" fmla="*/ 7763 w 16296"/>
              <a:gd name="T121" fmla="*/ 2724 h 5166"/>
              <a:gd name="T122" fmla="*/ 7249 w 16296"/>
              <a:gd name="T123" fmla="*/ 1452 h 5166"/>
              <a:gd name="T124" fmla="*/ 6443 w 16296"/>
              <a:gd name="T125" fmla="*/ 2821 h 5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96" h="5166">
                <a:moveTo>
                  <a:pt x="6803" y="1709"/>
                </a:moveTo>
                <a:lnTo>
                  <a:pt x="6786" y="1721"/>
                </a:lnTo>
                <a:lnTo>
                  <a:pt x="6769" y="1732"/>
                </a:lnTo>
                <a:lnTo>
                  <a:pt x="6751" y="1742"/>
                </a:lnTo>
                <a:lnTo>
                  <a:pt x="6731" y="1750"/>
                </a:lnTo>
                <a:lnTo>
                  <a:pt x="6712" y="1755"/>
                </a:lnTo>
                <a:lnTo>
                  <a:pt x="6693" y="1759"/>
                </a:lnTo>
                <a:lnTo>
                  <a:pt x="6672" y="1762"/>
                </a:lnTo>
                <a:lnTo>
                  <a:pt x="6651" y="1762"/>
                </a:lnTo>
                <a:lnTo>
                  <a:pt x="6443" y="1762"/>
                </a:lnTo>
                <a:lnTo>
                  <a:pt x="6443" y="1292"/>
                </a:lnTo>
                <a:lnTo>
                  <a:pt x="6648" y="1292"/>
                </a:lnTo>
                <a:lnTo>
                  <a:pt x="6672" y="1293"/>
                </a:lnTo>
                <a:lnTo>
                  <a:pt x="6697" y="1295"/>
                </a:lnTo>
                <a:lnTo>
                  <a:pt x="6719" y="1299"/>
                </a:lnTo>
                <a:lnTo>
                  <a:pt x="6739" y="1306"/>
                </a:lnTo>
                <a:lnTo>
                  <a:pt x="6750" y="1310"/>
                </a:lnTo>
                <a:lnTo>
                  <a:pt x="6759" y="1313"/>
                </a:lnTo>
                <a:lnTo>
                  <a:pt x="6768" y="1318"/>
                </a:lnTo>
                <a:lnTo>
                  <a:pt x="6777" y="1322"/>
                </a:lnTo>
                <a:lnTo>
                  <a:pt x="6786" y="1327"/>
                </a:lnTo>
                <a:lnTo>
                  <a:pt x="6794" y="1333"/>
                </a:lnTo>
                <a:lnTo>
                  <a:pt x="6802" y="1340"/>
                </a:lnTo>
                <a:lnTo>
                  <a:pt x="6810" y="1346"/>
                </a:lnTo>
                <a:lnTo>
                  <a:pt x="6817" y="1353"/>
                </a:lnTo>
                <a:lnTo>
                  <a:pt x="6823" y="1360"/>
                </a:lnTo>
                <a:lnTo>
                  <a:pt x="6830" y="1368"/>
                </a:lnTo>
                <a:lnTo>
                  <a:pt x="6835" y="1377"/>
                </a:lnTo>
                <a:lnTo>
                  <a:pt x="6840" y="1386"/>
                </a:lnTo>
                <a:lnTo>
                  <a:pt x="6845" y="1395"/>
                </a:lnTo>
                <a:lnTo>
                  <a:pt x="6849" y="1405"/>
                </a:lnTo>
                <a:lnTo>
                  <a:pt x="6853" y="1417"/>
                </a:lnTo>
                <a:lnTo>
                  <a:pt x="6858" y="1427"/>
                </a:lnTo>
                <a:lnTo>
                  <a:pt x="6861" y="1439"/>
                </a:lnTo>
                <a:lnTo>
                  <a:pt x="6863" y="1452"/>
                </a:lnTo>
                <a:lnTo>
                  <a:pt x="6865" y="1464"/>
                </a:lnTo>
                <a:lnTo>
                  <a:pt x="6868" y="1492"/>
                </a:lnTo>
                <a:lnTo>
                  <a:pt x="6869" y="1522"/>
                </a:lnTo>
                <a:lnTo>
                  <a:pt x="6869" y="1538"/>
                </a:lnTo>
                <a:lnTo>
                  <a:pt x="6868" y="1553"/>
                </a:lnTo>
                <a:lnTo>
                  <a:pt x="6867" y="1569"/>
                </a:lnTo>
                <a:lnTo>
                  <a:pt x="6865" y="1583"/>
                </a:lnTo>
                <a:lnTo>
                  <a:pt x="6863" y="1597"/>
                </a:lnTo>
                <a:lnTo>
                  <a:pt x="6860" y="1610"/>
                </a:lnTo>
                <a:lnTo>
                  <a:pt x="6857" y="1622"/>
                </a:lnTo>
                <a:lnTo>
                  <a:pt x="6852" y="1635"/>
                </a:lnTo>
                <a:lnTo>
                  <a:pt x="6848" y="1646"/>
                </a:lnTo>
                <a:lnTo>
                  <a:pt x="6843" y="1656"/>
                </a:lnTo>
                <a:lnTo>
                  <a:pt x="6837" y="1666"/>
                </a:lnTo>
                <a:lnTo>
                  <a:pt x="6832" y="1677"/>
                </a:lnTo>
                <a:lnTo>
                  <a:pt x="6825" y="1685"/>
                </a:lnTo>
                <a:lnTo>
                  <a:pt x="6818" y="1693"/>
                </a:lnTo>
                <a:lnTo>
                  <a:pt x="6811" y="1701"/>
                </a:lnTo>
                <a:lnTo>
                  <a:pt x="6803" y="1709"/>
                </a:lnTo>
                <a:close/>
                <a:moveTo>
                  <a:pt x="11816" y="4679"/>
                </a:moveTo>
                <a:lnTo>
                  <a:pt x="11812" y="4694"/>
                </a:lnTo>
                <a:lnTo>
                  <a:pt x="11807" y="4710"/>
                </a:lnTo>
                <a:lnTo>
                  <a:pt x="11802" y="4724"/>
                </a:lnTo>
                <a:lnTo>
                  <a:pt x="11797" y="4737"/>
                </a:lnTo>
                <a:lnTo>
                  <a:pt x="11791" y="4752"/>
                </a:lnTo>
                <a:lnTo>
                  <a:pt x="11785" y="4764"/>
                </a:lnTo>
                <a:lnTo>
                  <a:pt x="11778" y="4777"/>
                </a:lnTo>
                <a:lnTo>
                  <a:pt x="11771" y="4790"/>
                </a:lnTo>
                <a:lnTo>
                  <a:pt x="11763" y="4801"/>
                </a:lnTo>
                <a:lnTo>
                  <a:pt x="11755" y="4812"/>
                </a:lnTo>
                <a:lnTo>
                  <a:pt x="11745" y="4824"/>
                </a:lnTo>
                <a:lnTo>
                  <a:pt x="11736" y="4834"/>
                </a:lnTo>
                <a:lnTo>
                  <a:pt x="11727" y="4844"/>
                </a:lnTo>
                <a:lnTo>
                  <a:pt x="11717" y="4854"/>
                </a:lnTo>
                <a:lnTo>
                  <a:pt x="11706" y="4864"/>
                </a:lnTo>
                <a:lnTo>
                  <a:pt x="11694" y="4872"/>
                </a:lnTo>
                <a:lnTo>
                  <a:pt x="11682" y="4880"/>
                </a:lnTo>
                <a:lnTo>
                  <a:pt x="11670" y="4888"/>
                </a:lnTo>
                <a:lnTo>
                  <a:pt x="11658" y="4896"/>
                </a:lnTo>
                <a:lnTo>
                  <a:pt x="11646" y="4902"/>
                </a:lnTo>
                <a:lnTo>
                  <a:pt x="11632" y="4908"/>
                </a:lnTo>
                <a:lnTo>
                  <a:pt x="11619" y="4914"/>
                </a:lnTo>
                <a:lnTo>
                  <a:pt x="11606" y="4919"/>
                </a:lnTo>
                <a:lnTo>
                  <a:pt x="11592" y="4923"/>
                </a:lnTo>
                <a:lnTo>
                  <a:pt x="11577" y="4927"/>
                </a:lnTo>
                <a:lnTo>
                  <a:pt x="11563" y="4932"/>
                </a:lnTo>
                <a:lnTo>
                  <a:pt x="11549" y="4934"/>
                </a:lnTo>
                <a:lnTo>
                  <a:pt x="11533" y="4937"/>
                </a:lnTo>
                <a:lnTo>
                  <a:pt x="11518" y="4939"/>
                </a:lnTo>
                <a:lnTo>
                  <a:pt x="11503" y="4940"/>
                </a:lnTo>
                <a:lnTo>
                  <a:pt x="11487" y="4941"/>
                </a:lnTo>
                <a:lnTo>
                  <a:pt x="11470" y="4941"/>
                </a:lnTo>
                <a:lnTo>
                  <a:pt x="11448" y="4941"/>
                </a:lnTo>
                <a:lnTo>
                  <a:pt x="11427" y="4939"/>
                </a:lnTo>
                <a:lnTo>
                  <a:pt x="11405" y="4937"/>
                </a:lnTo>
                <a:lnTo>
                  <a:pt x="11385" y="4934"/>
                </a:lnTo>
                <a:lnTo>
                  <a:pt x="11365" y="4930"/>
                </a:lnTo>
                <a:lnTo>
                  <a:pt x="11347" y="4924"/>
                </a:lnTo>
                <a:lnTo>
                  <a:pt x="11329" y="4919"/>
                </a:lnTo>
                <a:lnTo>
                  <a:pt x="11311" y="4912"/>
                </a:lnTo>
                <a:lnTo>
                  <a:pt x="11295" y="4905"/>
                </a:lnTo>
                <a:lnTo>
                  <a:pt x="11280" y="4897"/>
                </a:lnTo>
                <a:lnTo>
                  <a:pt x="11265" y="4887"/>
                </a:lnTo>
                <a:lnTo>
                  <a:pt x="11250" y="4877"/>
                </a:lnTo>
                <a:lnTo>
                  <a:pt x="11236" y="4867"/>
                </a:lnTo>
                <a:lnTo>
                  <a:pt x="11223" y="4857"/>
                </a:lnTo>
                <a:lnTo>
                  <a:pt x="11211" y="4844"/>
                </a:lnTo>
                <a:lnTo>
                  <a:pt x="11199" y="4832"/>
                </a:lnTo>
                <a:lnTo>
                  <a:pt x="11188" y="4820"/>
                </a:lnTo>
                <a:lnTo>
                  <a:pt x="11178" y="4805"/>
                </a:lnTo>
                <a:lnTo>
                  <a:pt x="11168" y="4792"/>
                </a:lnTo>
                <a:lnTo>
                  <a:pt x="11160" y="4776"/>
                </a:lnTo>
                <a:lnTo>
                  <a:pt x="11152" y="4761"/>
                </a:lnTo>
                <a:lnTo>
                  <a:pt x="11144" y="4746"/>
                </a:lnTo>
                <a:lnTo>
                  <a:pt x="11137" y="4729"/>
                </a:lnTo>
                <a:lnTo>
                  <a:pt x="11132" y="4713"/>
                </a:lnTo>
                <a:lnTo>
                  <a:pt x="11126" y="4695"/>
                </a:lnTo>
                <a:lnTo>
                  <a:pt x="11122" y="4678"/>
                </a:lnTo>
                <a:lnTo>
                  <a:pt x="11118" y="4659"/>
                </a:lnTo>
                <a:lnTo>
                  <a:pt x="11115" y="4641"/>
                </a:lnTo>
                <a:lnTo>
                  <a:pt x="11113" y="4622"/>
                </a:lnTo>
                <a:lnTo>
                  <a:pt x="11111" y="4603"/>
                </a:lnTo>
                <a:lnTo>
                  <a:pt x="11110" y="4583"/>
                </a:lnTo>
                <a:lnTo>
                  <a:pt x="11110" y="4564"/>
                </a:lnTo>
                <a:lnTo>
                  <a:pt x="11110" y="4105"/>
                </a:lnTo>
                <a:lnTo>
                  <a:pt x="11110" y="4088"/>
                </a:lnTo>
                <a:lnTo>
                  <a:pt x="11111" y="4070"/>
                </a:lnTo>
                <a:lnTo>
                  <a:pt x="11113" y="4053"/>
                </a:lnTo>
                <a:lnTo>
                  <a:pt x="11115" y="4036"/>
                </a:lnTo>
                <a:lnTo>
                  <a:pt x="11118" y="4019"/>
                </a:lnTo>
                <a:lnTo>
                  <a:pt x="11122" y="4002"/>
                </a:lnTo>
                <a:lnTo>
                  <a:pt x="11126" y="3985"/>
                </a:lnTo>
                <a:lnTo>
                  <a:pt x="11132" y="3968"/>
                </a:lnTo>
                <a:lnTo>
                  <a:pt x="11137" y="3952"/>
                </a:lnTo>
                <a:lnTo>
                  <a:pt x="11144" y="3936"/>
                </a:lnTo>
                <a:lnTo>
                  <a:pt x="11152" y="3921"/>
                </a:lnTo>
                <a:lnTo>
                  <a:pt x="11160" y="3906"/>
                </a:lnTo>
                <a:lnTo>
                  <a:pt x="11168" y="3891"/>
                </a:lnTo>
                <a:lnTo>
                  <a:pt x="11177" y="3878"/>
                </a:lnTo>
                <a:lnTo>
                  <a:pt x="11187" y="3864"/>
                </a:lnTo>
                <a:lnTo>
                  <a:pt x="11198" y="3851"/>
                </a:lnTo>
                <a:lnTo>
                  <a:pt x="11210" y="3839"/>
                </a:lnTo>
                <a:lnTo>
                  <a:pt x="11222" y="3827"/>
                </a:lnTo>
                <a:lnTo>
                  <a:pt x="11235" y="3816"/>
                </a:lnTo>
                <a:lnTo>
                  <a:pt x="11248" y="3806"/>
                </a:lnTo>
                <a:lnTo>
                  <a:pt x="11263" y="3796"/>
                </a:lnTo>
                <a:lnTo>
                  <a:pt x="11278" y="3786"/>
                </a:lnTo>
                <a:lnTo>
                  <a:pt x="11294" y="3778"/>
                </a:lnTo>
                <a:lnTo>
                  <a:pt x="11310" y="3770"/>
                </a:lnTo>
                <a:lnTo>
                  <a:pt x="11328" y="3763"/>
                </a:lnTo>
                <a:lnTo>
                  <a:pt x="11345" y="3757"/>
                </a:lnTo>
                <a:lnTo>
                  <a:pt x="11364" y="3751"/>
                </a:lnTo>
                <a:lnTo>
                  <a:pt x="11384" y="3746"/>
                </a:lnTo>
                <a:lnTo>
                  <a:pt x="11404" y="3743"/>
                </a:lnTo>
                <a:lnTo>
                  <a:pt x="11426" y="3741"/>
                </a:lnTo>
                <a:lnTo>
                  <a:pt x="11448" y="3739"/>
                </a:lnTo>
                <a:lnTo>
                  <a:pt x="11470" y="3739"/>
                </a:lnTo>
                <a:lnTo>
                  <a:pt x="11488" y="3739"/>
                </a:lnTo>
                <a:lnTo>
                  <a:pt x="11505" y="3740"/>
                </a:lnTo>
                <a:lnTo>
                  <a:pt x="11521" y="3742"/>
                </a:lnTo>
                <a:lnTo>
                  <a:pt x="11538" y="3744"/>
                </a:lnTo>
                <a:lnTo>
                  <a:pt x="11554" y="3746"/>
                </a:lnTo>
                <a:lnTo>
                  <a:pt x="11569" y="3749"/>
                </a:lnTo>
                <a:lnTo>
                  <a:pt x="11583" y="3753"/>
                </a:lnTo>
                <a:lnTo>
                  <a:pt x="11599" y="3758"/>
                </a:lnTo>
                <a:lnTo>
                  <a:pt x="11613" y="3763"/>
                </a:lnTo>
                <a:lnTo>
                  <a:pt x="11626" y="3768"/>
                </a:lnTo>
                <a:lnTo>
                  <a:pt x="11639" y="3774"/>
                </a:lnTo>
                <a:lnTo>
                  <a:pt x="11653" y="3781"/>
                </a:lnTo>
                <a:lnTo>
                  <a:pt x="11665" y="3788"/>
                </a:lnTo>
                <a:lnTo>
                  <a:pt x="11677" y="3797"/>
                </a:lnTo>
                <a:lnTo>
                  <a:pt x="11688" y="3805"/>
                </a:lnTo>
                <a:lnTo>
                  <a:pt x="11701" y="3814"/>
                </a:lnTo>
                <a:lnTo>
                  <a:pt x="11711" y="3823"/>
                </a:lnTo>
                <a:lnTo>
                  <a:pt x="11721" y="3834"/>
                </a:lnTo>
                <a:lnTo>
                  <a:pt x="11731" y="3843"/>
                </a:lnTo>
                <a:lnTo>
                  <a:pt x="11740" y="3853"/>
                </a:lnTo>
                <a:lnTo>
                  <a:pt x="11749" y="3864"/>
                </a:lnTo>
                <a:lnTo>
                  <a:pt x="11758" y="3875"/>
                </a:lnTo>
                <a:lnTo>
                  <a:pt x="11766" y="3886"/>
                </a:lnTo>
                <a:lnTo>
                  <a:pt x="11774" y="3898"/>
                </a:lnTo>
                <a:lnTo>
                  <a:pt x="11781" y="3910"/>
                </a:lnTo>
                <a:lnTo>
                  <a:pt x="11787" y="3922"/>
                </a:lnTo>
                <a:lnTo>
                  <a:pt x="11793" y="3934"/>
                </a:lnTo>
                <a:lnTo>
                  <a:pt x="11799" y="3947"/>
                </a:lnTo>
                <a:lnTo>
                  <a:pt x="11804" y="3960"/>
                </a:lnTo>
                <a:lnTo>
                  <a:pt x="11810" y="3973"/>
                </a:lnTo>
                <a:lnTo>
                  <a:pt x="11814" y="3987"/>
                </a:lnTo>
                <a:lnTo>
                  <a:pt x="11817" y="4001"/>
                </a:lnTo>
                <a:lnTo>
                  <a:pt x="11633" y="4062"/>
                </a:lnTo>
                <a:lnTo>
                  <a:pt x="11630" y="4050"/>
                </a:lnTo>
                <a:lnTo>
                  <a:pt x="11627" y="4037"/>
                </a:lnTo>
                <a:lnTo>
                  <a:pt x="11622" y="4025"/>
                </a:lnTo>
                <a:lnTo>
                  <a:pt x="11617" y="4013"/>
                </a:lnTo>
                <a:lnTo>
                  <a:pt x="11610" y="4001"/>
                </a:lnTo>
                <a:lnTo>
                  <a:pt x="11603" y="3990"/>
                </a:lnTo>
                <a:lnTo>
                  <a:pt x="11595" y="3980"/>
                </a:lnTo>
                <a:lnTo>
                  <a:pt x="11584" y="3969"/>
                </a:lnTo>
                <a:lnTo>
                  <a:pt x="11574" y="3960"/>
                </a:lnTo>
                <a:lnTo>
                  <a:pt x="11562" y="3952"/>
                </a:lnTo>
                <a:lnTo>
                  <a:pt x="11550" y="3945"/>
                </a:lnTo>
                <a:lnTo>
                  <a:pt x="11536" y="3938"/>
                </a:lnTo>
                <a:lnTo>
                  <a:pt x="11521" y="3932"/>
                </a:lnTo>
                <a:lnTo>
                  <a:pt x="11505" y="3929"/>
                </a:lnTo>
                <a:lnTo>
                  <a:pt x="11489" y="3927"/>
                </a:lnTo>
                <a:lnTo>
                  <a:pt x="11470" y="3926"/>
                </a:lnTo>
                <a:lnTo>
                  <a:pt x="11459" y="3926"/>
                </a:lnTo>
                <a:lnTo>
                  <a:pt x="11449" y="3927"/>
                </a:lnTo>
                <a:lnTo>
                  <a:pt x="11439" y="3928"/>
                </a:lnTo>
                <a:lnTo>
                  <a:pt x="11430" y="3930"/>
                </a:lnTo>
                <a:lnTo>
                  <a:pt x="11420" y="3932"/>
                </a:lnTo>
                <a:lnTo>
                  <a:pt x="11411" y="3934"/>
                </a:lnTo>
                <a:lnTo>
                  <a:pt x="11403" y="3937"/>
                </a:lnTo>
                <a:lnTo>
                  <a:pt x="11395" y="3942"/>
                </a:lnTo>
                <a:lnTo>
                  <a:pt x="11381" y="3950"/>
                </a:lnTo>
                <a:lnTo>
                  <a:pt x="11366" y="3959"/>
                </a:lnTo>
                <a:lnTo>
                  <a:pt x="11354" y="3969"/>
                </a:lnTo>
                <a:lnTo>
                  <a:pt x="11344" y="3982"/>
                </a:lnTo>
                <a:lnTo>
                  <a:pt x="11335" y="3994"/>
                </a:lnTo>
                <a:lnTo>
                  <a:pt x="11326" y="4007"/>
                </a:lnTo>
                <a:lnTo>
                  <a:pt x="11320" y="4022"/>
                </a:lnTo>
                <a:lnTo>
                  <a:pt x="11313" y="4036"/>
                </a:lnTo>
                <a:lnTo>
                  <a:pt x="11309" y="4052"/>
                </a:lnTo>
                <a:lnTo>
                  <a:pt x="11306" y="4067"/>
                </a:lnTo>
                <a:lnTo>
                  <a:pt x="11304" y="4082"/>
                </a:lnTo>
                <a:lnTo>
                  <a:pt x="11303" y="4098"/>
                </a:lnTo>
                <a:lnTo>
                  <a:pt x="11303" y="4569"/>
                </a:lnTo>
                <a:lnTo>
                  <a:pt x="11304" y="4587"/>
                </a:lnTo>
                <a:lnTo>
                  <a:pt x="11306" y="4606"/>
                </a:lnTo>
                <a:lnTo>
                  <a:pt x="11309" y="4623"/>
                </a:lnTo>
                <a:lnTo>
                  <a:pt x="11313" y="4640"/>
                </a:lnTo>
                <a:lnTo>
                  <a:pt x="11320" y="4656"/>
                </a:lnTo>
                <a:lnTo>
                  <a:pt x="11327" y="4672"/>
                </a:lnTo>
                <a:lnTo>
                  <a:pt x="11335" y="4686"/>
                </a:lnTo>
                <a:lnTo>
                  <a:pt x="11345" y="4699"/>
                </a:lnTo>
                <a:lnTo>
                  <a:pt x="11356" y="4712"/>
                </a:lnTo>
                <a:lnTo>
                  <a:pt x="11368" y="4722"/>
                </a:lnTo>
                <a:lnTo>
                  <a:pt x="11382" y="4731"/>
                </a:lnTo>
                <a:lnTo>
                  <a:pt x="11397" y="4739"/>
                </a:lnTo>
                <a:lnTo>
                  <a:pt x="11405" y="4742"/>
                </a:lnTo>
                <a:lnTo>
                  <a:pt x="11413" y="4746"/>
                </a:lnTo>
                <a:lnTo>
                  <a:pt x="11421" y="4749"/>
                </a:lnTo>
                <a:lnTo>
                  <a:pt x="11431" y="4751"/>
                </a:lnTo>
                <a:lnTo>
                  <a:pt x="11450" y="4753"/>
                </a:lnTo>
                <a:lnTo>
                  <a:pt x="11470" y="4754"/>
                </a:lnTo>
                <a:lnTo>
                  <a:pt x="11486" y="4754"/>
                </a:lnTo>
                <a:lnTo>
                  <a:pt x="11500" y="4752"/>
                </a:lnTo>
                <a:lnTo>
                  <a:pt x="11514" y="4749"/>
                </a:lnTo>
                <a:lnTo>
                  <a:pt x="11527" y="4744"/>
                </a:lnTo>
                <a:lnTo>
                  <a:pt x="11541" y="4740"/>
                </a:lnTo>
                <a:lnTo>
                  <a:pt x="11553" y="4734"/>
                </a:lnTo>
                <a:lnTo>
                  <a:pt x="11565" y="4727"/>
                </a:lnTo>
                <a:lnTo>
                  <a:pt x="11576" y="4718"/>
                </a:lnTo>
                <a:lnTo>
                  <a:pt x="11586" y="4709"/>
                </a:lnTo>
                <a:lnTo>
                  <a:pt x="11597" y="4698"/>
                </a:lnTo>
                <a:lnTo>
                  <a:pt x="11605" y="4688"/>
                </a:lnTo>
                <a:lnTo>
                  <a:pt x="11612" y="4676"/>
                </a:lnTo>
                <a:lnTo>
                  <a:pt x="11618" y="4663"/>
                </a:lnTo>
                <a:lnTo>
                  <a:pt x="11624" y="4649"/>
                </a:lnTo>
                <a:lnTo>
                  <a:pt x="11628" y="4634"/>
                </a:lnTo>
                <a:lnTo>
                  <a:pt x="11632" y="4620"/>
                </a:lnTo>
                <a:lnTo>
                  <a:pt x="11816" y="4679"/>
                </a:lnTo>
                <a:close/>
                <a:moveTo>
                  <a:pt x="10427" y="4238"/>
                </a:moveTo>
                <a:lnTo>
                  <a:pt x="10725" y="4238"/>
                </a:lnTo>
                <a:lnTo>
                  <a:pt x="10725" y="4108"/>
                </a:lnTo>
                <a:lnTo>
                  <a:pt x="10725" y="4091"/>
                </a:lnTo>
                <a:lnTo>
                  <a:pt x="10724" y="4074"/>
                </a:lnTo>
                <a:lnTo>
                  <a:pt x="10722" y="4058"/>
                </a:lnTo>
                <a:lnTo>
                  <a:pt x="10719" y="4041"/>
                </a:lnTo>
                <a:lnTo>
                  <a:pt x="10716" y="4025"/>
                </a:lnTo>
                <a:lnTo>
                  <a:pt x="10711" y="4009"/>
                </a:lnTo>
                <a:lnTo>
                  <a:pt x="10703" y="3995"/>
                </a:lnTo>
                <a:lnTo>
                  <a:pt x="10695" y="3982"/>
                </a:lnTo>
                <a:lnTo>
                  <a:pt x="10691" y="3974"/>
                </a:lnTo>
                <a:lnTo>
                  <a:pt x="10686" y="3968"/>
                </a:lnTo>
                <a:lnTo>
                  <a:pt x="10680" y="3963"/>
                </a:lnTo>
                <a:lnTo>
                  <a:pt x="10675" y="3958"/>
                </a:lnTo>
                <a:lnTo>
                  <a:pt x="10662" y="3948"/>
                </a:lnTo>
                <a:lnTo>
                  <a:pt x="10646" y="3938"/>
                </a:lnTo>
                <a:lnTo>
                  <a:pt x="10638" y="3935"/>
                </a:lnTo>
                <a:lnTo>
                  <a:pt x="10630" y="3931"/>
                </a:lnTo>
                <a:lnTo>
                  <a:pt x="10621" y="3929"/>
                </a:lnTo>
                <a:lnTo>
                  <a:pt x="10611" y="3927"/>
                </a:lnTo>
                <a:lnTo>
                  <a:pt x="10601" y="3925"/>
                </a:lnTo>
                <a:lnTo>
                  <a:pt x="10590" y="3924"/>
                </a:lnTo>
                <a:lnTo>
                  <a:pt x="10578" y="3923"/>
                </a:lnTo>
                <a:lnTo>
                  <a:pt x="10567" y="3923"/>
                </a:lnTo>
                <a:lnTo>
                  <a:pt x="10549" y="3923"/>
                </a:lnTo>
                <a:lnTo>
                  <a:pt x="10532" y="3926"/>
                </a:lnTo>
                <a:lnTo>
                  <a:pt x="10516" y="3930"/>
                </a:lnTo>
                <a:lnTo>
                  <a:pt x="10501" y="3935"/>
                </a:lnTo>
                <a:lnTo>
                  <a:pt x="10487" y="3943"/>
                </a:lnTo>
                <a:lnTo>
                  <a:pt x="10474" y="3950"/>
                </a:lnTo>
                <a:lnTo>
                  <a:pt x="10462" y="3959"/>
                </a:lnTo>
                <a:lnTo>
                  <a:pt x="10452" y="3968"/>
                </a:lnTo>
                <a:lnTo>
                  <a:pt x="10442" y="3980"/>
                </a:lnTo>
                <a:lnTo>
                  <a:pt x="10432" y="3991"/>
                </a:lnTo>
                <a:lnTo>
                  <a:pt x="10424" y="4002"/>
                </a:lnTo>
                <a:lnTo>
                  <a:pt x="10417" y="4016"/>
                </a:lnTo>
                <a:lnTo>
                  <a:pt x="10411" y="4029"/>
                </a:lnTo>
                <a:lnTo>
                  <a:pt x="10405" y="4042"/>
                </a:lnTo>
                <a:lnTo>
                  <a:pt x="10401" y="4056"/>
                </a:lnTo>
                <a:lnTo>
                  <a:pt x="10398" y="4069"/>
                </a:lnTo>
                <a:lnTo>
                  <a:pt x="10217" y="4009"/>
                </a:lnTo>
                <a:lnTo>
                  <a:pt x="10220" y="3995"/>
                </a:lnTo>
                <a:lnTo>
                  <a:pt x="10224" y="3981"/>
                </a:lnTo>
                <a:lnTo>
                  <a:pt x="10229" y="3967"/>
                </a:lnTo>
                <a:lnTo>
                  <a:pt x="10234" y="3954"/>
                </a:lnTo>
                <a:lnTo>
                  <a:pt x="10239" y="3941"/>
                </a:lnTo>
                <a:lnTo>
                  <a:pt x="10245" y="3927"/>
                </a:lnTo>
                <a:lnTo>
                  <a:pt x="10251" y="3915"/>
                </a:lnTo>
                <a:lnTo>
                  <a:pt x="10258" y="3903"/>
                </a:lnTo>
                <a:lnTo>
                  <a:pt x="10265" y="3890"/>
                </a:lnTo>
                <a:lnTo>
                  <a:pt x="10274" y="3879"/>
                </a:lnTo>
                <a:lnTo>
                  <a:pt x="10283" y="3868"/>
                </a:lnTo>
                <a:lnTo>
                  <a:pt x="10291" y="3856"/>
                </a:lnTo>
                <a:lnTo>
                  <a:pt x="10301" y="3846"/>
                </a:lnTo>
                <a:lnTo>
                  <a:pt x="10310" y="3836"/>
                </a:lnTo>
                <a:lnTo>
                  <a:pt x="10320" y="3825"/>
                </a:lnTo>
                <a:lnTo>
                  <a:pt x="10332" y="3816"/>
                </a:lnTo>
                <a:lnTo>
                  <a:pt x="10343" y="3808"/>
                </a:lnTo>
                <a:lnTo>
                  <a:pt x="10355" y="3799"/>
                </a:lnTo>
                <a:lnTo>
                  <a:pt x="10367" y="3791"/>
                </a:lnTo>
                <a:lnTo>
                  <a:pt x="10380" y="3784"/>
                </a:lnTo>
                <a:lnTo>
                  <a:pt x="10393" y="3777"/>
                </a:lnTo>
                <a:lnTo>
                  <a:pt x="10407" y="3771"/>
                </a:lnTo>
                <a:lnTo>
                  <a:pt x="10421" y="3765"/>
                </a:lnTo>
                <a:lnTo>
                  <a:pt x="10436" y="3760"/>
                </a:lnTo>
                <a:lnTo>
                  <a:pt x="10451" y="3754"/>
                </a:lnTo>
                <a:lnTo>
                  <a:pt x="10466" y="3750"/>
                </a:lnTo>
                <a:lnTo>
                  <a:pt x="10481" y="3747"/>
                </a:lnTo>
                <a:lnTo>
                  <a:pt x="10498" y="3744"/>
                </a:lnTo>
                <a:lnTo>
                  <a:pt x="10515" y="3742"/>
                </a:lnTo>
                <a:lnTo>
                  <a:pt x="10532" y="3740"/>
                </a:lnTo>
                <a:lnTo>
                  <a:pt x="10550" y="3739"/>
                </a:lnTo>
                <a:lnTo>
                  <a:pt x="10568" y="3739"/>
                </a:lnTo>
                <a:lnTo>
                  <a:pt x="10594" y="3740"/>
                </a:lnTo>
                <a:lnTo>
                  <a:pt x="10618" y="3741"/>
                </a:lnTo>
                <a:lnTo>
                  <a:pt x="10641" y="3744"/>
                </a:lnTo>
                <a:lnTo>
                  <a:pt x="10664" y="3747"/>
                </a:lnTo>
                <a:lnTo>
                  <a:pt x="10684" y="3752"/>
                </a:lnTo>
                <a:lnTo>
                  <a:pt x="10704" y="3758"/>
                </a:lnTo>
                <a:lnTo>
                  <a:pt x="10723" y="3765"/>
                </a:lnTo>
                <a:lnTo>
                  <a:pt x="10740" y="3772"/>
                </a:lnTo>
                <a:lnTo>
                  <a:pt x="10756" y="3781"/>
                </a:lnTo>
                <a:lnTo>
                  <a:pt x="10772" y="3790"/>
                </a:lnTo>
                <a:lnTo>
                  <a:pt x="10787" y="3800"/>
                </a:lnTo>
                <a:lnTo>
                  <a:pt x="10800" y="3810"/>
                </a:lnTo>
                <a:lnTo>
                  <a:pt x="10813" y="3821"/>
                </a:lnTo>
                <a:lnTo>
                  <a:pt x="10826" y="3834"/>
                </a:lnTo>
                <a:lnTo>
                  <a:pt x="10837" y="3846"/>
                </a:lnTo>
                <a:lnTo>
                  <a:pt x="10847" y="3859"/>
                </a:lnTo>
                <a:lnTo>
                  <a:pt x="10856" y="3873"/>
                </a:lnTo>
                <a:lnTo>
                  <a:pt x="10865" y="3887"/>
                </a:lnTo>
                <a:lnTo>
                  <a:pt x="10874" y="3901"/>
                </a:lnTo>
                <a:lnTo>
                  <a:pt x="10881" y="3916"/>
                </a:lnTo>
                <a:lnTo>
                  <a:pt x="10888" y="3931"/>
                </a:lnTo>
                <a:lnTo>
                  <a:pt x="10893" y="3948"/>
                </a:lnTo>
                <a:lnTo>
                  <a:pt x="10898" y="3964"/>
                </a:lnTo>
                <a:lnTo>
                  <a:pt x="10903" y="3981"/>
                </a:lnTo>
                <a:lnTo>
                  <a:pt x="10910" y="4015"/>
                </a:lnTo>
                <a:lnTo>
                  <a:pt x="10914" y="4048"/>
                </a:lnTo>
                <a:lnTo>
                  <a:pt x="10917" y="4082"/>
                </a:lnTo>
                <a:lnTo>
                  <a:pt x="10918" y="4116"/>
                </a:lnTo>
                <a:lnTo>
                  <a:pt x="10918" y="4560"/>
                </a:lnTo>
                <a:lnTo>
                  <a:pt x="10918" y="4580"/>
                </a:lnTo>
                <a:lnTo>
                  <a:pt x="10917" y="4600"/>
                </a:lnTo>
                <a:lnTo>
                  <a:pt x="10915" y="4618"/>
                </a:lnTo>
                <a:lnTo>
                  <a:pt x="10913" y="4638"/>
                </a:lnTo>
                <a:lnTo>
                  <a:pt x="10910" y="4656"/>
                </a:lnTo>
                <a:lnTo>
                  <a:pt x="10907" y="4674"/>
                </a:lnTo>
                <a:lnTo>
                  <a:pt x="10903" y="4691"/>
                </a:lnTo>
                <a:lnTo>
                  <a:pt x="10898" y="4709"/>
                </a:lnTo>
                <a:lnTo>
                  <a:pt x="10892" y="4726"/>
                </a:lnTo>
                <a:lnTo>
                  <a:pt x="10886" y="4742"/>
                </a:lnTo>
                <a:lnTo>
                  <a:pt x="10879" y="4758"/>
                </a:lnTo>
                <a:lnTo>
                  <a:pt x="10870" y="4773"/>
                </a:lnTo>
                <a:lnTo>
                  <a:pt x="10862" y="4789"/>
                </a:lnTo>
                <a:lnTo>
                  <a:pt x="10853" y="4803"/>
                </a:lnTo>
                <a:lnTo>
                  <a:pt x="10843" y="4816"/>
                </a:lnTo>
                <a:lnTo>
                  <a:pt x="10833" y="4830"/>
                </a:lnTo>
                <a:lnTo>
                  <a:pt x="10822" y="4842"/>
                </a:lnTo>
                <a:lnTo>
                  <a:pt x="10809" y="4854"/>
                </a:lnTo>
                <a:lnTo>
                  <a:pt x="10796" y="4866"/>
                </a:lnTo>
                <a:lnTo>
                  <a:pt x="10783" y="4876"/>
                </a:lnTo>
                <a:lnTo>
                  <a:pt x="10769" y="4885"/>
                </a:lnTo>
                <a:lnTo>
                  <a:pt x="10753" y="4895"/>
                </a:lnTo>
                <a:lnTo>
                  <a:pt x="10737" y="4904"/>
                </a:lnTo>
                <a:lnTo>
                  <a:pt x="10721" y="4911"/>
                </a:lnTo>
                <a:lnTo>
                  <a:pt x="10703" y="4918"/>
                </a:lnTo>
                <a:lnTo>
                  <a:pt x="10685" y="4924"/>
                </a:lnTo>
                <a:lnTo>
                  <a:pt x="10666" y="4930"/>
                </a:lnTo>
                <a:lnTo>
                  <a:pt x="10646" y="4934"/>
                </a:lnTo>
                <a:lnTo>
                  <a:pt x="10626" y="4937"/>
                </a:lnTo>
                <a:lnTo>
                  <a:pt x="10605" y="4939"/>
                </a:lnTo>
                <a:lnTo>
                  <a:pt x="10583" y="4941"/>
                </a:lnTo>
                <a:lnTo>
                  <a:pt x="10560" y="4941"/>
                </a:lnTo>
                <a:lnTo>
                  <a:pt x="10544" y="4941"/>
                </a:lnTo>
                <a:lnTo>
                  <a:pt x="10526" y="4940"/>
                </a:lnTo>
                <a:lnTo>
                  <a:pt x="10511" y="4939"/>
                </a:lnTo>
                <a:lnTo>
                  <a:pt x="10495" y="4937"/>
                </a:lnTo>
                <a:lnTo>
                  <a:pt x="10479" y="4934"/>
                </a:lnTo>
                <a:lnTo>
                  <a:pt x="10464" y="4931"/>
                </a:lnTo>
                <a:lnTo>
                  <a:pt x="10450" y="4927"/>
                </a:lnTo>
                <a:lnTo>
                  <a:pt x="10435" y="4923"/>
                </a:lnTo>
                <a:lnTo>
                  <a:pt x="10421" y="4918"/>
                </a:lnTo>
                <a:lnTo>
                  <a:pt x="10407" y="4913"/>
                </a:lnTo>
                <a:lnTo>
                  <a:pt x="10394" y="4907"/>
                </a:lnTo>
                <a:lnTo>
                  <a:pt x="10381" y="4901"/>
                </a:lnTo>
                <a:lnTo>
                  <a:pt x="10368" y="4894"/>
                </a:lnTo>
                <a:lnTo>
                  <a:pt x="10356" y="4886"/>
                </a:lnTo>
                <a:lnTo>
                  <a:pt x="10344" y="4878"/>
                </a:lnTo>
                <a:lnTo>
                  <a:pt x="10333" y="4870"/>
                </a:lnTo>
                <a:lnTo>
                  <a:pt x="10321" y="4861"/>
                </a:lnTo>
                <a:lnTo>
                  <a:pt x="10311" y="4851"/>
                </a:lnTo>
                <a:lnTo>
                  <a:pt x="10301" y="4841"/>
                </a:lnTo>
                <a:lnTo>
                  <a:pt x="10291" y="4831"/>
                </a:lnTo>
                <a:lnTo>
                  <a:pt x="10282" y="4820"/>
                </a:lnTo>
                <a:lnTo>
                  <a:pt x="10274" y="4808"/>
                </a:lnTo>
                <a:lnTo>
                  <a:pt x="10265" y="4797"/>
                </a:lnTo>
                <a:lnTo>
                  <a:pt x="10257" y="4785"/>
                </a:lnTo>
                <a:lnTo>
                  <a:pt x="10250" y="4771"/>
                </a:lnTo>
                <a:lnTo>
                  <a:pt x="10244" y="4759"/>
                </a:lnTo>
                <a:lnTo>
                  <a:pt x="10238" y="4746"/>
                </a:lnTo>
                <a:lnTo>
                  <a:pt x="10232" y="4731"/>
                </a:lnTo>
                <a:lnTo>
                  <a:pt x="10227" y="4717"/>
                </a:lnTo>
                <a:lnTo>
                  <a:pt x="10223" y="4701"/>
                </a:lnTo>
                <a:lnTo>
                  <a:pt x="10219" y="4686"/>
                </a:lnTo>
                <a:lnTo>
                  <a:pt x="10215" y="4670"/>
                </a:lnTo>
                <a:lnTo>
                  <a:pt x="10400" y="4613"/>
                </a:lnTo>
                <a:lnTo>
                  <a:pt x="10403" y="4629"/>
                </a:lnTo>
                <a:lnTo>
                  <a:pt x="10408" y="4645"/>
                </a:lnTo>
                <a:lnTo>
                  <a:pt x="10413" y="4659"/>
                </a:lnTo>
                <a:lnTo>
                  <a:pt x="10419" y="4673"/>
                </a:lnTo>
                <a:lnTo>
                  <a:pt x="10427" y="4685"/>
                </a:lnTo>
                <a:lnTo>
                  <a:pt x="10436" y="4697"/>
                </a:lnTo>
                <a:lnTo>
                  <a:pt x="10445" y="4709"/>
                </a:lnTo>
                <a:lnTo>
                  <a:pt x="10455" y="4718"/>
                </a:lnTo>
                <a:lnTo>
                  <a:pt x="10466" y="4727"/>
                </a:lnTo>
                <a:lnTo>
                  <a:pt x="10477" y="4735"/>
                </a:lnTo>
                <a:lnTo>
                  <a:pt x="10490" y="4742"/>
                </a:lnTo>
                <a:lnTo>
                  <a:pt x="10503" y="4748"/>
                </a:lnTo>
                <a:lnTo>
                  <a:pt x="10516" y="4752"/>
                </a:lnTo>
                <a:lnTo>
                  <a:pt x="10530" y="4755"/>
                </a:lnTo>
                <a:lnTo>
                  <a:pt x="10545" y="4757"/>
                </a:lnTo>
                <a:lnTo>
                  <a:pt x="10560" y="4757"/>
                </a:lnTo>
                <a:lnTo>
                  <a:pt x="10572" y="4757"/>
                </a:lnTo>
                <a:lnTo>
                  <a:pt x="10582" y="4756"/>
                </a:lnTo>
                <a:lnTo>
                  <a:pt x="10593" y="4755"/>
                </a:lnTo>
                <a:lnTo>
                  <a:pt x="10604" y="4753"/>
                </a:lnTo>
                <a:lnTo>
                  <a:pt x="10613" y="4751"/>
                </a:lnTo>
                <a:lnTo>
                  <a:pt x="10622" y="4748"/>
                </a:lnTo>
                <a:lnTo>
                  <a:pt x="10631" y="4744"/>
                </a:lnTo>
                <a:lnTo>
                  <a:pt x="10639" y="4740"/>
                </a:lnTo>
                <a:lnTo>
                  <a:pt x="10647" y="4736"/>
                </a:lnTo>
                <a:lnTo>
                  <a:pt x="10655" y="4731"/>
                </a:lnTo>
                <a:lnTo>
                  <a:pt x="10662" y="4726"/>
                </a:lnTo>
                <a:lnTo>
                  <a:pt x="10668" y="4721"/>
                </a:lnTo>
                <a:lnTo>
                  <a:pt x="10674" y="4715"/>
                </a:lnTo>
                <a:lnTo>
                  <a:pt x="10680" y="4709"/>
                </a:lnTo>
                <a:lnTo>
                  <a:pt x="10685" y="4702"/>
                </a:lnTo>
                <a:lnTo>
                  <a:pt x="10690" y="4695"/>
                </a:lnTo>
                <a:lnTo>
                  <a:pt x="10698" y="4681"/>
                </a:lnTo>
                <a:lnTo>
                  <a:pt x="10705" y="4665"/>
                </a:lnTo>
                <a:lnTo>
                  <a:pt x="10712" y="4649"/>
                </a:lnTo>
                <a:lnTo>
                  <a:pt x="10717" y="4631"/>
                </a:lnTo>
                <a:lnTo>
                  <a:pt x="10721" y="4613"/>
                </a:lnTo>
                <a:lnTo>
                  <a:pt x="10723" y="4594"/>
                </a:lnTo>
                <a:lnTo>
                  <a:pt x="10725" y="4576"/>
                </a:lnTo>
                <a:lnTo>
                  <a:pt x="10725" y="4557"/>
                </a:lnTo>
                <a:lnTo>
                  <a:pt x="10725" y="4413"/>
                </a:lnTo>
                <a:lnTo>
                  <a:pt x="10427" y="4413"/>
                </a:lnTo>
                <a:lnTo>
                  <a:pt x="10427" y="4238"/>
                </a:lnTo>
                <a:close/>
                <a:moveTo>
                  <a:pt x="9427" y="4931"/>
                </a:moveTo>
                <a:lnTo>
                  <a:pt x="9427" y="3747"/>
                </a:lnTo>
                <a:lnTo>
                  <a:pt x="10079" y="3747"/>
                </a:lnTo>
                <a:lnTo>
                  <a:pt x="10079" y="3928"/>
                </a:lnTo>
                <a:lnTo>
                  <a:pt x="9619" y="3928"/>
                </a:lnTo>
                <a:lnTo>
                  <a:pt x="9619" y="4244"/>
                </a:lnTo>
                <a:lnTo>
                  <a:pt x="10015" y="4244"/>
                </a:lnTo>
                <a:lnTo>
                  <a:pt x="10015" y="4421"/>
                </a:lnTo>
                <a:lnTo>
                  <a:pt x="9619" y="4421"/>
                </a:lnTo>
                <a:lnTo>
                  <a:pt x="9619" y="4748"/>
                </a:lnTo>
                <a:lnTo>
                  <a:pt x="10079" y="4748"/>
                </a:lnTo>
                <a:lnTo>
                  <a:pt x="10079" y="4931"/>
                </a:lnTo>
                <a:lnTo>
                  <a:pt x="9427" y="4931"/>
                </a:lnTo>
                <a:close/>
                <a:moveTo>
                  <a:pt x="8070" y="4931"/>
                </a:moveTo>
                <a:lnTo>
                  <a:pt x="8070" y="3747"/>
                </a:lnTo>
                <a:lnTo>
                  <a:pt x="8263" y="3747"/>
                </a:lnTo>
                <a:lnTo>
                  <a:pt x="8263" y="4244"/>
                </a:lnTo>
                <a:lnTo>
                  <a:pt x="8356" y="4244"/>
                </a:lnTo>
                <a:lnTo>
                  <a:pt x="8369" y="4244"/>
                </a:lnTo>
                <a:lnTo>
                  <a:pt x="8381" y="4242"/>
                </a:lnTo>
                <a:lnTo>
                  <a:pt x="8394" y="4240"/>
                </a:lnTo>
                <a:lnTo>
                  <a:pt x="8408" y="4238"/>
                </a:lnTo>
                <a:lnTo>
                  <a:pt x="8421" y="4234"/>
                </a:lnTo>
                <a:lnTo>
                  <a:pt x="8434" y="4227"/>
                </a:lnTo>
                <a:lnTo>
                  <a:pt x="8447" y="4221"/>
                </a:lnTo>
                <a:lnTo>
                  <a:pt x="8460" y="4213"/>
                </a:lnTo>
                <a:lnTo>
                  <a:pt x="8472" y="4203"/>
                </a:lnTo>
                <a:lnTo>
                  <a:pt x="8483" y="4190"/>
                </a:lnTo>
                <a:lnTo>
                  <a:pt x="8494" y="4177"/>
                </a:lnTo>
                <a:lnTo>
                  <a:pt x="8504" y="4162"/>
                </a:lnTo>
                <a:lnTo>
                  <a:pt x="8515" y="4144"/>
                </a:lnTo>
                <a:lnTo>
                  <a:pt x="8524" y="4124"/>
                </a:lnTo>
                <a:lnTo>
                  <a:pt x="8532" y="4101"/>
                </a:lnTo>
                <a:lnTo>
                  <a:pt x="8539" y="4075"/>
                </a:lnTo>
                <a:lnTo>
                  <a:pt x="8626" y="3751"/>
                </a:lnTo>
                <a:lnTo>
                  <a:pt x="8811" y="3751"/>
                </a:lnTo>
                <a:lnTo>
                  <a:pt x="8719" y="4100"/>
                </a:lnTo>
                <a:lnTo>
                  <a:pt x="8714" y="4120"/>
                </a:lnTo>
                <a:lnTo>
                  <a:pt x="8707" y="4141"/>
                </a:lnTo>
                <a:lnTo>
                  <a:pt x="8701" y="4161"/>
                </a:lnTo>
                <a:lnTo>
                  <a:pt x="8693" y="4179"/>
                </a:lnTo>
                <a:lnTo>
                  <a:pt x="8685" y="4197"/>
                </a:lnTo>
                <a:lnTo>
                  <a:pt x="8677" y="4213"/>
                </a:lnTo>
                <a:lnTo>
                  <a:pt x="8667" y="4228"/>
                </a:lnTo>
                <a:lnTo>
                  <a:pt x="8657" y="4243"/>
                </a:lnTo>
                <a:lnTo>
                  <a:pt x="8647" y="4257"/>
                </a:lnTo>
                <a:lnTo>
                  <a:pt x="8636" y="4270"/>
                </a:lnTo>
                <a:lnTo>
                  <a:pt x="8625" y="4281"/>
                </a:lnTo>
                <a:lnTo>
                  <a:pt x="8613" y="4290"/>
                </a:lnTo>
                <a:lnTo>
                  <a:pt x="8601" y="4299"/>
                </a:lnTo>
                <a:lnTo>
                  <a:pt x="8589" y="4307"/>
                </a:lnTo>
                <a:lnTo>
                  <a:pt x="8577" y="4314"/>
                </a:lnTo>
                <a:lnTo>
                  <a:pt x="8563" y="4319"/>
                </a:lnTo>
                <a:lnTo>
                  <a:pt x="8580" y="4325"/>
                </a:lnTo>
                <a:lnTo>
                  <a:pt x="8596" y="4332"/>
                </a:lnTo>
                <a:lnTo>
                  <a:pt x="8611" y="4341"/>
                </a:lnTo>
                <a:lnTo>
                  <a:pt x="8626" y="4351"/>
                </a:lnTo>
                <a:lnTo>
                  <a:pt x="8639" y="4361"/>
                </a:lnTo>
                <a:lnTo>
                  <a:pt x="8651" y="4373"/>
                </a:lnTo>
                <a:lnTo>
                  <a:pt x="8662" y="4386"/>
                </a:lnTo>
                <a:lnTo>
                  <a:pt x="8673" y="4399"/>
                </a:lnTo>
                <a:lnTo>
                  <a:pt x="8682" y="4414"/>
                </a:lnTo>
                <a:lnTo>
                  <a:pt x="8691" y="4430"/>
                </a:lnTo>
                <a:lnTo>
                  <a:pt x="8699" y="4446"/>
                </a:lnTo>
                <a:lnTo>
                  <a:pt x="8706" y="4464"/>
                </a:lnTo>
                <a:lnTo>
                  <a:pt x="8713" y="4483"/>
                </a:lnTo>
                <a:lnTo>
                  <a:pt x="8720" y="4503"/>
                </a:lnTo>
                <a:lnTo>
                  <a:pt x="8727" y="4523"/>
                </a:lnTo>
                <a:lnTo>
                  <a:pt x="8732" y="4545"/>
                </a:lnTo>
                <a:lnTo>
                  <a:pt x="8829" y="4931"/>
                </a:lnTo>
                <a:lnTo>
                  <a:pt x="8632" y="4931"/>
                </a:lnTo>
                <a:lnTo>
                  <a:pt x="8549" y="4594"/>
                </a:lnTo>
                <a:lnTo>
                  <a:pt x="8542" y="4569"/>
                </a:lnTo>
                <a:lnTo>
                  <a:pt x="8535" y="4545"/>
                </a:lnTo>
                <a:lnTo>
                  <a:pt x="8527" y="4523"/>
                </a:lnTo>
                <a:lnTo>
                  <a:pt x="8518" y="4505"/>
                </a:lnTo>
                <a:lnTo>
                  <a:pt x="8508" y="4489"/>
                </a:lnTo>
                <a:lnTo>
                  <a:pt x="8497" y="4474"/>
                </a:lnTo>
                <a:lnTo>
                  <a:pt x="8492" y="4468"/>
                </a:lnTo>
                <a:lnTo>
                  <a:pt x="8487" y="4462"/>
                </a:lnTo>
                <a:lnTo>
                  <a:pt x="8481" y="4457"/>
                </a:lnTo>
                <a:lnTo>
                  <a:pt x="8476" y="4453"/>
                </a:lnTo>
                <a:lnTo>
                  <a:pt x="8464" y="4444"/>
                </a:lnTo>
                <a:lnTo>
                  <a:pt x="8450" y="4437"/>
                </a:lnTo>
                <a:lnTo>
                  <a:pt x="8437" y="4431"/>
                </a:lnTo>
                <a:lnTo>
                  <a:pt x="8424" y="4426"/>
                </a:lnTo>
                <a:lnTo>
                  <a:pt x="8410" y="4423"/>
                </a:lnTo>
                <a:lnTo>
                  <a:pt x="8395" y="4420"/>
                </a:lnTo>
                <a:lnTo>
                  <a:pt x="8380" y="4418"/>
                </a:lnTo>
                <a:lnTo>
                  <a:pt x="8364" y="4418"/>
                </a:lnTo>
                <a:lnTo>
                  <a:pt x="8263" y="4418"/>
                </a:lnTo>
                <a:lnTo>
                  <a:pt x="8263" y="4931"/>
                </a:lnTo>
                <a:lnTo>
                  <a:pt x="8070" y="4931"/>
                </a:lnTo>
                <a:close/>
                <a:moveTo>
                  <a:pt x="7895" y="4679"/>
                </a:moveTo>
                <a:lnTo>
                  <a:pt x="7891" y="4694"/>
                </a:lnTo>
                <a:lnTo>
                  <a:pt x="7887" y="4710"/>
                </a:lnTo>
                <a:lnTo>
                  <a:pt x="7882" y="4724"/>
                </a:lnTo>
                <a:lnTo>
                  <a:pt x="7877" y="4737"/>
                </a:lnTo>
                <a:lnTo>
                  <a:pt x="7871" y="4752"/>
                </a:lnTo>
                <a:lnTo>
                  <a:pt x="7865" y="4764"/>
                </a:lnTo>
                <a:lnTo>
                  <a:pt x="7858" y="4777"/>
                </a:lnTo>
                <a:lnTo>
                  <a:pt x="7851" y="4790"/>
                </a:lnTo>
                <a:lnTo>
                  <a:pt x="7842" y="4801"/>
                </a:lnTo>
                <a:lnTo>
                  <a:pt x="7834" y="4812"/>
                </a:lnTo>
                <a:lnTo>
                  <a:pt x="7825" y="4824"/>
                </a:lnTo>
                <a:lnTo>
                  <a:pt x="7816" y="4834"/>
                </a:lnTo>
                <a:lnTo>
                  <a:pt x="7806" y="4844"/>
                </a:lnTo>
                <a:lnTo>
                  <a:pt x="7796" y="4854"/>
                </a:lnTo>
                <a:lnTo>
                  <a:pt x="7785" y="4864"/>
                </a:lnTo>
                <a:lnTo>
                  <a:pt x="7774" y="4872"/>
                </a:lnTo>
                <a:lnTo>
                  <a:pt x="7762" y="4880"/>
                </a:lnTo>
                <a:lnTo>
                  <a:pt x="7750" y="4888"/>
                </a:lnTo>
                <a:lnTo>
                  <a:pt x="7738" y="4896"/>
                </a:lnTo>
                <a:lnTo>
                  <a:pt x="7725" y="4902"/>
                </a:lnTo>
                <a:lnTo>
                  <a:pt x="7712" y="4908"/>
                </a:lnTo>
                <a:lnTo>
                  <a:pt x="7699" y="4914"/>
                </a:lnTo>
                <a:lnTo>
                  <a:pt x="7686" y="4919"/>
                </a:lnTo>
                <a:lnTo>
                  <a:pt x="7671" y="4923"/>
                </a:lnTo>
                <a:lnTo>
                  <a:pt x="7657" y="4927"/>
                </a:lnTo>
                <a:lnTo>
                  <a:pt x="7643" y="4932"/>
                </a:lnTo>
                <a:lnTo>
                  <a:pt x="7629" y="4934"/>
                </a:lnTo>
                <a:lnTo>
                  <a:pt x="7613" y="4937"/>
                </a:lnTo>
                <a:lnTo>
                  <a:pt x="7598" y="4939"/>
                </a:lnTo>
                <a:lnTo>
                  <a:pt x="7582" y="4940"/>
                </a:lnTo>
                <a:lnTo>
                  <a:pt x="7566" y="4941"/>
                </a:lnTo>
                <a:lnTo>
                  <a:pt x="7550" y="4941"/>
                </a:lnTo>
                <a:lnTo>
                  <a:pt x="7528" y="4941"/>
                </a:lnTo>
                <a:lnTo>
                  <a:pt x="7505" y="4939"/>
                </a:lnTo>
                <a:lnTo>
                  <a:pt x="7485" y="4937"/>
                </a:lnTo>
                <a:lnTo>
                  <a:pt x="7465" y="4934"/>
                </a:lnTo>
                <a:lnTo>
                  <a:pt x="7445" y="4930"/>
                </a:lnTo>
                <a:lnTo>
                  <a:pt x="7427" y="4924"/>
                </a:lnTo>
                <a:lnTo>
                  <a:pt x="7409" y="4919"/>
                </a:lnTo>
                <a:lnTo>
                  <a:pt x="7391" y="4912"/>
                </a:lnTo>
                <a:lnTo>
                  <a:pt x="7375" y="4905"/>
                </a:lnTo>
                <a:lnTo>
                  <a:pt x="7360" y="4897"/>
                </a:lnTo>
                <a:lnTo>
                  <a:pt x="7344" y="4887"/>
                </a:lnTo>
                <a:lnTo>
                  <a:pt x="7329" y="4877"/>
                </a:lnTo>
                <a:lnTo>
                  <a:pt x="7316" y="4867"/>
                </a:lnTo>
                <a:lnTo>
                  <a:pt x="7303" y="4857"/>
                </a:lnTo>
                <a:lnTo>
                  <a:pt x="7290" y="4844"/>
                </a:lnTo>
                <a:lnTo>
                  <a:pt x="7278" y="4832"/>
                </a:lnTo>
                <a:lnTo>
                  <a:pt x="7268" y="4820"/>
                </a:lnTo>
                <a:lnTo>
                  <a:pt x="7258" y="4805"/>
                </a:lnTo>
                <a:lnTo>
                  <a:pt x="7248" y="4792"/>
                </a:lnTo>
                <a:lnTo>
                  <a:pt x="7239" y="4776"/>
                </a:lnTo>
                <a:lnTo>
                  <a:pt x="7231" y="4761"/>
                </a:lnTo>
                <a:lnTo>
                  <a:pt x="7224" y="4746"/>
                </a:lnTo>
                <a:lnTo>
                  <a:pt x="7217" y="4729"/>
                </a:lnTo>
                <a:lnTo>
                  <a:pt x="7211" y="4713"/>
                </a:lnTo>
                <a:lnTo>
                  <a:pt x="7206" y="4695"/>
                </a:lnTo>
                <a:lnTo>
                  <a:pt x="7202" y="4678"/>
                </a:lnTo>
                <a:lnTo>
                  <a:pt x="7198" y="4659"/>
                </a:lnTo>
                <a:lnTo>
                  <a:pt x="7195" y="4641"/>
                </a:lnTo>
                <a:lnTo>
                  <a:pt x="7193" y="4622"/>
                </a:lnTo>
                <a:lnTo>
                  <a:pt x="7191" y="4603"/>
                </a:lnTo>
                <a:lnTo>
                  <a:pt x="7190" y="4583"/>
                </a:lnTo>
                <a:lnTo>
                  <a:pt x="7190" y="4564"/>
                </a:lnTo>
                <a:lnTo>
                  <a:pt x="7190" y="4105"/>
                </a:lnTo>
                <a:lnTo>
                  <a:pt x="7190" y="4088"/>
                </a:lnTo>
                <a:lnTo>
                  <a:pt x="7191" y="4070"/>
                </a:lnTo>
                <a:lnTo>
                  <a:pt x="7193" y="4053"/>
                </a:lnTo>
                <a:lnTo>
                  <a:pt x="7195" y="4036"/>
                </a:lnTo>
                <a:lnTo>
                  <a:pt x="7198" y="4019"/>
                </a:lnTo>
                <a:lnTo>
                  <a:pt x="7202" y="4002"/>
                </a:lnTo>
                <a:lnTo>
                  <a:pt x="7206" y="3985"/>
                </a:lnTo>
                <a:lnTo>
                  <a:pt x="7211" y="3968"/>
                </a:lnTo>
                <a:lnTo>
                  <a:pt x="7217" y="3952"/>
                </a:lnTo>
                <a:lnTo>
                  <a:pt x="7223" y="3936"/>
                </a:lnTo>
                <a:lnTo>
                  <a:pt x="7231" y="3921"/>
                </a:lnTo>
                <a:lnTo>
                  <a:pt x="7238" y="3906"/>
                </a:lnTo>
                <a:lnTo>
                  <a:pt x="7248" y="3891"/>
                </a:lnTo>
                <a:lnTo>
                  <a:pt x="7257" y="3878"/>
                </a:lnTo>
                <a:lnTo>
                  <a:pt x="7267" y="3864"/>
                </a:lnTo>
                <a:lnTo>
                  <a:pt x="7278" y="3851"/>
                </a:lnTo>
                <a:lnTo>
                  <a:pt x="7289" y="3839"/>
                </a:lnTo>
                <a:lnTo>
                  <a:pt x="7302" y="3827"/>
                </a:lnTo>
                <a:lnTo>
                  <a:pt x="7315" y="3816"/>
                </a:lnTo>
                <a:lnTo>
                  <a:pt x="7328" y="3806"/>
                </a:lnTo>
                <a:lnTo>
                  <a:pt x="7342" y="3796"/>
                </a:lnTo>
                <a:lnTo>
                  <a:pt x="7358" y="3786"/>
                </a:lnTo>
                <a:lnTo>
                  <a:pt x="7373" y="3778"/>
                </a:lnTo>
                <a:lnTo>
                  <a:pt x="7390" y="3770"/>
                </a:lnTo>
                <a:lnTo>
                  <a:pt x="7408" y="3763"/>
                </a:lnTo>
                <a:lnTo>
                  <a:pt x="7425" y="3757"/>
                </a:lnTo>
                <a:lnTo>
                  <a:pt x="7444" y="3751"/>
                </a:lnTo>
                <a:lnTo>
                  <a:pt x="7464" y="3746"/>
                </a:lnTo>
                <a:lnTo>
                  <a:pt x="7484" y="3743"/>
                </a:lnTo>
                <a:lnTo>
                  <a:pt x="7505" y="3741"/>
                </a:lnTo>
                <a:lnTo>
                  <a:pt x="7527" y="3739"/>
                </a:lnTo>
                <a:lnTo>
                  <a:pt x="7550" y="3739"/>
                </a:lnTo>
                <a:lnTo>
                  <a:pt x="7567" y="3739"/>
                </a:lnTo>
                <a:lnTo>
                  <a:pt x="7585" y="3740"/>
                </a:lnTo>
                <a:lnTo>
                  <a:pt x="7601" y="3742"/>
                </a:lnTo>
                <a:lnTo>
                  <a:pt x="7617" y="3744"/>
                </a:lnTo>
                <a:lnTo>
                  <a:pt x="7633" y="3746"/>
                </a:lnTo>
                <a:lnTo>
                  <a:pt x="7648" y="3749"/>
                </a:lnTo>
                <a:lnTo>
                  <a:pt x="7663" y="3753"/>
                </a:lnTo>
                <a:lnTo>
                  <a:pt x="7678" y="3758"/>
                </a:lnTo>
                <a:lnTo>
                  <a:pt x="7692" y="3763"/>
                </a:lnTo>
                <a:lnTo>
                  <a:pt x="7706" y="3768"/>
                </a:lnTo>
                <a:lnTo>
                  <a:pt x="7719" y="3774"/>
                </a:lnTo>
                <a:lnTo>
                  <a:pt x="7732" y="3781"/>
                </a:lnTo>
                <a:lnTo>
                  <a:pt x="7745" y="3788"/>
                </a:lnTo>
                <a:lnTo>
                  <a:pt x="7757" y="3797"/>
                </a:lnTo>
                <a:lnTo>
                  <a:pt x="7768" y="3805"/>
                </a:lnTo>
                <a:lnTo>
                  <a:pt x="7779" y="3814"/>
                </a:lnTo>
                <a:lnTo>
                  <a:pt x="7791" y="3823"/>
                </a:lnTo>
                <a:lnTo>
                  <a:pt x="7801" y="3834"/>
                </a:lnTo>
                <a:lnTo>
                  <a:pt x="7811" y="3843"/>
                </a:lnTo>
                <a:lnTo>
                  <a:pt x="7820" y="3853"/>
                </a:lnTo>
                <a:lnTo>
                  <a:pt x="7829" y="3864"/>
                </a:lnTo>
                <a:lnTo>
                  <a:pt x="7837" y="3875"/>
                </a:lnTo>
                <a:lnTo>
                  <a:pt x="7846" y="3886"/>
                </a:lnTo>
                <a:lnTo>
                  <a:pt x="7853" y="3898"/>
                </a:lnTo>
                <a:lnTo>
                  <a:pt x="7860" y="3910"/>
                </a:lnTo>
                <a:lnTo>
                  <a:pt x="7867" y="3922"/>
                </a:lnTo>
                <a:lnTo>
                  <a:pt x="7873" y="3934"/>
                </a:lnTo>
                <a:lnTo>
                  <a:pt x="7879" y="3947"/>
                </a:lnTo>
                <a:lnTo>
                  <a:pt x="7884" y="3960"/>
                </a:lnTo>
                <a:lnTo>
                  <a:pt x="7888" y="3973"/>
                </a:lnTo>
                <a:lnTo>
                  <a:pt x="7893" y="3987"/>
                </a:lnTo>
                <a:lnTo>
                  <a:pt x="7896" y="4001"/>
                </a:lnTo>
                <a:lnTo>
                  <a:pt x="7713" y="4062"/>
                </a:lnTo>
                <a:lnTo>
                  <a:pt x="7710" y="4050"/>
                </a:lnTo>
                <a:lnTo>
                  <a:pt x="7706" y="4037"/>
                </a:lnTo>
                <a:lnTo>
                  <a:pt x="7702" y="4025"/>
                </a:lnTo>
                <a:lnTo>
                  <a:pt x="7697" y="4013"/>
                </a:lnTo>
                <a:lnTo>
                  <a:pt x="7690" y="4001"/>
                </a:lnTo>
                <a:lnTo>
                  <a:pt x="7683" y="3990"/>
                </a:lnTo>
                <a:lnTo>
                  <a:pt x="7673" y="3980"/>
                </a:lnTo>
                <a:lnTo>
                  <a:pt x="7664" y="3969"/>
                </a:lnTo>
                <a:lnTo>
                  <a:pt x="7654" y="3960"/>
                </a:lnTo>
                <a:lnTo>
                  <a:pt x="7642" y="3952"/>
                </a:lnTo>
                <a:lnTo>
                  <a:pt x="7630" y="3945"/>
                </a:lnTo>
                <a:lnTo>
                  <a:pt x="7615" y="3938"/>
                </a:lnTo>
                <a:lnTo>
                  <a:pt x="7601" y="3932"/>
                </a:lnTo>
                <a:lnTo>
                  <a:pt x="7585" y="3929"/>
                </a:lnTo>
                <a:lnTo>
                  <a:pt x="7567" y="3927"/>
                </a:lnTo>
                <a:lnTo>
                  <a:pt x="7550" y="3926"/>
                </a:lnTo>
                <a:lnTo>
                  <a:pt x="7539" y="3926"/>
                </a:lnTo>
                <a:lnTo>
                  <a:pt x="7529" y="3927"/>
                </a:lnTo>
                <a:lnTo>
                  <a:pt x="7519" y="3928"/>
                </a:lnTo>
                <a:lnTo>
                  <a:pt x="7509" y="3930"/>
                </a:lnTo>
                <a:lnTo>
                  <a:pt x="7500" y="3932"/>
                </a:lnTo>
                <a:lnTo>
                  <a:pt x="7491" y="3934"/>
                </a:lnTo>
                <a:lnTo>
                  <a:pt x="7483" y="3937"/>
                </a:lnTo>
                <a:lnTo>
                  <a:pt x="7475" y="3942"/>
                </a:lnTo>
                <a:lnTo>
                  <a:pt x="7459" y="3950"/>
                </a:lnTo>
                <a:lnTo>
                  <a:pt x="7446" y="3959"/>
                </a:lnTo>
                <a:lnTo>
                  <a:pt x="7434" y="3969"/>
                </a:lnTo>
                <a:lnTo>
                  <a:pt x="7424" y="3982"/>
                </a:lnTo>
                <a:lnTo>
                  <a:pt x="7414" y="3994"/>
                </a:lnTo>
                <a:lnTo>
                  <a:pt x="7406" y="4007"/>
                </a:lnTo>
                <a:lnTo>
                  <a:pt x="7398" y="4022"/>
                </a:lnTo>
                <a:lnTo>
                  <a:pt x="7393" y="4036"/>
                </a:lnTo>
                <a:lnTo>
                  <a:pt x="7389" y="4052"/>
                </a:lnTo>
                <a:lnTo>
                  <a:pt x="7385" y="4067"/>
                </a:lnTo>
                <a:lnTo>
                  <a:pt x="7384" y="4082"/>
                </a:lnTo>
                <a:lnTo>
                  <a:pt x="7383" y="4098"/>
                </a:lnTo>
                <a:lnTo>
                  <a:pt x="7383" y="4569"/>
                </a:lnTo>
                <a:lnTo>
                  <a:pt x="7384" y="4587"/>
                </a:lnTo>
                <a:lnTo>
                  <a:pt x="7385" y="4606"/>
                </a:lnTo>
                <a:lnTo>
                  <a:pt x="7389" y="4623"/>
                </a:lnTo>
                <a:lnTo>
                  <a:pt x="7393" y="4640"/>
                </a:lnTo>
                <a:lnTo>
                  <a:pt x="7399" y="4656"/>
                </a:lnTo>
                <a:lnTo>
                  <a:pt x="7406" y="4672"/>
                </a:lnTo>
                <a:lnTo>
                  <a:pt x="7415" y="4686"/>
                </a:lnTo>
                <a:lnTo>
                  <a:pt x="7425" y="4699"/>
                </a:lnTo>
                <a:lnTo>
                  <a:pt x="7435" y="4712"/>
                </a:lnTo>
                <a:lnTo>
                  <a:pt x="7448" y="4722"/>
                </a:lnTo>
                <a:lnTo>
                  <a:pt x="7462" y="4731"/>
                </a:lnTo>
                <a:lnTo>
                  <a:pt x="7477" y="4739"/>
                </a:lnTo>
                <a:lnTo>
                  <a:pt x="7485" y="4742"/>
                </a:lnTo>
                <a:lnTo>
                  <a:pt x="7493" y="4746"/>
                </a:lnTo>
                <a:lnTo>
                  <a:pt x="7501" y="4749"/>
                </a:lnTo>
                <a:lnTo>
                  <a:pt x="7510" y="4751"/>
                </a:lnTo>
                <a:lnTo>
                  <a:pt x="7530" y="4753"/>
                </a:lnTo>
                <a:lnTo>
                  <a:pt x="7550" y="4754"/>
                </a:lnTo>
                <a:lnTo>
                  <a:pt x="7565" y="4754"/>
                </a:lnTo>
                <a:lnTo>
                  <a:pt x="7580" y="4752"/>
                </a:lnTo>
                <a:lnTo>
                  <a:pt x="7594" y="4749"/>
                </a:lnTo>
                <a:lnTo>
                  <a:pt x="7607" y="4744"/>
                </a:lnTo>
                <a:lnTo>
                  <a:pt x="7620" y="4740"/>
                </a:lnTo>
                <a:lnTo>
                  <a:pt x="7633" y="4734"/>
                </a:lnTo>
                <a:lnTo>
                  <a:pt x="7645" y="4727"/>
                </a:lnTo>
                <a:lnTo>
                  <a:pt x="7656" y="4718"/>
                </a:lnTo>
                <a:lnTo>
                  <a:pt x="7666" y="4709"/>
                </a:lnTo>
                <a:lnTo>
                  <a:pt x="7675" y="4698"/>
                </a:lnTo>
                <a:lnTo>
                  <a:pt x="7685" y="4688"/>
                </a:lnTo>
                <a:lnTo>
                  <a:pt x="7692" y="4676"/>
                </a:lnTo>
                <a:lnTo>
                  <a:pt x="7698" y="4663"/>
                </a:lnTo>
                <a:lnTo>
                  <a:pt x="7704" y="4649"/>
                </a:lnTo>
                <a:lnTo>
                  <a:pt x="7708" y="4634"/>
                </a:lnTo>
                <a:lnTo>
                  <a:pt x="7711" y="4620"/>
                </a:lnTo>
                <a:lnTo>
                  <a:pt x="7895" y="4679"/>
                </a:lnTo>
                <a:close/>
                <a:moveTo>
                  <a:pt x="6626" y="4659"/>
                </a:moveTo>
                <a:lnTo>
                  <a:pt x="6641" y="4657"/>
                </a:lnTo>
                <a:lnTo>
                  <a:pt x="6654" y="4655"/>
                </a:lnTo>
                <a:lnTo>
                  <a:pt x="6667" y="4653"/>
                </a:lnTo>
                <a:lnTo>
                  <a:pt x="6678" y="4650"/>
                </a:lnTo>
                <a:lnTo>
                  <a:pt x="6691" y="4646"/>
                </a:lnTo>
                <a:lnTo>
                  <a:pt x="6702" y="4642"/>
                </a:lnTo>
                <a:lnTo>
                  <a:pt x="6712" y="4637"/>
                </a:lnTo>
                <a:lnTo>
                  <a:pt x="6722" y="4630"/>
                </a:lnTo>
                <a:lnTo>
                  <a:pt x="6731" y="4624"/>
                </a:lnTo>
                <a:lnTo>
                  <a:pt x="6739" y="4618"/>
                </a:lnTo>
                <a:lnTo>
                  <a:pt x="6749" y="4611"/>
                </a:lnTo>
                <a:lnTo>
                  <a:pt x="6756" y="4603"/>
                </a:lnTo>
                <a:lnTo>
                  <a:pt x="6763" y="4593"/>
                </a:lnTo>
                <a:lnTo>
                  <a:pt x="6770" y="4585"/>
                </a:lnTo>
                <a:lnTo>
                  <a:pt x="6775" y="4575"/>
                </a:lnTo>
                <a:lnTo>
                  <a:pt x="6781" y="4565"/>
                </a:lnTo>
                <a:lnTo>
                  <a:pt x="6786" y="4553"/>
                </a:lnTo>
                <a:lnTo>
                  <a:pt x="6790" y="4542"/>
                </a:lnTo>
                <a:lnTo>
                  <a:pt x="6795" y="4530"/>
                </a:lnTo>
                <a:lnTo>
                  <a:pt x="6798" y="4516"/>
                </a:lnTo>
                <a:lnTo>
                  <a:pt x="6806" y="4489"/>
                </a:lnTo>
                <a:lnTo>
                  <a:pt x="6812" y="4459"/>
                </a:lnTo>
                <a:lnTo>
                  <a:pt x="6817" y="4426"/>
                </a:lnTo>
                <a:lnTo>
                  <a:pt x="6820" y="4391"/>
                </a:lnTo>
                <a:lnTo>
                  <a:pt x="6822" y="4354"/>
                </a:lnTo>
                <a:lnTo>
                  <a:pt x="6822" y="4314"/>
                </a:lnTo>
                <a:lnTo>
                  <a:pt x="6822" y="4279"/>
                </a:lnTo>
                <a:lnTo>
                  <a:pt x="6820" y="4245"/>
                </a:lnTo>
                <a:lnTo>
                  <a:pt x="6816" y="4213"/>
                </a:lnTo>
                <a:lnTo>
                  <a:pt x="6812" y="4183"/>
                </a:lnTo>
                <a:lnTo>
                  <a:pt x="6806" y="4155"/>
                </a:lnTo>
                <a:lnTo>
                  <a:pt x="6798" y="4130"/>
                </a:lnTo>
                <a:lnTo>
                  <a:pt x="6789" y="4105"/>
                </a:lnTo>
                <a:lnTo>
                  <a:pt x="6779" y="4082"/>
                </a:lnTo>
                <a:lnTo>
                  <a:pt x="6774" y="4072"/>
                </a:lnTo>
                <a:lnTo>
                  <a:pt x="6768" y="4062"/>
                </a:lnTo>
                <a:lnTo>
                  <a:pt x="6761" y="4053"/>
                </a:lnTo>
                <a:lnTo>
                  <a:pt x="6754" y="4044"/>
                </a:lnTo>
                <a:lnTo>
                  <a:pt x="6746" y="4036"/>
                </a:lnTo>
                <a:lnTo>
                  <a:pt x="6737" y="4029"/>
                </a:lnTo>
                <a:lnTo>
                  <a:pt x="6729" y="4022"/>
                </a:lnTo>
                <a:lnTo>
                  <a:pt x="6720" y="4016"/>
                </a:lnTo>
                <a:lnTo>
                  <a:pt x="6710" y="4009"/>
                </a:lnTo>
                <a:lnTo>
                  <a:pt x="6700" y="4004"/>
                </a:lnTo>
                <a:lnTo>
                  <a:pt x="6688" y="4000"/>
                </a:lnTo>
                <a:lnTo>
                  <a:pt x="6677" y="3996"/>
                </a:lnTo>
                <a:lnTo>
                  <a:pt x="6665" y="3993"/>
                </a:lnTo>
                <a:lnTo>
                  <a:pt x="6653" y="3991"/>
                </a:lnTo>
                <a:lnTo>
                  <a:pt x="6641" y="3989"/>
                </a:lnTo>
                <a:lnTo>
                  <a:pt x="6626" y="3987"/>
                </a:lnTo>
                <a:lnTo>
                  <a:pt x="6626" y="4659"/>
                </a:lnTo>
                <a:close/>
                <a:moveTo>
                  <a:pt x="6437" y="3987"/>
                </a:moveTo>
                <a:lnTo>
                  <a:pt x="6423" y="3989"/>
                </a:lnTo>
                <a:lnTo>
                  <a:pt x="6410" y="3991"/>
                </a:lnTo>
                <a:lnTo>
                  <a:pt x="6398" y="3993"/>
                </a:lnTo>
                <a:lnTo>
                  <a:pt x="6386" y="3996"/>
                </a:lnTo>
                <a:lnTo>
                  <a:pt x="6375" y="4000"/>
                </a:lnTo>
                <a:lnTo>
                  <a:pt x="6364" y="4005"/>
                </a:lnTo>
                <a:lnTo>
                  <a:pt x="6353" y="4010"/>
                </a:lnTo>
                <a:lnTo>
                  <a:pt x="6344" y="4016"/>
                </a:lnTo>
                <a:lnTo>
                  <a:pt x="6335" y="4022"/>
                </a:lnTo>
                <a:lnTo>
                  <a:pt x="6326" y="4029"/>
                </a:lnTo>
                <a:lnTo>
                  <a:pt x="6318" y="4037"/>
                </a:lnTo>
                <a:lnTo>
                  <a:pt x="6311" y="4045"/>
                </a:lnTo>
                <a:lnTo>
                  <a:pt x="6303" y="4054"/>
                </a:lnTo>
                <a:lnTo>
                  <a:pt x="6296" y="4063"/>
                </a:lnTo>
                <a:lnTo>
                  <a:pt x="6290" y="4073"/>
                </a:lnTo>
                <a:lnTo>
                  <a:pt x="6285" y="4084"/>
                </a:lnTo>
                <a:lnTo>
                  <a:pt x="6275" y="4107"/>
                </a:lnTo>
                <a:lnTo>
                  <a:pt x="6267" y="4132"/>
                </a:lnTo>
                <a:lnTo>
                  <a:pt x="6260" y="4159"/>
                </a:lnTo>
                <a:lnTo>
                  <a:pt x="6254" y="4186"/>
                </a:lnTo>
                <a:lnTo>
                  <a:pt x="6248" y="4216"/>
                </a:lnTo>
                <a:lnTo>
                  <a:pt x="6245" y="4247"/>
                </a:lnTo>
                <a:lnTo>
                  <a:pt x="6243" y="4281"/>
                </a:lnTo>
                <a:lnTo>
                  <a:pt x="6242" y="4316"/>
                </a:lnTo>
                <a:lnTo>
                  <a:pt x="6243" y="4354"/>
                </a:lnTo>
                <a:lnTo>
                  <a:pt x="6245" y="4391"/>
                </a:lnTo>
                <a:lnTo>
                  <a:pt x="6248" y="4425"/>
                </a:lnTo>
                <a:lnTo>
                  <a:pt x="6253" y="4458"/>
                </a:lnTo>
                <a:lnTo>
                  <a:pt x="6255" y="4472"/>
                </a:lnTo>
                <a:lnTo>
                  <a:pt x="6258" y="4487"/>
                </a:lnTo>
                <a:lnTo>
                  <a:pt x="6261" y="4501"/>
                </a:lnTo>
                <a:lnTo>
                  <a:pt x="6265" y="4514"/>
                </a:lnTo>
                <a:lnTo>
                  <a:pt x="6269" y="4528"/>
                </a:lnTo>
                <a:lnTo>
                  <a:pt x="6273" y="4540"/>
                </a:lnTo>
                <a:lnTo>
                  <a:pt x="6278" y="4551"/>
                </a:lnTo>
                <a:lnTo>
                  <a:pt x="6283" y="4563"/>
                </a:lnTo>
                <a:lnTo>
                  <a:pt x="6289" y="4573"/>
                </a:lnTo>
                <a:lnTo>
                  <a:pt x="6295" y="4583"/>
                </a:lnTo>
                <a:lnTo>
                  <a:pt x="6301" y="4592"/>
                </a:lnTo>
                <a:lnTo>
                  <a:pt x="6310" y="4602"/>
                </a:lnTo>
                <a:lnTo>
                  <a:pt x="6317" y="4609"/>
                </a:lnTo>
                <a:lnTo>
                  <a:pt x="6325" y="4617"/>
                </a:lnTo>
                <a:lnTo>
                  <a:pt x="6334" y="4623"/>
                </a:lnTo>
                <a:lnTo>
                  <a:pt x="6343" y="4629"/>
                </a:lnTo>
                <a:lnTo>
                  <a:pt x="6352" y="4636"/>
                </a:lnTo>
                <a:lnTo>
                  <a:pt x="6364" y="4641"/>
                </a:lnTo>
                <a:lnTo>
                  <a:pt x="6374" y="4645"/>
                </a:lnTo>
                <a:lnTo>
                  <a:pt x="6385" y="4649"/>
                </a:lnTo>
                <a:lnTo>
                  <a:pt x="6397" y="4652"/>
                </a:lnTo>
                <a:lnTo>
                  <a:pt x="6409" y="4655"/>
                </a:lnTo>
                <a:lnTo>
                  <a:pt x="6423" y="4657"/>
                </a:lnTo>
                <a:lnTo>
                  <a:pt x="6437" y="4659"/>
                </a:lnTo>
                <a:lnTo>
                  <a:pt x="6437" y="3987"/>
                </a:lnTo>
                <a:close/>
                <a:moveTo>
                  <a:pt x="6438" y="4832"/>
                </a:moveTo>
                <a:lnTo>
                  <a:pt x="6410" y="4829"/>
                </a:lnTo>
                <a:lnTo>
                  <a:pt x="6384" y="4826"/>
                </a:lnTo>
                <a:lnTo>
                  <a:pt x="6358" y="4821"/>
                </a:lnTo>
                <a:lnTo>
                  <a:pt x="6334" y="4814"/>
                </a:lnTo>
                <a:lnTo>
                  <a:pt x="6311" y="4808"/>
                </a:lnTo>
                <a:lnTo>
                  <a:pt x="6289" y="4801"/>
                </a:lnTo>
                <a:lnTo>
                  <a:pt x="6269" y="4792"/>
                </a:lnTo>
                <a:lnTo>
                  <a:pt x="6250" y="4783"/>
                </a:lnTo>
                <a:lnTo>
                  <a:pt x="6231" y="4772"/>
                </a:lnTo>
                <a:lnTo>
                  <a:pt x="6215" y="4762"/>
                </a:lnTo>
                <a:lnTo>
                  <a:pt x="6199" y="4750"/>
                </a:lnTo>
                <a:lnTo>
                  <a:pt x="6183" y="4737"/>
                </a:lnTo>
                <a:lnTo>
                  <a:pt x="6169" y="4724"/>
                </a:lnTo>
                <a:lnTo>
                  <a:pt x="6156" y="4710"/>
                </a:lnTo>
                <a:lnTo>
                  <a:pt x="6144" y="4694"/>
                </a:lnTo>
                <a:lnTo>
                  <a:pt x="6131" y="4679"/>
                </a:lnTo>
                <a:lnTo>
                  <a:pt x="6121" y="4661"/>
                </a:lnTo>
                <a:lnTo>
                  <a:pt x="6111" y="4644"/>
                </a:lnTo>
                <a:lnTo>
                  <a:pt x="6103" y="4625"/>
                </a:lnTo>
                <a:lnTo>
                  <a:pt x="6095" y="4607"/>
                </a:lnTo>
                <a:lnTo>
                  <a:pt x="6088" y="4587"/>
                </a:lnTo>
                <a:lnTo>
                  <a:pt x="6080" y="4567"/>
                </a:lnTo>
                <a:lnTo>
                  <a:pt x="6075" y="4545"/>
                </a:lnTo>
                <a:lnTo>
                  <a:pt x="6070" y="4522"/>
                </a:lnTo>
                <a:lnTo>
                  <a:pt x="6066" y="4500"/>
                </a:lnTo>
                <a:lnTo>
                  <a:pt x="6062" y="4476"/>
                </a:lnTo>
                <a:lnTo>
                  <a:pt x="6059" y="4453"/>
                </a:lnTo>
                <a:lnTo>
                  <a:pt x="6057" y="4427"/>
                </a:lnTo>
                <a:lnTo>
                  <a:pt x="6055" y="4401"/>
                </a:lnTo>
                <a:lnTo>
                  <a:pt x="6054" y="4375"/>
                </a:lnTo>
                <a:lnTo>
                  <a:pt x="6053" y="4348"/>
                </a:lnTo>
                <a:lnTo>
                  <a:pt x="6053" y="4321"/>
                </a:lnTo>
                <a:lnTo>
                  <a:pt x="6053" y="4294"/>
                </a:lnTo>
                <a:lnTo>
                  <a:pt x="6054" y="4269"/>
                </a:lnTo>
                <a:lnTo>
                  <a:pt x="6055" y="4244"/>
                </a:lnTo>
                <a:lnTo>
                  <a:pt x="6057" y="4219"/>
                </a:lnTo>
                <a:lnTo>
                  <a:pt x="6060" y="4196"/>
                </a:lnTo>
                <a:lnTo>
                  <a:pt x="6063" y="4172"/>
                </a:lnTo>
                <a:lnTo>
                  <a:pt x="6067" y="4148"/>
                </a:lnTo>
                <a:lnTo>
                  <a:pt x="6072" y="4126"/>
                </a:lnTo>
                <a:lnTo>
                  <a:pt x="6077" y="4104"/>
                </a:lnTo>
                <a:lnTo>
                  <a:pt x="6084" y="4082"/>
                </a:lnTo>
                <a:lnTo>
                  <a:pt x="6091" y="4062"/>
                </a:lnTo>
                <a:lnTo>
                  <a:pt x="6098" y="4042"/>
                </a:lnTo>
                <a:lnTo>
                  <a:pt x="6106" y="4023"/>
                </a:lnTo>
                <a:lnTo>
                  <a:pt x="6116" y="4004"/>
                </a:lnTo>
                <a:lnTo>
                  <a:pt x="6126" y="3987"/>
                </a:lnTo>
                <a:lnTo>
                  <a:pt x="6136" y="3969"/>
                </a:lnTo>
                <a:lnTo>
                  <a:pt x="6149" y="3953"/>
                </a:lnTo>
                <a:lnTo>
                  <a:pt x="6161" y="3937"/>
                </a:lnTo>
                <a:lnTo>
                  <a:pt x="6175" y="3923"/>
                </a:lnTo>
                <a:lnTo>
                  <a:pt x="6189" y="3909"/>
                </a:lnTo>
                <a:lnTo>
                  <a:pt x="6205" y="3895"/>
                </a:lnTo>
                <a:lnTo>
                  <a:pt x="6221" y="3884"/>
                </a:lnTo>
                <a:lnTo>
                  <a:pt x="6238" y="3872"/>
                </a:lnTo>
                <a:lnTo>
                  <a:pt x="6257" y="3861"/>
                </a:lnTo>
                <a:lnTo>
                  <a:pt x="6275" y="3852"/>
                </a:lnTo>
                <a:lnTo>
                  <a:pt x="6295" y="3843"/>
                </a:lnTo>
                <a:lnTo>
                  <a:pt x="6317" y="3836"/>
                </a:lnTo>
                <a:lnTo>
                  <a:pt x="6339" y="3828"/>
                </a:lnTo>
                <a:lnTo>
                  <a:pt x="6363" y="3822"/>
                </a:lnTo>
                <a:lnTo>
                  <a:pt x="6386" y="3817"/>
                </a:lnTo>
                <a:lnTo>
                  <a:pt x="6411" y="3813"/>
                </a:lnTo>
                <a:lnTo>
                  <a:pt x="6438" y="3810"/>
                </a:lnTo>
                <a:lnTo>
                  <a:pt x="6438" y="3747"/>
                </a:lnTo>
                <a:lnTo>
                  <a:pt x="6625" y="3747"/>
                </a:lnTo>
                <a:lnTo>
                  <a:pt x="6625" y="3810"/>
                </a:lnTo>
                <a:lnTo>
                  <a:pt x="6652" y="3813"/>
                </a:lnTo>
                <a:lnTo>
                  <a:pt x="6677" y="3817"/>
                </a:lnTo>
                <a:lnTo>
                  <a:pt x="6702" y="3822"/>
                </a:lnTo>
                <a:lnTo>
                  <a:pt x="6724" y="3828"/>
                </a:lnTo>
                <a:lnTo>
                  <a:pt x="6747" y="3835"/>
                </a:lnTo>
                <a:lnTo>
                  <a:pt x="6768" y="3843"/>
                </a:lnTo>
                <a:lnTo>
                  <a:pt x="6788" y="3851"/>
                </a:lnTo>
                <a:lnTo>
                  <a:pt x="6807" y="3860"/>
                </a:lnTo>
                <a:lnTo>
                  <a:pt x="6825" y="3871"/>
                </a:lnTo>
                <a:lnTo>
                  <a:pt x="6842" y="3882"/>
                </a:lnTo>
                <a:lnTo>
                  <a:pt x="6859" y="3894"/>
                </a:lnTo>
                <a:lnTo>
                  <a:pt x="6874" y="3907"/>
                </a:lnTo>
                <a:lnTo>
                  <a:pt x="6888" y="3920"/>
                </a:lnTo>
                <a:lnTo>
                  <a:pt x="6902" y="3934"/>
                </a:lnTo>
                <a:lnTo>
                  <a:pt x="6915" y="3950"/>
                </a:lnTo>
                <a:lnTo>
                  <a:pt x="6927" y="3965"/>
                </a:lnTo>
                <a:lnTo>
                  <a:pt x="6938" y="3982"/>
                </a:lnTo>
                <a:lnTo>
                  <a:pt x="6948" y="3999"/>
                </a:lnTo>
                <a:lnTo>
                  <a:pt x="6957" y="4017"/>
                </a:lnTo>
                <a:lnTo>
                  <a:pt x="6966" y="4036"/>
                </a:lnTo>
                <a:lnTo>
                  <a:pt x="6974" y="4056"/>
                </a:lnTo>
                <a:lnTo>
                  <a:pt x="6981" y="4075"/>
                </a:lnTo>
                <a:lnTo>
                  <a:pt x="6987" y="4097"/>
                </a:lnTo>
                <a:lnTo>
                  <a:pt x="6992" y="4118"/>
                </a:lnTo>
                <a:lnTo>
                  <a:pt x="6997" y="4141"/>
                </a:lnTo>
                <a:lnTo>
                  <a:pt x="7001" y="4164"/>
                </a:lnTo>
                <a:lnTo>
                  <a:pt x="7004" y="4187"/>
                </a:lnTo>
                <a:lnTo>
                  <a:pt x="7007" y="4212"/>
                </a:lnTo>
                <a:lnTo>
                  <a:pt x="7009" y="4237"/>
                </a:lnTo>
                <a:lnTo>
                  <a:pt x="7011" y="4262"/>
                </a:lnTo>
                <a:lnTo>
                  <a:pt x="7012" y="4288"/>
                </a:lnTo>
                <a:lnTo>
                  <a:pt x="7012" y="4316"/>
                </a:lnTo>
                <a:lnTo>
                  <a:pt x="7012" y="4344"/>
                </a:lnTo>
                <a:lnTo>
                  <a:pt x="7011" y="4370"/>
                </a:lnTo>
                <a:lnTo>
                  <a:pt x="7010" y="4396"/>
                </a:lnTo>
                <a:lnTo>
                  <a:pt x="7008" y="4423"/>
                </a:lnTo>
                <a:lnTo>
                  <a:pt x="7005" y="4447"/>
                </a:lnTo>
                <a:lnTo>
                  <a:pt x="7002" y="4472"/>
                </a:lnTo>
                <a:lnTo>
                  <a:pt x="6998" y="4496"/>
                </a:lnTo>
                <a:lnTo>
                  <a:pt x="6994" y="4518"/>
                </a:lnTo>
                <a:lnTo>
                  <a:pt x="6989" y="4541"/>
                </a:lnTo>
                <a:lnTo>
                  <a:pt x="6983" y="4563"/>
                </a:lnTo>
                <a:lnTo>
                  <a:pt x="6977" y="4583"/>
                </a:lnTo>
                <a:lnTo>
                  <a:pt x="6969" y="4604"/>
                </a:lnTo>
                <a:lnTo>
                  <a:pt x="6960" y="4622"/>
                </a:lnTo>
                <a:lnTo>
                  <a:pt x="6952" y="4641"/>
                </a:lnTo>
                <a:lnTo>
                  <a:pt x="6942" y="4659"/>
                </a:lnTo>
                <a:lnTo>
                  <a:pt x="6932" y="4676"/>
                </a:lnTo>
                <a:lnTo>
                  <a:pt x="6920" y="4692"/>
                </a:lnTo>
                <a:lnTo>
                  <a:pt x="6907" y="4707"/>
                </a:lnTo>
                <a:lnTo>
                  <a:pt x="6894" y="4722"/>
                </a:lnTo>
                <a:lnTo>
                  <a:pt x="6880" y="4735"/>
                </a:lnTo>
                <a:lnTo>
                  <a:pt x="6865" y="4749"/>
                </a:lnTo>
                <a:lnTo>
                  <a:pt x="6848" y="4760"/>
                </a:lnTo>
                <a:lnTo>
                  <a:pt x="6831" y="4771"/>
                </a:lnTo>
                <a:lnTo>
                  <a:pt x="6813" y="4782"/>
                </a:lnTo>
                <a:lnTo>
                  <a:pt x="6793" y="4792"/>
                </a:lnTo>
                <a:lnTo>
                  <a:pt x="6773" y="4800"/>
                </a:lnTo>
                <a:lnTo>
                  <a:pt x="6752" y="4808"/>
                </a:lnTo>
                <a:lnTo>
                  <a:pt x="6728" y="4814"/>
                </a:lnTo>
                <a:lnTo>
                  <a:pt x="6705" y="4821"/>
                </a:lnTo>
                <a:lnTo>
                  <a:pt x="6679" y="4825"/>
                </a:lnTo>
                <a:lnTo>
                  <a:pt x="6653" y="4829"/>
                </a:lnTo>
                <a:lnTo>
                  <a:pt x="6625" y="4832"/>
                </a:lnTo>
                <a:lnTo>
                  <a:pt x="6625" y="4931"/>
                </a:lnTo>
                <a:lnTo>
                  <a:pt x="6438" y="4931"/>
                </a:lnTo>
                <a:lnTo>
                  <a:pt x="6438" y="4832"/>
                </a:lnTo>
                <a:close/>
                <a:moveTo>
                  <a:pt x="3172" y="867"/>
                </a:moveTo>
                <a:lnTo>
                  <a:pt x="3197" y="868"/>
                </a:lnTo>
                <a:lnTo>
                  <a:pt x="3224" y="872"/>
                </a:lnTo>
                <a:lnTo>
                  <a:pt x="3248" y="877"/>
                </a:lnTo>
                <a:lnTo>
                  <a:pt x="3272" y="884"/>
                </a:lnTo>
                <a:lnTo>
                  <a:pt x="3296" y="893"/>
                </a:lnTo>
                <a:lnTo>
                  <a:pt x="3318" y="904"/>
                </a:lnTo>
                <a:lnTo>
                  <a:pt x="3340" y="916"/>
                </a:lnTo>
                <a:lnTo>
                  <a:pt x="3361" y="929"/>
                </a:lnTo>
                <a:lnTo>
                  <a:pt x="3380" y="944"/>
                </a:lnTo>
                <a:lnTo>
                  <a:pt x="3399" y="960"/>
                </a:lnTo>
                <a:lnTo>
                  <a:pt x="3417" y="978"/>
                </a:lnTo>
                <a:lnTo>
                  <a:pt x="3432" y="996"/>
                </a:lnTo>
                <a:lnTo>
                  <a:pt x="3448" y="1017"/>
                </a:lnTo>
                <a:lnTo>
                  <a:pt x="3461" y="1037"/>
                </a:lnTo>
                <a:lnTo>
                  <a:pt x="3473" y="1059"/>
                </a:lnTo>
                <a:lnTo>
                  <a:pt x="3483" y="1083"/>
                </a:lnTo>
                <a:lnTo>
                  <a:pt x="4461" y="847"/>
                </a:lnTo>
                <a:lnTo>
                  <a:pt x="4419" y="802"/>
                </a:lnTo>
                <a:lnTo>
                  <a:pt x="4378" y="759"/>
                </a:lnTo>
                <a:lnTo>
                  <a:pt x="4334" y="716"/>
                </a:lnTo>
                <a:lnTo>
                  <a:pt x="4290" y="673"/>
                </a:lnTo>
                <a:lnTo>
                  <a:pt x="4244" y="632"/>
                </a:lnTo>
                <a:lnTo>
                  <a:pt x="4198" y="592"/>
                </a:lnTo>
                <a:lnTo>
                  <a:pt x="4151" y="554"/>
                </a:lnTo>
                <a:lnTo>
                  <a:pt x="4103" y="516"/>
                </a:lnTo>
                <a:lnTo>
                  <a:pt x="4054" y="480"/>
                </a:lnTo>
                <a:lnTo>
                  <a:pt x="4004" y="444"/>
                </a:lnTo>
                <a:lnTo>
                  <a:pt x="3954" y="410"/>
                </a:lnTo>
                <a:lnTo>
                  <a:pt x="3902" y="377"/>
                </a:lnTo>
                <a:lnTo>
                  <a:pt x="3849" y="345"/>
                </a:lnTo>
                <a:lnTo>
                  <a:pt x="3796" y="316"/>
                </a:lnTo>
                <a:lnTo>
                  <a:pt x="3742" y="286"/>
                </a:lnTo>
                <a:lnTo>
                  <a:pt x="3687" y="258"/>
                </a:lnTo>
                <a:lnTo>
                  <a:pt x="3632" y="231"/>
                </a:lnTo>
                <a:lnTo>
                  <a:pt x="3576" y="207"/>
                </a:lnTo>
                <a:lnTo>
                  <a:pt x="3519" y="182"/>
                </a:lnTo>
                <a:lnTo>
                  <a:pt x="3461" y="159"/>
                </a:lnTo>
                <a:lnTo>
                  <a:pt x="3403" y="139"/>
                </a:lnTo>
                <a:lnTo>
                  <a:pt x="3344" y="118"/>
                </a:lnTo>
                <a:lnTo>
                  <a:pt x="3285" y="100"/>
                </a:lnTo>
                <a:lnTo>
                  <a:pt x="3225" y="83"/>
                </a:lnTo>
                <a:lnTo>
                  <a:pt x="3163" y="68"/>
                </a:lnTo>
                <a:lnTo>
                  <a:pt x="3102" y="53"/>
                </a:lnTo>
                <a:lnTo>
                  <a:pt x="3040" y="41"/>
                </a:lnTo>
                <a:lnTo>
                  <a:pt x="2978" y="30"/>
                </a:lnTo>
                <a:lnTo>
                  <a:pt x="2915" y="21"/>
                </a:lnTo>
                <a:lnTo>
                  <a:pt x="2852" y="12"/>
                </a:lnTo>
                <a:lnTo>
                  <a:pt x="2788" y="5"/>
                </a:lnTo>
                <a:lnTo>
                  <a:pt x="2723" y="1"/>
                </a:lnTo>
                <a:lnTo>
                  <a:pt x="3085" y="877"/>
                </a:lnTo>
                <a:lnTo>
                  <a:pt x="3105" y="873"/>
                </a:lnTo>
                <a:lnTo>
                  <a:pt x="3127" y="870"/>
                </a:lnTo>
                <a:lnTo>
                  <a:pt x="3149" y="867"/>
                </a:lnTo>
                <a:lnTo>
                  <a:pt x="3172" y="867"/>
                </a:lnTo>
                <a:close/>
                <a:moveTo>
                  <a:pt x="2821" y="1254"/>
                </a:moveTo>
                <a:lnTo>
                  <a:pt x="442" y="1129"/>
                </a:lnTo>
                <a:lnTo>
                  <a:pt x="416" y="1168"/>
                </a:lnTo>
                <a:lnTo>
                  <a:pt x="391" y="1207"/>
                </a:lnTo>
                <a:lnTo>
                  <a:pt x="367" y="1247"/>
                </a:lnTo>
                <a:lnTo>
                  <a:pt x="342" y="1287"/>
                </a:lnTo>
                <a:lnTo>
                  <a:pt x="320" y="1328"/>
                </a:lnTo>
                <a:lnTo>
                  <a:pt x="297" y="1370"/>
                </a:lnTo>
                <a:lnTo>
                  <a:pt x="276" y="1412"/>
                </a:lnTo>
                <a:lnTo>
                  <a:pt x="255" y="1454"/>
                </a:lnTo>
                <a:lnTo>
                  <a:pt x="235" y="1497"/>
                </a:lnTo>
                <a:lnTo>
                  <a:pt x="216" y="1540"/>
                </a:lnTo>
                <a:lnTo>
                  <a:pt x="198" y="1583"/>
                </a:lnTo>
                <a:lnTo>
                  <a:pt x="179" y="1627"/>
                </a:lnTo>
                <a:lnTo>
                  <a:pt x="162" y="1672"/>
                </a:lnTo>
                <a:lnTo>
                  <a:pt x="147" y="1717"/>
                </a:lnTo>
                <a:lnTo>
                  <a:pt x="130" y="1762"/>
                </a:lnTo>
                <a:lnTo>
                  <a:pt x="116" y="1807"/>
                </a:lnTo>
                <a:lnTo>
                  <a:pt x="103" y="1854"/>
                </a:lnTo>
                <a:lnTo>
                  <a:pt x="90" y="1900"/>
                </a:lnTo>
                <a:lnTo>
                  <a:pt x="77" y="1946"/>
                </a:lnTo>
                <a:lnTo>
                  <a:pt x="66" y="1993"/>
                </a:lnTo>
                <a:lnTo>
                  <a:pt x="56" y="2041"/>
                </a:lnTo>
                <a:lnTo>
                  <a:pt x="46" y="2088"/>
                </a:lnTo>
                <a:lnTo>
                  <a:pt x="38" y="2136"/>
                </a:lnTo>
                <a:lnTo>
                  <a:pt x="30" y="2185"/>
                </a:lnTo>
                <a:lnTo>
                  <a:pt x="22" y="2233"/>
                </a:lnTo>
                <a:lnTo>
                  <a:pt x="17" y="2282"/>
                </a:lnTo>
                <a:lnTo>
                  <a:pt x="12" y="2331"/>
                </a:lnTo>
                <a:lnTo>
                  <a:pt x="7" y="2380"/>
                </a:lnTo>
                <a:lnTo>
                  <a:pt x="4" y="2430"/>
                </a:lnTo>
                <a:lnTo>
                  <a:pt x="2" y="2480"/>
                </a:lnTo>
                <a:lnTo>
                  <a:pt x="0" y="2530"/>
                </a:lnTo>
                <a:lnTo>
                  <a:pt x="0" y="2580"/>
                </a:lnTo>
                <a:lnTo>
                  <a:pt x="1" y="2635"/>
                </a:lnTo>
                <a:lnTo>
                  <a:pt x="2" y="2688"/>
                </a:lnTo>
                <a:lnTo>
                  <a:pt x="5" y="2743"/>
                </a:lnTo>
                <a:lnTo>
                  <a:pt x="9" y="2796"/>
                </a:lnTo>
                <a:lnTo>
                  <a:pt x="14" y="2849"/>
                </a:lnTo>
                <a:lnTo>
                  <a:pt x="20" y="2902"/>
                </a:lnTo>
                <a:lnTo>
                  <a:pt x="27" y="2955"/>
                </a:lnTo>
                <a:lnTo>
                  <a:pt x="36" y="3006"/>
                </a:lnTo>
                <a:lnTo>
                  <a:pt x="2841" y="1342"/>
                </a:lnTo>
                <a:lnTo>
                  <a:pt x="2833" y="1321"/>
                </a:lnTo>
                <a:lnTo>
                  <a:pt x="2828" y="1299"/>
                </a:lnTo>
                <a:lnTo>
                  <a:pt x="2824" y="1277"/>
                </a:lnTo>
                <a:lnTo>
                  <a:pt x="2821" y="1254"/>
                </a:lnTo>
                <a:close/>
                <a:moveTo>
                  <a:pt x="3509" y="1231"/>
                </a:moveTo>
                <a:lnTo>
                  <a:pt x="3507" y="1255"/>
                </a:lnTo>
                <a:lnTo>
                  <a:pt x="3504" y="1280"/>
                </a:lnTo>
                <a:lnTo>
                  <a:pt x="3499" y="1304"/>
                </a:lnTo>
                <a:lnTo>
                  <a:pt x="3491" y="1327"/>
                </a:lnTo>
                <a:lnTo>
                  <a:pt x="3483" y="1350"/>
                </a:lnTo>
                <a:lnTo>
                  <a:pt x="3474" y="1371"/>
                </a:lnTo>
                <a:lnTo>
                  <a:pt x="3463" y="1392"/>
                </a:lnTo>
                <a:lnTo>
                  <a:pt x="3451" y="1413"/>
                </a:lnTo>
                <a:lnTo>
                  <a:pt x="5090" y="2982"/>
                </a:lnTo>
                <a:lnTo>
                  <a:pt x="5098" y="2933"/>
                </a:lnTo>
                <a:lnTo>
                  <a:pt x="5104" y="2884"/>
                </a:lnTo>
                <a:lnTo>
                  <a:pt x="5109" y="2834"/>
                </a:lnTo>
                <a:lnTo>
                  <a:pt x="5114" y="2784"/>
                </a:lnTo>
                <a:lnTo>
                  <a:pt x="5117" y="2734"/>
                </a:lnTo>
                <a:lnTo>
                  <a:pt x="5120" y="2682"/>
                </a:lnTo>
                <a:lnTo>
                  <a:pt x="5121" y="2632"/>
                </a:lnTo>
                <a:lnTo>
                  <a:pt x="5122" y="2580"/>
                </a:lnTo>
                <a:lnTo>
                  <a:pt x="5121" y="2528"/>
                </a:lnTo>
                <a:lnTo>
                  <a:pt x="5120" y="2477"/>
                </a:lnTo>
                <a:lnTo>
                  <a:pt x="5117" y="2425"/>
                </a:lnTo>
                <a:lnTo>
                  <a:pt x="5114" y="2374"/>
                </a:lnTo>
                <a:lnTo>
                  <a:pt x="5109" y="2323"/>
                </a:lnTo>
                <a:lnTo>
                  <a:pt x="5104" y="2273"/>
                </a:lnTo>
                <a:lnTo>
                  <a:pt x="5098" y="2223"/>
                </a:lnTo>
                <a:lnTo>
                  <a:pt x="5089" y="2172"/>
                </a:lnTo>
                <a:lnTo>
                  <a:pt x="5081" y="2123"/>
                </a:lnTo>
                <a:lnTo>
                  <a:pt x="5072" y="2074"/>
                </a:lnTo>
                <a:lnTo>
                  <a:pt x="5062" y="2025"/>
                </a:lnTo>
                <a:lnTo>
                  <a:pt x="5051" y="1976"/>
                </a:lnTo>
                <a:lnTo>
                  <a:pt x="5040" y="1928"/>
                </a:lnTo>
                <a:lnTo>
                  <a:pt x="5026" y="1880"/>
                </a:lnTo>
                <a:lnTo>
                  <a:pt x="5012" y="1833"/>
                </a:lnTo>
                <a:lnTo>
                  <a:pt x="4998" y="1786"/>
                </a:lnTo>
                <a:lnTo>
                  <a:pt x="4983" y="1738"/>
                </a:lnTo>
                <a:lnTo>
                  <a:pt x="4966" y="1692"/>
                </a:lnTo>
                <a:lnTo>
                  <a:pt x="4949" y="1647"/>
                </a:lnTo>
                <a:lnTo>
                  <a:pt x="4931" y="1601"/>
                </a:lnTo>
                <a:lnTo>
                  <a:pt x="4912" y="1555"/>
                </a:lnTo>
                <a:lnTo>
                  <a:pt x="4892" y="1511"/>
                </a:lnTo>
                <a:lnTo>
                  <a:pt x="4871" y="1467"/>
                </a:lnTo>
                <a:lnTo>
                  <a:pt x="4851" y="1424"/>
                </a:lnTo>
                <a:lnTo>
                  <a:pt x="4829" y="1380"/>
                </a:lnTo>
                <a:lnTo>
                  <a:pt x="4806" y="1338"/>
                </a:lnTo>
                <a:lnTo>
                  <a:pt x="4782" y="1295"/>
                </a:lnTo>
                <a:lnTo>
                  <a:pt x="4757" y="1253"/>
                </a:lnTo>
                <a:lnTo>
                  <a:pt x="4733" y="1212"/>
                </a:lnTo>
                <a:lnTo>
                  <a:pt x="4708" y="1171"/>
                </a:lnTo>
                <a:lnTo>
                  <a:pt x="4681" y="1131"/>
                </a:lnTo>
                <a:lnTo>
                  <a:pt x="4654" y="1092"/>
                </a:lnTo>
                <a:lnTo>
                  <a:pt x="3509" y="1231"/>
                </a:lnTo>
                <a:close/>
                <a:moveTo>
                  <a:pt x="2947" y="946"/>
                </a:moveTo>
                <a:lnTo>
                  <a:pt x="2411" y="0"/>
                </a:lnTo>
                <a:lnTo>
                  <a:pt x="2346" y="5"/>
                </a:lnTo>
                <a:lnTo>
                  <a:pt x="2280" y="11"/>
                </a:lnTo>
                <a:lnTo>
                  <a:pt x="2216" y="19"/>
                </a:lnTo>
                <a:lnTo>
                  <a:pt x="2153" y="28"/>
                </a:lnTo>
                <a:lnTo>
                  <a:pt x="2090" y="39"/>
                </a:lnTo>
                <a:lnTo>
                  <a:pt x="2027" y="51"/>
                </a:lnTo>
                <a:lnTo>
                  <a:pt x="1965" y="66"/>
                </a:lnTo>
                <a:lnTo>
                  <a:pt x="1904" y="81"/>
                </a:lnTo>
                <a:lnTo>
                  <a:pt x="1842" y="99"/>
                </a:lnTo>
                <a:lnTo>
                  <a:pt x="1782" y="117"/>
                </a:lnTo>
                <a:lnTo>
                  <a:pt x="1722" y="137"/>
                </a:lnTo>
                <a:lnTo>
                  <a:pt x="1663" y="158"/>
                </a:lnTo>
                <a:lnTo>
                  <a:pt x="1605" y="181"/>
                </a:lnTo>
                <a:lnTo>
                  <a:pt x="1547" y="206"/>
                </a:lnTo>
                <a:lnTo>
                  <a:pt x="1491" y="231"/>
                </a:lnTo>
                <a:lnTo>
                  <a:pt x="1434" y="258"/>
                </a:lnTo>
                <a:lnTo>
                  <a:pt x="1379" y="287"/>
                </a:lnTo>
                <a:lnTo>
                  <a:pt x="1324" y="316"/>
                </a:lnTo>
                <a:lnTo>
                  <a:pt x="1271" y="346"/>
                </a:lnTo>
                <a:lnTo>
                  <a:pt x="1218" y="379"/>
                </a:lnTo>
                <a:lnTo>
                  <a:pt x="1165" y="412"/>
                </a:lnTo>
                <a:lnTo>
                  <a:pt x="1114" y="447"/>
                </a:lnTo>
                <a:lnTo>
                  <a:pt x="1064" y="483"/>
                </a:lnTo>
                <a:lnTo>
                  <a:pt x="1014" y="519"/>
                </a:lnTo>
                <a:lnTo>
                  <a:pt x="966" y="558"/>
                </a:lnTo>
                <a:lnTo>
                  <a:pt x="918" y="597"/>
                </a:lnTo>
                <a:lnTo>
                  <a:pt x="872" y="637"/>
                </a:lnTo>
                <a:lnTo>
                  <a:pt x="826" y="680"/>
                </a:lnTo>
                <a:lnTo>
                  <a:pt x="781" y="722"/>
                </a:lnTo>
                <a:lnTo>
                  <a:pt x="737" y="765"/>
                </a:lnTo>
                <a:lnTo>
                  <a:pt x="695" y="810"/>
                </a:lnTo>
                <a:lnTo>
                  <a:pt x="653" y="855"/>
                </a:lnTo>
                <a:lnTo>
                  <a:pt x="2831" y="1120"/>
                </a:lnTo>
                <a:lnTo>
                  <a:pt x="2836" y="1106"/>
                </a:lnTo>
                <a:lnTo>
                  <a:pt x="2841" y="1094"/>
                </a:lnTo>
                <a:lnTo>
                  <a:pt x="2846" y="1082"/>
                </a:lnTo>
                <a:lnTo>
                  <a:pt x="2851" y="1069"/>
                </a:lnTo>
                <a:lnTo>
                  <a:pt x="2863" y="1046"/>
                </a:lnTo>
                <a:lnTo>
                  <a:pt x="2876" y="1023"/>
                </a:lnTo>
                <a:lnTo>
                  <a:pt x="2892" y="1002"/>
                </a:lnTo>
                <a:lnTo>
                  <a:pt x="2908" y="982"/>
                </a:lnTo>
                <a:lnTo>
                  <a:pt x="2926" y="963"/>
                </a:lnTo>
                <a:lnTo>
                  <a:pt x="2947" y="946"/>
                </a:lnTo>
                <a:close/>
                <a:moveTo>
                  <a:pt x="3273" y="1546"/>
                </a:moveTo>
                <a:lnTo>
                  <a:pt x="3798" y="4844"/>
                </a:lnTo>
                <a:lnTo>
                  <a:pt x="3853" y="4813"/>
                </a:lnTo>
                <a:lnTo>
                  <a:pt x="3906" y="4780"/>
                </a:lnTo>
                <a:lnTo>
                  <a:pt x="3959" y="4747"/>
                </a:lnTo>
                <a:lnTo>
                  <a:pt x="4010" y="4712"/>
                </a:lnTo>
                <a:lnTo>
                  <a:pt x="4061" y="4676"/>
                </a:lnTo>
                <a:lnTo>
                  <a:pt x="4111" y="4638"/>
                </a:lnTo>
                <a:lnTo>
                  <a:pt x="4160" y="4600"/>
                </a:lnTo>
                <a:lnTo>
                  <a:pt x="4207" y="4559"/>
                </a:lnTo>
                <a:lnTo>
                  <a:pt x="4254" y="4518"/>
                </a:lnTo>
                <a:lnTo>
                  <a:pt x="4301" y="4477"/>
                </a:lnTo>
                <a:lnTo>
                  <a:pt x="4346" y="4434"/>
                </a:lnTo>
                <a:lnTo>
                  <a:pt x="4390" y="4390"/>
                </a:lnTo>
                <a:lnTo>
                  <a:pt x="4433" y="4345"/>
                </a:lnTo>
                <a:lnTo>
                  <a:pt x="4474" y="4298"/>
                </a:lnTo>
                <a:lnTo>
                  <a:pt x="4515" y="4250"/>
                </a:lnTo>
                <a:lnTo>
                  <a:pt x="4555" y="4203"/>
                </a:lnTo>
                <a:lnTo>
                  <a:pt x="4592" y="4153"/>
                </a:lnTo>
                <a:lnTo>
                  <a:pt x="4630" y="4103"/>
                </a:lnTo>
                <a:lnTo>
                  <a:pt x="4666" y="4052"/>
                </a:lnTo>
                <a:lnTo>
                  <a:pt x="4701" y="3999"/>
                </a:lnTo>
                <a:lnTo>
                  <a:pt x="4735" y="3947"/>
                </a:lnTo>
                <a:lnTo>
                  <a:pt x="4767" y="3892"/>
                </a:lnTo>
                <a:lnTo>
                  <a:pt x="4798" y="3838"/>
                </a:lnTo>
                <a:lnTo>
                  <a:pt x="4828" y="3782"/>
                </a:lnTo>
                <a:lnTo>
                  <a:pt x="4856" y="3726"/>
                </a:lnTo>
                <a:lnTo>
                  <a:pt x="4884" y="3669"/>
                </a:lnTo>
                <a:lnTo>
                  <a:pt x="4909" y="3611"/>
                </a:lnTo>
                <a:lnTo>
                  <a:pt x="4934" y="3552"/>
                </a:lnTo>
                <a:lnTo>
                  <a:pt x="4956" y="3493"/>
                </a:lnTo>
                <a:lnTo>
                  <a:pt x="4978" y="3433"/>
                </a:lnTo>
                <a:lnTo>
                  <a:pt x="4998" y="3372"/>
                </a:lnTo>
                <a:lnTo>
                  <a:pt x="5017" y="3310"/>
                </a:lnTo>
                <a:lnTo>
                  <a:pt x="3356" y="1507"/>
                </a:lnTo>
                <a:lnTo>
                  <a:pt x="3337" y="1518"/>
                </a:lnTo>
                <a:lnTo>
                  <a:pt x="3316" y="1530"/>
                </a:lnTo>
                <a:lnTo>
                  <a:pt x="3295" y="1539"/>
                </a:lnTo>
                <a:lnTo>
                  <a:pt x="3273" y="1546"/>
                </a:lnTo>
                <a:close/>
                <a:moveTo>
                  <a:pt x="2910" y="1453"/>
                </a:moveTo>
                <a:lnTo>
                  <a:pt x="106" y="3318"/>
                </a:lnTo>
                <a:lnTo>
                  <a:pt x="124" y="3378"/>
                </a:lnTo>
                <a:lnTo>
                  <a:pt x="145" y="3439"/>
                </a:lnTo>
                <a:lnTo>
                  <a:pt x="166" y="3498"/>
                </a:lnTo>
                <a:lnTo>
                  <a:pt x="189" y="3557"/>
                </a:lnTo>
                <a:lnTo>
                  <a:pt x="214" y="3615"/>
                </a:lnTo>
                <a:lnTo>
                  <a:pt x="239" y="3672"/>
                </a:lnTo>
                <a:lnTo>
                  <a:pt x="267" y="3729"/>
                </a:lnTo>
                <a:lnTo>
                  <a:pt x="294" y="3785"/>
                </a:lnTo>
                <a:lnTo>
                  <a:pt x="324" y="3840"/>
                </a:lnTo>
                <a:lnTo>
                  <a:pt x="355" y="3894"/>
                </a:lnTo>
                <a:lnTo>
                  <a:pt x="387" y="3948"/>
                </a:lnTo>
                <a:lnTo>
                  <a:pt x="421" y="4000"/>
                </a:lnTo>
                <a:lnTo>
                  <a:pt x="455" y="4052"/>
                </a:lnTo>
                <a:lnTo>
                  <a:pt x="491" y="4103"/>
                </a:lnTo>
                <a:lnTo>
                  <a:pt x="529" y="4152"/>
                </a:lnTo>
                <a:lnTo>
                  <a:pt x="566" y="4202"/>
                </a:lnTo>
                <a:lnTo>
                  <a:pt x="606" y="4249"/>
                </a:lnTo>
                <a:lnTo>
                  <a:pt x="646" y="4296"/>
                </a:lnTo>
                <a:lnTo>
                  <a:pt x="687" y="4343"/>
                </a:lnTo>
                <a:lnTo>
                  <a:pt x="730" y="4388"/>
                </a:lnTo>
                <a:lnTo>
                  <a:pt x="773" y="4431"/>
                </a:lnTo>
                <a:lnTo>
                  <a:pt x="818" y="4474"/>
                </a:lnTo>
                <a:lnTo>
                  <a:pt x="864" y="4516"/>
                </a:lnTo>
                <a:lnTo>
                  <a:pt x="911" y="4556"/>
                </a:lnTo>
                <a:lnTo>
                  <a:pt x="957" y="4596"/>
                </a:lnTo>
                <a:lnTo>
                  <a:pt x="1006" y="4634"/>
                </a:lnTo>
                <a:lnTo>
                  <a:pt x="1055" y="4672"/>
                </a:lnTo>
                <a:lnTo>
                  <a:pt x="1106" y="4707"/>
                </a:lnTo>
                <a:lnTo>
                  <a:pt x="1157" y="4742"/>
                </a:lnTo>
                <a:lnTo>
                  <a:pt x="1209" y="4776"/>
                </a:lnTo>
                <a:lnTo>
                  <a:pt x="1262" y="4808"/>
                </a:lnTo>
                <a:lnTo>
                  <a:pt x="1316" y="4840"/>
                </a:lnTo>
                <a:lnTo>
                  <a:pt x="2962" y="1500"/>
                </a:lnTo>
                <a:lnTo>
                  <a:pt x="2948" y="1489"/>
                </a:lnTo>
                <a:lnTo>
                  <a:pt x="2934" y="1477"/>
                </a:lnTo>
                <a:lnTo>
                  <a:pt x="2922" y="1465"/>
                </a:lnTo>
                <a:lnTo>
                  <a:pt x="2910" y="1453"/>
                </a:lnTo>
                <a:close/>
                <a:moveTo>
                  <a:pt x="3078" y="1554"/>
                </a:moveTo>
                <a:lnTo>
                  <a:pt x="1586" y="4973"/>
                </a:lnTo>
                <a:lnTo>
                  <a:pt x="1643" y="4995"/>
                </a:lnTo>
                <a:lnTo>
                  <a:pt x="1700" y="5016"/>
                </a:lnTo>
                <a:lnTo>
                  <a:pt x="1758" y="5036"/>
                </a:lnTo>
                <a:lnTo>
                  <a:pt x="1816" y="5055"/>
                </a:lnTo>
                <a:lnTo>
                  <a:pt x="1876" y="5072"/>
                </a:lnTo>
                <a:lnTo>
                  <a:pt x="1935" y="5088"/>
                </a:lnTo>
                <a:lnTo>
                  <a:pt x="1995" y="5102"/>
                </a:lnTo>
                <a:lnTo>
                  <a:pt x="2056" y="5116"/>
                </a:lnTo>
                <a:lnTo>
                  <a:pt x="2117" y="5127"/>
                </a:lnTo>
                <a:lnTo>
                  <a:pt x="2180" y="5137"/>
                </a:lnTo>
                <a:lnTo>
                  <a:pt x="2242" y="5146"/>
                </a:lnTo>
                <a:lnTo>
                  <a:pt x="2305" y="5154"/>
                </a:lnTo>
                <a:lnTo>
                  <a:pt x="2368" y="5159"/>
                </a:lnTo>
                <a:lnTo>
                  <a:pt x="2432" y="5163"/>
                </a:lnTo>
                <a:lnTo>
                  <a:pt x="2496" y="5165"/>
                </a:lnTo>
                <a:lnTo>
                  <a:pt x="2562" y="5166"/>
                </a:lnTo>
                <a:lnTo>
                  <a:pt x="2625" y="5165"/>
                </a:lnTo>
                <a:lnTo>
                  <a:pt x="2687" y="5163"/>
                </a:lnTo>
                <a:lnTo>
                  <a:pt x="2749" y="5159"/>
                </a:lnTo>
                <a:lnTo>
                  <a:pt x="2811" y="5154"/>
                </a:lnTo>
                <a:lnTo>
                  <a:pt x="2872" y="5146"/>
                </a:lnTo>
                <a:lnTo>
                  <a:pt x="2933" y="5138"/>
                </a:lnTo>
                <a:lnTo>
                  <a:pt x="2994" y="5129"/>
                </a:lnTo>
                <a:lnTo>
                  <a:pt x="3054" y="5118"/>
                </a:lnTo>
                <a:lnTo>
                  <a:pt x="3114" y="5105"/>
                </a:lnTo>
                <a:lnTo>
                  <a:pt x="3173" y="5091"/>
                </a:lnTo>
                <a:lnTo>
                  <a:pt x="3232" y="5076"/>
                </a:lnTo>
                <a:lnTo>
                  <a:pt x="3290" y="5059"/>
                </a:lnTo>
                <a:lnTo>
                  <a:pt x="3347" y="5042"/>
                </a:lnTo>
                <a:lnTo>
                  <a:pt x="3404" y="5022"/>
                </a:lnTo>
                <a:lnTo>
                  <a:pt x="3460" y="5002"/>
                </a:lnTo>
                <a:lnTo>
                  <a:pt x="3516" y="4979"/>
                </a:lnTo>
                <a:lnTo>
                  <a:pt x="3145" y="1565"/>
                </a:lnTo>
                <a:lnTo>
                  <a:pt x="3128" y="1563"/>
                </a:lnTo>
                <a:lnTo>
                  <a:pt x="3110" y="1561"/>
                </a:lnTo>
                <a:lnTo>
                  <a:pt x="3094" y="1559"/>
                </a:lnTo>
                <a:lnTo>
                  <a:pt x="3078" y="1554"/>
                </a:lnTo>
                <a:close/>
                <a:moveTo>
                  <a:pt x="15944" y="928"/>
                </a:moveTo>
                <a:lnTo>
                  <a:pt x="15408" y="2027"/>
                </a:lnTo>
                <a:lnTo>
                  <a:pt x="15402" y="2027"/>
                </a:lnTo>
                <a:lnTo>
                  <a:pt x="15402" y="928"/>
                </a:lnTo>
                <a:lnTo>
                  <a:pt x="15014" y="928"/>
                </a:lnTo>
                <a:lnTo>
                  <a:pt x="15014" y="2820"/>
                </a:lnTo>
                <a:lnTo>
                  <a:pt x="15380" y="2820"/>
                </a:lnTo>
                <a:lnTo>
                  <a:pt x="15903" y="1791"/>
                </a:lnTo>
                <a:lnTo>
                  <a:pt x="15905" y="1791"/>
                </a:lnTo>
                <a:lnTo>
                  <a:pt x="15905" y="2820"/>
                </a:lnTo>
                <a:lnTo>
                  <a:pt x="16296" y="2820"/>
                </a:lnTo>
                <a:lnTo>
                  <a:pt x="16296" y="928"/>
                </a:lnTo>
                <a:lnTo>
                  <a:pt x="15944" y="928"/>
                </a:lnTo>
                <a:close/>
                <a:moveTo>
                  <a:pt x="13505" y="1287"/>
                </a:moveTo>
                <a:lnTo>
                  <a:pt x="13907" y="1287"/>
                </a:lnTo>
                <a:lnTo>
                  <a:pt x="13907" y="2820"/>
                </a:lnTo>
                <a:lnTo>
                  <a:pt x="14295" y="2820"/>
                </a:lnTo>
                <a:lnTo>
                  <a:pt x="14295" y="1287"/>
                </a:lnTo>
                <a:lnTo>
                  <a:pt x="14696" y="1287"/>
                </a:lnTo>
                <a:lnTo>
                  <a:pt x="14696" y="928"/>
                </a:lnTo>
                <a:lnTo>
                  <a:pt x="13505" y="928"/>
                </a:lnTo>
                <a:lnTo>
                  <a:pt x="13505" y="1287"/>
                </a:lnTo>
                <a:close/>
                <a:moveTo>
                  <a:pt x="12200" y="2820"/>
                </a:moveTo>
                <a:lnTo>
                  <a:pt x="13290" y="2820"/>
                </a:lnTo>
                <a:lnTo>
                  <a:pt x="13290" y="2448"/>
                </a:lnTo>
                <a:lnTo>
                  <a:pt x="12590" y="2448"/>
                </a:lnTo>
                <a:lnTo>
                  <a:pt x="12590" y="2046"/>
                </a:lnTo>
                <a:lnTo>
                  <a:pt x="13193" y="2046"/>
                </a:lnTo>
                <a:lnTo>
                  <a:pt x="13193" y="1684"/>
                </a:lnTo>
                <a:lnTo>
                  <a:pt x="12590" y="1684"/>
                </a:lnTo>
                <a:lnTo>
                  <a:pt x="12590" y="1292"/>
                </a:lnTo>
                <a:lnTo>
                  <a:pt x="13290" y="1292"/>
                </a:lnTo>
                <a:lnTo>
                  <a:pt x="13290" y="928"/>
                </a:lnTo>
                <a:lnTo>
                  <a:pt x="12200" y="928"/>
                </a:lnTo>
                <a:lnTo>
                  <a:pt x="12200" y="2820"/>
                </a:lnTo>
                <a:close/>
                <a:moveTo>
                  <a:pt x="11039" y="1435"/>
                </a:moveTo>
                <a:lnTo>
                  <a:pt x="11045" y="1418"/>
                </a:lnTo>
                <a:lnTo>
                  <a:pt x="11053" y="1400"/>
                </a:lnTo>
                <a:lnTo>
                  <a:pt x="11062" y="1384"/>
                </a:lnTo>
                <a:lnTo>
                  <a:pt x="11073" y="1367"/>
                </a:lnTo>
                <a:lnTo>
                  <a:pt x="11079" y="1360"/>
                </a:lnTo>
                <a:lnTo>
                  <a:pt x="11086" y="1353"/>
                </a:lnTo>
                <a:lnTo>
                  <a:pt x="11094" y="1346"/>
                </a:lnTo>
                <a:lnTo>
                  <a:pt x="11102" y="1339"/>
                </a:lnTo>
                <a:lnTo>
                  <a:pt x="11110" y="1332"/>
                </a:lnTo>
                <a:lnTo>
                  <a:pt x="11119" y="1326"/>
                </a:lnTo>
                <a:lnTo>
                  <a:pt x="11128" y="1321"/>
                </a:lnTo>
                <a:lnTo>
                  <a:pt x="11138" y="1316"/>
                </a:lnTo>
                <a:lnTo>
                  <a:pt x="11149" y="1311"/>
                </a:lnTo>
                <a:lnTo>
                  <a:pt x="11160" y="1307"/>
                </a:lnTo>
                <a:lnTo>
                  <a:pt x="11171" y="1304"/>
                </a:lnTo>
                <a:lnTo>
                  <a:pt x="11183" y="1300"/>
                </a:lnTo>
                <a:lnTo>
                  <a:pt x="11196" y="1298"/>
                </a:lnTo>
                <a:lnTo>
                  <a:pt x="11210" y="1296"/>
                </a:lnTo>
                <a:lnTo>
                  <a:pt x="11224" y="1295"/>
                </a:lnTo>
                <a:lnTo>
                  <a:pt x="11238" y="1295"/>
                </a:lnTo>
                <a:lnTo>
                  <a:pt x="11251" y="1295"/>
                </a:lnTo>
                <a:lnTo>
                  <a:pt x="11265" y="1296"/>
                </a:lnTo>
                <a:lnTo>
                  <a:pt x="11278" y="1298"/>
                </a:lnTo>
                <a:lnTo>
                  <a:pt x="11290" y="1300"/>
                </a:lnTo>
                <a:lnTo>
                  <a:pt x="11302" y="1304"/>
                </a:lnTo>
                <a:lnTo>
                  <a:pt x="11313" y="1308"/>
                </a:lnTo>
                <a:lnTo>
                  <a:pt x="11324" y="1312"/>
                </a:lnTo>
                <a:lnTo>
                  <a:pt x="11335" y="1317"/>
                </a:lnTo>
                <a:lnTo>
                  <a:pt x="11354" y="1328"/>
                </a:lnTo>
                <a:lnTo>
                  <a:pt x="11372" y="1341"/>
                </a:lnTo>
                <a:lnTo>
                  <a:pt x="11388" y="1354"/>
                </a:lnTo>
                <a:lnTo>
                  <a:pt x="11402" y="1368"/>
                </a:lnTo>
                <a:lnTo>
                  <a:pt x="11414" y="1384"/>
                </a:lnTo>
                <a:lnTo>
                  <a:pt x="11426" y="1400"/>
                </a:lnTo>
                <a:lnTo>
                  <a:pt x="11430" y="1408"/>
                </a:lnTo>
                <a:lnTo>
                  <a:pt x="11434" y="1418"/>
                </a:lnTo>
                <a:lnTo>
                  <a:pt x="11438" y="1426"/>
                </a:lnTo>
                <a:lnTo>
                  <a:pt x="11441" y="1435"/>
                </a:lnTo>
                <a:lnTo>
                  <a:pt x="11446" y="1453"/>
                </a:lnTo>
                <a:lnTo>
                  <a:pt x="11451" y="1470"/>
                </a:lnTo>
                <a:lnTo>
                  <a:pt x="11455" y="1486"/>
                </a:lnTo>
                <a:lnTo>
                  <a:pt x="11458" y="1499"/>
                </a:lnTo>
                <a:lnTo>
                  <a:pt x="11828" y="1388"/>
                </a:lnTo>
                <a:lnTo>
                  <a:pt x="11823" y="1365"/>
                </a:lnTo>
                <a:lnTo>
                  <a:pt x="11817" y="1342"/>
                </a:lnTo>
                <a:lnTo>
                  <a:pt x="11810" y="1320"/>
                </a:lnTo>
                <a:lnTo>
                  <a:pt x="11802" y="1297"/>
                </a:lnTo>
                <a:lnTo>
                  <a:pt x="11793" y="1275"/>
                </a:lnTo>
                <a:lnTo>
                  <a:pt x="11784" y="1253"/>
                </a:lnTo>
                <a:lnTo>
                  <a:pt x="11774" y="1232"/>
                </a:lnTo>
                <a:lnTo>
                  <a:pt x="11763" y="1210"/>
                </a:lnTo>
                <a:lnTo>
                  <a:pt x="11751" y="1188"/>
                </a:lnTo>
                <a:lnTo>
                  <a:pt x="11738" y="1168"/>
                </a:lnTo>
                <a:lnTo>
                  <a:pt x="11725" y="1148"/>
                </a:lnTo>
                <a:lnTo>
                  <a:pt x="11711" y="1129"/>
                </a:lnTo>
                <a:lnTo>
                  <a:pt x="11695" y="1110"/>
                </a:lnTo>
                <a:lnTo>
                  <a:pt x="11679" y="1093"/>
                </a:lnTo>
                <a:lnTo>
                  <a:pt x="11662" y="1075"/>
                </a:lnTo>
                <a:lnTo>
                  <a:pt x="11645" y="1059"/>
                </a:lnTo>
                <a:lnTo>
                  <a:pt x="11625" y="1043"/>
                </a:lnTo>
                <a:lnTo>
                  <a:pt x="11606" y="1028"/>
                </a:lnTo>
                <a:lnTo>
                  <a:pt x="11585" y="1014"/>
                </a:lnTo>
                <a:lnTo>
                  <a:pt x="11564" y="1000"/>
                </a:lnTo>
                <a:lnTo>
                  <a:pt x="11542" y="987"/>
                </a:lnTo>
                <a:lnTo>
                  <a:pt x="11518" y="976"/>
                </a:lnTo>
                <a:lnTo>
                  <a:pt x="11495" y="964"/>
                </a:lnTo>
                <a:lnTo>
                  <a:pt x="11469" y="954"/>
                </a:lnTo>
                <a:lnTo>
                  <a:pt x="11444" y="945"/>
                </a:lnTo>
                <a:lnTo>
                  <a:pt x="11416" y="937"/>
                </a:lnTo>
                <a:lnTo>
                  <a:pt x="11389" y="930"/>
                </a:lnTo>
                <a:lnTo>
                  <a:pt x="11360" y="924"/>
                </a:lnTo>
                <a:lnTo>
                  <a:pt x="11331" y="920"/>
                </a:lnTo>
                <a:lnTo>
                  <a:pt x="11300" y="917"/>
                </a:lnTo>
                <a:lnTo>
                  <a:pt x="11270" y="916"/>
                </a:lnTo>
                <a:lnTo>
                  <a:pt x="11238" y="915"/>
                </a:lnTo>
                <a:lnTo>
                  <a:pt x="11197" y="916"/>
                </a:lnTo>
                <a:lnTo>
                  <a:pt x="11159" y="918"/>
                </a:lnTo>
                <a:lnTo>
                  <a:pt x="11122" y="922"/>
                </a:lnTo>
                <a:lnTo>
                  <a:pt x="11086" y="928"/>
                </a:lnTo>
                <a:lnTo>
                  <a:pt x="11069" y="932"/>
                </a:lnTo>
                <a:lnTo>
                  <a:pt x="11052" y="937"/>
                </a:lnTo>
                <a:lnTo>
                  <a:pt x="11035" y="941"/>
                </a:lnTo>
                <a:lnTo>
                  <a:pt x="11019" y="946"/>
                </a:lnTo>
                <a:lnTo>
                  <a:pt x="11004" y="951"/>
                </a:lnTo>
                <a:lnTo>
                  <a:pt x="10989" y="957"/>
                </a:lnTo>
                <a:lnTo>
                  <a:pt x="10973" y="963"/>
                </a:lnTo>
                <a:lnTo>
                  <a:pt x="10959" y="970"/>
                </a:lnTo>
                <a:lnTo>
                  <a:pt x="10932" y="985"/>
                </a:lnTo>
                <a:lnTo>
                  <a:pt x="10904" y="1000"/>
                </a:lnTo>
                <a:lnTo>
                  <a:pt x="10879" y="1017"/>
                </a:lnTo>
                <a:lnTo>
                  <a:pt x="10855" y="1034"/>
                </a:lnTo>
                <a:lnTo>
                  <a:pt x="10833" y="1053"/>
                </a:lnTo>
                <a:lnTo>
                  <a:pt x="10811" y="1071"/>
                </a:lnTo>
                <a:lnTo>
                  <a:pt x="10792" y="1092"/>
                </a:lnTo>
                <a:lnTo>
                  <a:pt x="10773" y="1113"/>
                </a:lnTo>
                <a:lnTo>
                  <a:pt x="10756" y="1135"/>
                </a:lnTo>
                <a:lnTo>
                  <a:pt x="10740" y="1158"/>
                </a:lnTo>
                <a:lnTo>
                  <a:pt x="10725" y="1181"/>
                </a:lnTo>
                <a:lnTo>
                  <a:pt x="10712" y="1205"/>
                </a:lnTo>
                <a:lnTo>
                  <a:pt x="10699" y="1230"/>
                </a:lnTo>
                <a:lnTo>
                  <a:pt x="10688" y="1255"/>
                </a:lnTo>
                <a:lnTo>
                  <a:pt x="10678" y="1281"/>
                </a:lnTo>
                <a:lnTo>
                  <a:pt x="10670" y="1308"/>
                </a:lnTo>
                <a:lnTo>
                  <a:pt x="10662" y="1334"/>
                </a:lnTo>
                <a:lnTo>
                  <a:pt x="10656" y="1361"/>
                </a:lnTo>
                <a:lnTo>
                  <a:pt x="10649" y="1388"/>
                </a:lnTo>
                <a:lnTo>
                  <a:pt x="10645" y="1415"/>
                </a:lnTo>
                <a:lnTo>
                  <a:pt x="10642" y="1441"/>
                </a:lnTo>
                <a:lnTo>
                  <a:pt x="10639" y="1468"/>
                </a:lnTo>
                <a:lnTo>
                  <a:pt x="10638" y="1495"/>
                </a:lnTo>
                <a:lnTo>
                  <a:pt x="10637" y="1522"/>
                </a:lnTo>
                <a:lnTo>
                  <a:pt x="10637" y="2195"/>
                </a:lnTo>
                <a:lnTo>
                  <a:pt x="10638" y="2227"/>
                </a:lnTo>
                <a:lnTo>
                  <a:pt x="10639" y="2259"/>
                </a:lnTo>
                <a:lnTo>
                  <a:pt x="10642" y="2289"/>
                </a:lnTo>
                <a:lnTo>
                  <a:pt x="10645" y="2320"/>
                </a:lnTo>
                <a:lnTo>
                  <a:pt x="10650" y="2351"/>
                </a:lnTo>
                <a:lnTo>
                  <a:pt x="10656" y="2381"/>
                </a:lnTo>
                <a:lnTo>
                  <a:pt x="10663" y="2411"/>
                </a:lnTo>
                <a:lnTo>
                  <a:pt x="10671" y="2440"/>
                </a:lnTo>
                <a:lnTo>
                  <a:pt x="10680" y="2468"/>
                </a:lnTo>
                <a:lnTo>
                  <a:pt x="10690" y="2497"/>
                </a:lnTo>
                <a:lnTo>
                  <a:pt x="10701" y="2524"/>
                </a:lnTo>
                <a:lnTo>
                  <a:pt x="10714" y="2550"/>
                </a:lnTo>
                <a:lnTo>
                  <a:pt x="10727" y="2575"/>
                </a:lnTo>
                <a:lnTo>
                  <a:pt x="10742" y="2599"/>
                </a:lnTo>
                <a:lnTo>
                  <a:pt x="10758" y="2623"/>
                </a:lnTo>
                <a:lnTo>
                  <a:pt x="10776" y="2645"/>
                </a:lnTo>
                <a:lnTo>
                  <a:pt x="10794" y="2667"/>
                </a:lnTo>
                <a:lnTo>
                  <a:pt x="10814" y="2687"/>
                </a:lnTo>
                <a:lnTo>
                  <a:pt x="10836" y="2706"/>
                </a:lnTo>
                <a:lnTo>
                  <a:pt x="10858" y="2724"/>
                </a:lnTo>
                <a:lnTo>
                  <a:pt x="10882" y="2741"/>
                </a:lnTo>
                <a:lnTo>
                  <a:pt x="10907" y="2757"/>
                </a:lnTo>
                <a:lnTo>
                  <a:pt x="10934" y="2772"/>
                </a:lnTo>
                <a:lnTo>
                  <a:pt x="10962" y="2785"/>
                </a:lnTo>
                <a:lnTo>
                  <a:pt x="10976" y="2791"/>
                </a:lnTo>
                <a:lnTo>
                  <a:pt x="10991" y="2797"/>
                </a:lnTo>
                <a:lnTo>
                  <a:pt x="11006" y="2802"/>
                </a:lnTo>
                <a:lnTo>
                  <a:pt x="11021" y="2808"/>
                </a:lnTo>
                <a:lnTo>
                  <a:pt x="11054" y="2817"/>
                </a:lnTo>
                <a:lnTo>
                  <a:pt x="11087" y="2824"/>
                </a:lnTo>
                <a:lnTo>
                  <a:pt x="11123" y="2830"/>
                </a:lnTo>
                <a:lnTo>
                  <a:pt x="11160" y="2834"/>
                </a:lnTo>
                <a:lnTo>
                  <a:pt x="11198" y="2836"/>
                </a:lnTo>
                <a:lnTo>
                  <a:pt x="11238" y="2837"/>
                </a:lnTo>
                <a:lnTo>
                  <a:pt x="11267" y="2836"/>
                </a:lnTo>
                <a:lnTo>
                  <a:pt x="11294" y="2835"/>
                </a:lnTo>
                <a:lnTo>
                  <a:pt x="11322" y="2833"/>
                </a:lnTo>
                <a:lnTo>
                  <a:pt x="11348" y="2829"/>
                </a:lnTo>
                <a:lnTo>
                  <a:pt x="11374" y="2825"/>
                </a:lnTo>
                <a:lnTo>
                  <a:pt x="11400" y="2820"/>
                </a:lnTo>
                <a:lnTo>
                  <a:pt x="11425" y="2813"/>
                </a:lnTo>
                <a:lnTo>
                  <a:pt x="11449" y="2806"/>
                </a:lnTo>
                <a:lnTo>
                  <a:pt x="11473" y="2797"/>
                </a:lnTo>
                <a:lnTo>
                  <a:pt x="11497" y="2788"/>
                </a:lnTo>
                <a:lnTo>
                  <a:pt x="11519" y="2778"/>
                </a:lnTo>
                <a:lnTo>
                  <a:pt x="11542" y="2767"/>
                </a:lnTo>
                <a:lnTo>
                  <a:pt x="11563" y="2754"/>
                </a:lnTo>
                <a:lnTo>
                  <a:pt x="11584" y="2742"/>
                </a:lnTo>
                <a:lnTo>
                  <a:pt x="11605" y="2727"/>
                </a:lnTo>
                <a:lnTo>
                  <a:pt x="11625" y="2712"/>
                </a:lnTo>
                <a:lnTo>
                  <a:pt x="11645" y="2696"/>
                </a:lnTo>
                <a:lnTo>
                  <a:pt x="11663" y="2679"/>
                </a:lnTo>
                <a:lnTo>
                  <a:pt x="11681" y="2662"/>
                </a:lnTo>
                <a:lnTo>
                  <a:pt x="11697" y="2643"/>
                </a:lnTo>
                <a:lnTo>
                  <a:pt x="11713" y="2625"/>
                </a:lnTo>
                <a:lnTo>
                  <a:pt x="11728" y="2605"/>
                </a:lnTo>
                <a:lnTo>
                  <a:pt x="11741" y="2585"/>
                </a:lnTo>
                <a:lnTo>
                  <a:pt x="11755" y="2563"/>
                </a:lnTo>
                <a:lnTo>
                  <a:pt x="11767" y="2541"/>
                </a:lnTo>
                <a:lnTo>
                  <a:pt x="11778" y="2519"/>
                </a:lnTo>
                <a:lnTo>
                  <a:pt x="11788" y="2495"/>
                </a:lnTo>
                <a:lnTo>
                  <a:pt x="11797" y="2470"/>
                </a:lnTo>
                <a:lnTo>
                  <a:pt x="11805" y="2446"/>
                </a:lnTo>
                <a:lnTo>
                  <a:pt x="11813" y="2420"/>
                </a:lnTo>
                <a:lnTo>
                  <a:pt x="11819" y="2393"/>
                </a:lnTo>
                <a:lnTo>
                  <a:pt x="11825" y="2367"/>
                </a:lnTo>
                <a:lnTo>
                  <a:pt x="11454" y="2258"/>
                </a:lnTo>
                <a:lnTo>
                  <a:pt x="11450" y="2280"/>
                </a:lnTo>
                <a:lnTo>
                  <a:pt x="11445" y="2302"/>
                </a:lnTo>
                <a:lnTo>
                  <a:pt x="11438" y="2321"/>
                </a:lnTo>
                <a:lnTo>
                  <a:pt x="11430" y="2340"/>
                </a:lnTo>
                <a:lnTo>
                  <a:pt x="11419" y="2358"/>
                </a:lnTo>
                <a:lnTo>
                  <a:pt x="11408" y="2374"/>
                </a:lnTo>
                <a:lnTo>
                  <a:pt x="11395" y="2389"/>
                </a:lnTo>
                <a:lnTo>
                  <a:pt x="11381" y="2404"/>
                </a:lnTo>
                <a:lnTo>
                  <a:pt x="11364" y="2416"/>
                </a:lnTo>
                <a:lnTo>
                  <a:pt x="11348" y="2426"/>
                </a:lnTo>
                <a:lnTo>
                  <a:pt x="11332" y="2435"/>
                </a:lnTo>
                <a:lnTo>
                  <a:pt x="11313" y="2443"/>
                </a:lnTo>
                <a:lnTo>
                  <a:pt x="11296" y="2449"/>
                </a:lnTo>
                <a:lnTo>
                  <a:pt x="11277" y="2453"/>
                </a:lnTo>
                <a:lnTo>
                  <a:pt x="11257" y="2455"/>
                </a:lnTo>
                <a:lnTo>
                  <a:pt x="11238" y="2456"/>
                </a:lnTo>
                <a:lnTo>
                  <a:pt x="11224" y="2456"/>
                </a:lnTo>
                <a:lnTo>
                  <a:pt x="11210" y="2455"/>
                </a:lnTo>
                <a:lnTo>
                  <a:pt x="11196" y="2454"/>
                </a:lnTo>
                <a:lnTo>
                  <a:pt x="11184" y="2452"/>
                </a:lnTo>
                <a:lnTo>
                  <a:pt x="11172" y="2450"/>
                </a:lnTo>
                <a:lnTo>
                  <a:pt x="11161" y="2447"/>
                </a:lnTo>
                <a:lnTo>
                  <a:pt x="11150" y="2443"/>
                </a:lnTo>
                <a:lnTo>
                  <a:pt x="11139" y="2439"/>
                </a:lnTo>
                <a:lnTo>
                  <a:pt x="11129" y="2434"/>
                </a:lnTo>
                <a:lnTo>
                  <a:pt x="11120" y="2429"/>
                </a:lnTo>
                <a:lnTo>
                  <a:pt x="11111" y="2423"/>
                </a:lnTo>
                <a:lnTo>
                  <a:pt x="11103" y="2417"/>
                </a:lnTo>
                <a:lnTo>
                  <a:pt x="11095" y="2410"/>
                </a:lnTo>
                <a:lnTo>
                  <a:pt x="11087" y="2403"/>
                </a:lnTo>
                <a:lnTo>
                  <a:pt x="11081" y="2394"/>
                </a:lnTo>
                <a:lnTo>
                  <a:pt x="11075" y="2386"/>
                </a:lnTo>
                <a:lnTo>
                  <a:pt x="11064" y="2368"/>
                </a:lnTo>
                <a:lnTo>
                  <a:pt x="11054" y="2348"/>
                </a:lnTo>
                <a:lnTo>
                  <a:pt x="11046" y="2328"/>
                </a:lnTo>
                <a:lnTo>
                  <a:pt x="11040" y="2306"/>
                </a:lnTo>
                <a:lnTo>
                  <a:pt x="11034" y="2282"/>
                </a:lnTo>
                <a:lnTo>
                  <a:pt x="11030" y="2259"/>
                </a:lnTo>
                <a:lnTo>
                  <a:pt x="11028" y="2233"/>
                </a:lnTo>
                <a:lnTo>
                  <a:pt x="11027" y="2206"/>
                </a:lnTo>
                <a:lnTo>
                  <a:pt x="11027" y="1505"/>
                </a:lnTo>
                <a:lnTo>
                  <a:pt x="11028" y="1488"/>
                </a:lnTo>
                <a:lnTo>
                  <a:pt x="11030" y="1471"/>
                </a:lnTo>
                <a:lnTo>
                  <a:pt x="11033" y="1454"/>
                </a:lnTo>
                <a:lnTo>
                  <a:pt x="11039" y="1435"/>
                </a:lnTo>
                <a:close/>
                <a:moveTo>
                  <a:pt x="9256" y="2645"/>
                </a:moveTo>
                <a:lnTo>
                  <a:pt x="9275" y="2667"/>
                </a:lnTo>
                <a:lnTo>
                  <a:pt x="9295" y="2687"/>
                </a:lnTo>
                <a:lnTo>
                  <a:pt x="9316" y="2706"/>
                </a:lnTo>
                <a:lnTo>
                  <a:pt x="9339" y="2724"/>
                </a:lnTo>
                <a:lnTo>
                  <a:pt x="9363" y="2741"/>
                </a:lnTo>
                <a:lnTo>
                  <a:pt x="9389" y="2757"/>
                </a:lnTo>
                <a:lnTo>
                  <a:pt x="9415" y="2772"/>
                </a:lnTo>
                <a:lnTo>
                  <a:pt x="9443" y="2785"/>
                </a:lnTo>
                <a:lnTo>
                  <a:pt x="9457" y="2791"/>
                </a:lnTo>
                <a:lnTo>
                  <a:pt x="9472" y="2797"/>
                </a:lnTo>
                <a:lnTo>
                  <a:pt x="9487" y="2802"/>
                </a:lnTo>
                <a:lnTo>
                  <a:pt x="9503" y="2808"/>
                </a:lnTo>
                <a:lnTo>
                  <a:pt x="9535" y="2817"/>
                </a:lnTo>
                <a:lnTo>
                  <a:pt x="9569" y="2824"/>
                </a:lnTo>
                <a:lnTo>
                  <a:pt x="9604" y="2830"/>
                </a:lnTo>
                <a:lnTo>
                  <a:pt x="9641" y="2834"/>
                </a:lnTo>
                <a:lnTo>
                  <a:pt x="9680" y="2836"/>
                </a:lnTo>
                <a:lnTo>
                  <a:pt x="9720" y="2837"/>
                </a:lnTo>
                <a:lnTo>
                  <a:pt x="9747" y="2836"/>
                </a:lnTo>
                <a:lnTo>
                  <a:pt x="9776" y="2835"/>
                </a:lnTo>
                <a:lnTo>
                  <a:pt x="9802" y="2833"/>
                </a:lnTo>
                <a:lnTo>
                  <a:pt x="9829" y="2829"/>
                </a:lnTo>
                <a:lnTo>
                  <a:pt x="9855" y="2825"/>
                </a:lnTo>
                <a:lnTo>
                  <a:pt x="9880" y="2820"/>
                </a:lnTo>
                <a:lnTo>
                  <a:pt x="9906" y="2813"/>
                </a:lnTo>
                <a:lnTo>
                  <a:pt x="9930" y="2806"/>
                </a:lnTo>
                <a:lnTo>
                  <a:pt x="9954" y="2797"/>
                </a:lnTo>
                <a:lnTo>
                  <a:pt x="9977" y="2788"/>
                </a:lnTo>
                <a:lnTo>
                  <a:pt x="10001" y="2778"/>
                </a:lnTo>
                <a:lnTo>
                  <a:pt x="10023" y="2767"/>
                </a:lnTo>
                <a:lnTo>
                  <a:pt x="10044" y="2754"/>
                </a:lnTo>
                <a:lnTo>
                  <a:pt x="10066" y="2742"/>
                </a:lnTo>
                <a:lnTo>
                  <a:pt x="10086" y="2727"/>
                </a:lnTo>
                <a:lnTo>
                  <a:pt x="10107" y="2712"/>
                </a:lnTo>
                <a:lnTo>
                  <a:pt x="10126" y="2696"/>
                </a:lnTo>
                <a:lnTo>
                  <a:pt x="10144" y="2679"/>
                </a:lnTo>
                <a:lnTo>
                  <a:pt x="10162" y="2662"/>
                </a:lnTo>
                <a:lnTo>
                  <a:pt x="10178" y="2643"/>
                </a:lnTo>
                <a:lnTo>
                  <a:pt x="10194" y="2625"/>
                </a:lnTo>
                <a:lnTo>
                  <a:pt x="10208" y="2605"/>
                </a:lnTo>
                <a:lnTo>
                  <a:pt x="10223" y="2585"/>
                </a:lnTo>
                <a:lnTo>
                  <a:pt x="10236" y="2563"/>
                </a:lnTo>
                <a:lnTo>
                  <a:pt x="10248" y="2541"/>
                </a:lnTo>
                <a:lnTo>
                  <a:pt x="10259" y="2519"/>
                </a:lnTo>
                <a:lnTo>
                  <a:pt x="10270" y="2495"/>
                </a:lnTo>
                <a:lnTo>
                  <a:pt x="10279" y="2470"/>
                </a:lnTo>
                <a:lnTo>
                  <a:pt x="10287" y="2446"/>
                </a:lnTo>
                <a:lnTo>
                  <a:pt x="10294" y="2420"/>
                </a:lnTo>
                <a:lnTo>
                  <a:pt x="10300" y="2393"/>
                </a:lnTo>
                <a:lnTo>
                  <a:pt x="10306" y="2367"/>
                </a:lnTo>
                <a:lnTo>
                  <a:pt x="9934" y="2258"/>
                </a:lnTo>
                <a:lnTo>
                  <a:pt x="9930" y="2280"/>
                </a:lnTo>
                <a:lnTo>
                  <a:pt x="9925" y="2302"/>
                </a:lnTo>
                <a:lnTo>
                  <a:pt x="9919" y="2321"/>
                </a:lnTo>
                <a:lnTo>
                  <a:pt x="9910" y="2341"/>
                </a:lnTo>
                <a:lnTo>
                  <a:pt x="9901" y="2358"/>
                </a:lnTo>
                <a:lnTo>
                  <a:pt x="9889" y="2374"/>
                </a:lnTo>
                <a:lnTo>
                  <a:pt x="9876" y="2389"/>
                </a:lnTo>
                <a:lnTo>
                  <a:pt x="9861" y="2404"/>
                </a:lnTo>
                <a:lnTo>
                  <a:pt x="9846" y="2416"/>
                </a:lnTo>
                <a:lnTo>
                  <a:pt x="9830" y="2426"/>
                </a:lnTo>
                <a:lnTo>
                  <a:pt x="9812" y="2435"/>
                </a:lnTo>
                <a:lnTo>
                  <a:pt x="9795" y="2443"/>
                </a:lnTo>
                <a:lnTo>
                  <a:pt x="9777" y="2449"/>
                </a:lnTo>
                <a:lnTo>
                  <a:pt x="9758" y="2453"/>
                </a:lnTo>
                <a:lnTo>
                  <a:pt x="9739" y="2455"/>
                </a:lnTo>
                <a:lnTo>
                  <a:pt x="9720" y="2456"/>
                </a:lnTo>
                <a:lnTo>
                  <a:pt x="9705" y="2456"/>
                </a:lnTo>
                <a:lnTo>
                  <a:pt x="9691" y="2455"/>
                </a:lnTo>
                <a:lnTo>
                  <a:pt x="9678" y="2454"/>
                </a:lnTo>
                <a:lnTo>
                  <a:pt x="9665" y="2452"/>
                </a:lnTo>
                <a:lnTo>
                  <a:pt x="9653" y="2450"/>
                </a:lnTo>
                <a:lnTo>
                  <a:pt x="9641" y="2447"/>
                </a:lnTo>
                <a:lnTo>
                  <a:pt x="9630" y="2443"/>
                </a:lnTo>
                <a:lnTo>
                  <a:pt x="9620" y="2439"/>
                </a:lnTo>
                <a:lnTo>
                  <a:pt x="9610" y="2434"/>
                </a:lnTo>
                <a:lnTo>
                  <a:pt x="9600" y="2429"/>
                </a:lnTo>
                <a:lnTo>
                  <a:pt x="9591" y="2423"/>
                </a:lnTo>
                <a:lnTo>
                  <a:pt x="9583" y="2417"/>
                </a:lnTo>
                <a:lnTo>
                  <a:pt x="9576" y="2410"/>
                </a:lnTo>
                <a:lnTo>
                  <a:pt x="9569" y="2403"/>
                </a:lnTo>
                <a:lnTo>
                  <a:pt x="9562" y="2394"/>
                </a:lnTo>
                <a:lnTo>
                  <a:pt x="9556" y="2386"/>
                </a:lnTo>
                <a:lnTo>
                  <a:pt x="9544" y="2368"/>
                </a:lnTo>
                <a:lnTo>
                  <a:pt x="9535" y="2348"/>
                </a:lnTo>
                <a:lnTo>
                  <a:pt x="9527" y="2328"/>
                </a:lnTo>
                <a:lnTo>
                  <a:pt x="9520" y="2306"/>
                </a:lnTo>
                <a:lnTo>
                  <a:pt x="9515" y="2282"/>
                </a:lnTo>
                <a:lnTo>
                  <a:pt x="9512" y="2259"/>
                </a:lnTo>
                <a:lnTo>
                  <a:pt x="9509" y="2233"/>
                </a:lnTo>
                <a:lnTo>
                  <a:pt x="9509" y="2206"/>
                </a:lnTo>
                <a:lnTo>
                  <a:pt x="9509" y="1505"/>
                </a:lnTo>
                <a:lnTo>
                  <a:pt x="9509" y="1488"/>
                </a:lnTo>
                <a:lnTo>
                  <a:pt x="9511" y="1471"/>
                </a:lnTo>
                <a:lnTo>
                  <a:pt x="9515" y="1454"/>
                </a:lnTo>
                <a:lnTo>
                  <a:pt x="9520" y="1435"/>
                </a:lnTo>
                <a:lnTo>
                  <a:pt x="9526" y="1418"/>
                </a:lnTo>
                <a:lnTo>
                  <a:pt x="9533" y="1400"/>
                </a:lnTo>
                <a:lnTo>
                  <a:pt x="9543" y="1384"/>
                </a:lnTo>
                <a:lnTo>
                  <a:pt x="9555" y="1367"/>
                </a:lnTo>
                <a:lnTo>
                  <a:pt x="9561" y="1360"/>
                </a:lnTo>
                <a:lnTo>
                  <a:pt x="9568" y="1353"/>
                </a:lnTo>
                <a:lnTo>
                  <a:pt x="9575" y="1346"/>
                </a:lnTo>
                <a:lnTo>
                  <a:pt x="9583" y="1339"/>
                </a:lnTo>
                <a:lnTo>
                  <a:pt x="9591" y="1332"/>
                </a:lnTo>
                <a:lnTo>
                  <a:pt x="9599" y="1326"/>
                </a:lnTo>
                <a:lnTo>
                  <a:pt x="9609" y="1321"/>
                </a:lnTo>
                <a:lnTo>
                  <a:pt x="9619" y="1316"/>
                </a:lnTo>
                <a:lnTo>
                  <a:pt x="9629" y="1311"/>
                </a:lnTo>
                <a:lnTo>
                  <a:pt x="9640" y="1307"/>
                </a:lnTo>
                <a:lnTo>
                  <a:pt x="9651" y="1304"/>
                </a:lnTo>
                <a:lnTo>
                  <a:pt x="9664" y="1300"/>
                </a:lnTo>
                <a:lnTo>
                  <a:pt x="9677" y="1298"/>
                </a:lnTo>
                <a:lnTo>
                  <a:pt x="9690" y="1296"/>
                </a:lnTo>
                <a:lnTo>
                  <a:pt x="9704" y="1295"/>
                </a:lnTo>
                <a:lnTo>
                  <a:pt x="9720" y="1295"/>
                </a:lnTo>
                <a:lnTo>
                  <a:pt x="9733" y="1295"/>
                </a:lnTo>
                <a:lnTo>
                  <a:pt x="9746" y="1296"/>
                </a:lnTo>
                <a:lnTo>
                  <a:pt x="9759" y="1298"/>
                </a:lnTo>
                <a:lnTo>
                  <a:pt x="9771" y="1300"/>
                </a:lnTo>
                <a:lnTo>
                  <a:pt x="9783" y="1304"/>
                </a:lnTo>
                <a:lnTo>
                  <a:pt x="9794" y="1308"/>
                </a:lnTo>
                <a:lnTo>
                  <a:pt x="9805" y="1312"/>
                </a:lnTo>
                <a:lnTo>
                  <a:pt x="9815" y="1317"/>
                </a:lnTo>
                <a:lnTo>
                  <a:pt x="9835" y="1328"/>
                </a:lnTo>
                <a:lnTo>
                  <a:pt x="9852" y="1341"/>
                </a:lnTo>
                <a:lnTo>
                  <a:pt x="9868" y="1354"/>
                </a:lnTo>
                <a:lnTo>
                  <a:pt x="9883" y="1368"/>
                </a:lnTo>
                <a:lnTo>
                  <a:pt x="9895" y="1384"/>
                </a:lnTo>
                <a:lnTo>
                  <a:pt x="9906" y="1400"/>
                </a:lnTo>
                <a:lnTo>
                  <a:pt x="9915" y="1418"/>
                </a:lnTo>
                <a:lnTo>
                  <a:pt x="9922" y="1435"/>
                </a:lnTo>
                <a:lnTo>
                  <a:pt x="9927" y="1453"/>
                </a:lnTo>
                <a:lnTo>
                  <a:pt x="9932" y="1470"/>
                </a:lnTo>
                <a:lnTo>
                  <a:pt x="9936" y="1486"/>
                </a:lnTo>
                <a:lnTo>
                  <a:pt x="9940" y="1499"/>
                </a:lnTo>
                <a:lnTo>
                  <a:pt x="10308" y="1388"/>
                </a:lnTo>
                <a:lnTo>
                  <a:pt x="10303" y="1365"/>
                </a:lnTo>
                <a:lnTo>
                  <a:pt x="10298" y="1343"/>
                </a:lnTo>
                <a:lnTo>
                  <a:pt x="10291" y="1320"/>
                </a:lnTo>
                <a:lnTo>
                  <a:pt x="10283" y="1297"/>
                </a:lnTo>
                <a:lnTo>
                  <a:pt x="10275" y="1275"/>
                </a:lnTo>
                <a:lnTo>
                  <a:pt x="10265" y="1253"/>
                </a:lnTo>
                <a:lnTo>
                  <a:pt x="10255" y="1232"/>
                </a:lnTo>
                <a:lnTo>
                  <a:pt x="10244" y="1210"/>
                </a:lnTo>
                <a:lnTo>
                  <a:pt x="10232" y="1188"/>
                </a:lnTo>
                <a:lnTo>
                  <a:pt x="10219" y="1168"/>
                </a:lnTo>
                <a:lnTo>
                  <a:pt x="10205" y="1148"/>
                </a:lnTo>
                <a:lnTo>
                  <a:pt x="10191" y="1129"/>
                </a:lnTo>
                <a:lnTo>
                  <a:pt x="10176" y="1110"/>
                </a:lnTo>
                <a:lnTo>
                  <a:pt x="10160" y="1093"/>
                </a:lnTo>
                <a:lnTo>
                  <a:pt x="10142" y="1075"/>
                </a:lnTo>
                <a:lnTo>
                  <a:pt x="10125" y="1059"/>
                </a:lnTo>
                <a:lnTo>
                  <a:pt x="10107" y="1043"/>
                </a:lnTo>
                <a:lnTo>
                  <a:pt x="10087" y="1028"/>
                </a:lnTo>
                <a:lnTo>
                  <a:pt x="10067" y="1014"/>
                </a:lnTo>
                <a:lnTo>
                  <a:pt x="10045" y="999"/>
                </a:lnTo>
                <a:lnTo>
                  <a:pt x="10023" y="987"/>
                </a:lnTo>
                <a:lnTo>
                  <a:pt x="10000" y="976"/>
                </a:lnTo>
                <a:lnTo>
                  <a:pt x="9975" y="964"/>
                </a:lnTo>
                <a:lnTo>
                  <a:pt x="9950" y="954"/>
                </a:lnTo>
                <a:lnTo>
                  <a:pt x="9924" y="945"/>
                </a:lnTo>
                <a:lnTo>
                  <a:pt x="9898" y="937"/>
                </a:lnTo>
                <a:lnTo>
                  <a:pt x="9869" y="930"/>
                </a:lnTo>
                <a:lnTo>
                  <a:pt x="9841" y="924"/>
                </a:lnTo>
                <a:lnTo>
                  <a:pt x="9812" y="920"/>
                </a:lnTo>
                <a:lnTo>
                  <a:pt x="9782" y="917"/>
                </a:lnTo>
                <a:lnTo>
                  <a:pt x="9751" y="916"/>
                </a:lnTo>
                <a:lnTo>
                  <a:pt x="9720" y="915"/>
                </a:lnTo>
                <a:lnTo>
                  <a:pt x="9679" y="916"/>
                </a:lnTo>
                <a:lnTo>
                  <a:pt x="9640" y="918"/>
                </a:lnTo>
                <a:lnTo>
                  <a:pt x="9602" y="922"/>
                </a:lnTo>
                <a:lnTo>
                  <a:pt x="9567" y="928"/>
                </a:lnTo>
                <a:lnTo>
                  <a:pt x="9549" y="932"/>
                </a:lnTo>
                <a:lnTo>
                  <a:pt x="9532" y="937"/>
                </a:lnTo>
                <a:lnTo>
                  <a:pt x="9516" y="941"/>
                </a:lnTo>
                <a:lnTo>
                  <a:pt x="9500" y="946"/>
                </a:lnTo>
                <a:lnTo>
                  <a:pt x="9484" y="951"/>
                </a:lnTo>
                <a:lnTo>
                  <a:pt x="9469" y="957"/>
                </a:lnTo>
                <a:lnTo>
                  <a:pt x="9454" y="963"/>
                </a:lnTo>
                <a:lnTo>
                  <a:pt x="9439" y="970"/>
                </a:lnTo>
                <a:lnTo>
                  <a:pt x="9412" y="985"/>
                </a:lnTo>
                <a:lnTo>
                  <a:pt x="9385" y="1000"/>
                </a:lnTo>
                <a:lnTo>
                  <a:pt x="9360" y="1017"/>
                </a:lnTo>
                <a:lnTo>
                  <a:pt x="9337" y="1034"/>
                </a:lnTo>
                <a:lnTo>
                  <a:pt x="9313" y="1053"/>
                </a:lnTo>
                <a:lnTo>
                  <a:pt x="9293" y="1071"/>
                </a:lnTo>
                <a:lnTo>
                  <a:pt x="9272" y="1092"/>
                </a:lnTo>
                <a:lnTo>
                  <a:pt x="9254" y="1113"/>
                </a:lnTo>
                <a:lnTo>
                  <a:pt x="9237" y="1135"/>
                </a:lnTo>
                <a:lnTo>
                  <a:pt x="9220" y="1158"/>
                </a:lnTo>
                <a:lnTo>
                  <a:pt x="9206" y="1181"/>
                </a:lnTo>
                <a:lnTo>
                  <a:pt x="9192" y="1205"/>
                </a:lnTo>
                <a:lnTo>
                  <a:pt x="9180" y="1230"/>
                </a:lnTo>
                <a:lnTo>
                  <a:pt x="9169" y="1255"/>
                </a:lnTo>
                <a:lnTo>
                  <a:pt x="9158" y="1281"/>
                </a:lnTo>
                <a:lnTo>
                  <a:pt x="9150" y="1308"/>
                </a:lnTo>
                <a:lnTo>
                  <a:pt x="9142" y="1334"/>
                </a:lnTo>
                <a:lnTo>
                  <a:pt x="9136" y="1361"/>
                </a:lnTo>
                <a:lnTo>
                  <a:pt x="9130" y="1388"/>
                </a:lnTo>
                <a:lnTo>
                  <a:pt x="9126" y="1415"/>
                </a:lnTo>
                <a:lnTo>
                  <a:pt x="9122" y="1441"/>
                </a:lnTo>
                <a:lnTo>
                  <a:pt x="9119" y="1468"/>
                </a:lnTo>
                <a:lnTo>
                  <a:pt x="9118" y="1495"/>
                </a:lnTo>
                <a:lnTo>
                  <a:pt x="9117" y="1522"/>
                </a:lnTo>
                <a:lnTo>
                  <a:pt x="9117" y="2195"/>
                </a:lnTo>
                <a:lnTo>
                  <a:pt x="9118" y="2227"/>
                </a:lnTo>
                <a:lnTo>
                  <a:pt x="9120" y="2259"/>
                </a:lnTo>
                <a:lnTo>
                  <a:pt x="9122" y="2289"/>
                </a:lnTo>
                <a:lnTo>
                  <a:pt x="9126" y="2320"/>
                </a:lnTo>
                <a:lnTo>
                  <a:pt x="9131" y="2351"/>
                </a:lnTo>
                <a:lnTo>
                  <a:pt x="9137" y="2381"/>
                </a:lnTo>
                <a:lnTo>
                  <a:pt x="9144" y="2411"/>
                </a:lnTo>
                <a:lnTo>
                  <a:pt x="9151" y="2440"/>
                </a:lnTo>
                <a:lnTo>
                  <a:pt x="9160" y="2468"/>
                </a:lnTo>
                <a:lnTo>
                  <a:pt x="9171" y="2497"/>
                </a:lnTo>
                <a:lnTo>
                  <a:pt x="9182" y="2524"/>
                </a:lnTo>
                <a:lnTo>
                  <a:pt x="9195" y="2550"/>
                </a:lnTo>
                <a:lnTo>
                  <a:pt x="9208" y="2575"/>
                </a:lnTo>
                <a:lnTo>
                  <a:pt x="9224" y="2599"/>
                </a:lnTo>
                <a:lnTo>
                  <a:pt x="9239" y="2623"/>
                </a:lnTo>
                <a:lnTo>
                  <a:pt x="9256" y="2645"/>
                </a:lnTo>
                <a:close/>
                <a:moveTo>
                  <a:pt x="7927" y="2206"/>
                </a:moveTo>
                <a:lnTo>
                  <a:pt x="7927" y="1505"/>
                </a:lnTo>
                <a:lnTo>
                  <a:pt x="7928" y="1489"/>
                </a:lnTo>
                <a:lnTo>
                  <a:pt x="7930" y="1471"/>
                </a:lnTo>
                <a:lnTo>
                  <a:pt x="7934" y="1454"/>
                </a:lnTo>
                <a:lnTo>
                  <a:pt x="7939" y="1435"/>
                </a:lnTo>
                <a:lnTo>
                  <a:pt x="7946" y="1418"/>
                </a:lnTo>
                <a:lnTo>
                  <a:pt x="7954" y="1400"/>
                </a:lnTo>
                <a:lnTo>
                  <a:pt x="7965" y="1383"/>
                </a:lnTo>
                <a:lnTo>
                  <a:pt x="7977" y="1367"/>
                </a:lnTo>
                <a:lnTo>
                  <a:pt x="7984" y="1360"/>
                </a:lnTo>
                <a:lnTo>
                  <a:pt x="7991" y="1353"/>
                </a:lnTo>
                <a:lnTo>
                  <a:pt x="7998" y="1346"/>
                </a:lnTo>
                <a:lnTo>
                  <a:pt x="8006" y="1340"/>
                </a:lnTo>
                <a:lnTo>
                  <a:pt x="8015" y="1332"/>
                </a:lnTo>
                <a:lnTo>
                  <a:pt x="8024" y="1327"/>
                </a:lnTo>
                <a:lnTo>
                  <a:pt x="8033" y="1321"/>
                </a:lnTo>
                <a:lnTo>
                  <a:pt x="8043" y="1316"/>
                </a:lnTo>
                <a:lnTo>
                  <a:pt x="8053" y="1311"/>
                </a:lnTo>
                <a:lnTo>
                  <a:pt x="8064" y="1307"/>
                </a:lnTo>
                <a:lnTo>
                  <a:pt x="8077" y="1304"/>
                </a:lnTo>
                <a:lnTo>
                  <a:pt x="8089" y="1300"/>
                </a:lnTo>
                <a:lnTo>
                  <a:pt x="8101" y="1298"/>
                </a:lnTo>
                <a:lnTo>
                  <a:pt x="8114" y="1296"/>
                </a:lnTo>
                <a:lnTo>
                  <a:pt x="8129" y="1295"/>
                </a:lnTo>
                <a:lnTo>
                  <a:pt x="8143" y="1295"/>
                </a:lnTo>
                <a:lnTo>
                  <a:pt x="8157" y="1295"/>
                </a:lnTo>
                <a:lnTo>
                  <a:pt x="8171" y="1296"/>
                </a:lnTo>
                <a:lnTo>
                  <a:pt x="8185" y="1298"/>
                </a:lnTo>
                <a:lnTo>
                  <a:pt x="8197" y="1302"/>
                </a:lnTo>
                <a:lnTo>
                  <a:pt x="8209" y="1305"/>
                </a:lnTo>
                <a:lnTo>
                  <a:pt x="8220" y="1309"/>
                </a:lnTo>
                <a:lnTo>
                  <a:pt x="8230" y="1313"/>
                </a:lnTo>
                <a:lnTo>
                  <a:pt x="8241" y="1318"/>
                </a:lnTo>
                <a:lnTo>
                  <a:pt x="8260" y="1330"/>
                </a:lnTo>
                <a:lnTo>
                  <a:pt x="8276" y="1344"/>
                </a:lnTo>
                <a:lnTo>
                  <a:pt x="8284" y="1351"/>
                </a:lnTo>
                <a:lnTo>
                  <a:pt x="8292" y="1358"/>
                </a:lnTo>
                <a:lnTo>
                  <a:pt x="8299" y="1366"/>
                </a:lnTo>
                <a:lnTo>
                  <a:pt x="8305" y="1373"/>
                </a:lnTo>
                <a:lnTo>
                  <a:pt x="8315" y="1391"/>
                </a:lnTo>
                <a:lnTo>
                  <a:pt x="8325" y="1407"/>
                </a:lnTo>
                <a:lnTo>
                  <a:pt x="8332" y="1425"/>
                </a:lnTo>
                <a:lnTo>
                  <a:pt x="8338" y="1442"/>
                </a:lnTo>
                <a:lnTo>
                  <a:pt x="8343" y="1460"/>
                </a:lnTo>
                <a:lnTo>
                  <a:pt x="8345" y="1475"/>
                </a:lnTo>
                <a:lnTo>
                  <a:pt x="8347" y="1491"/>
                </a:lnTo>
                <a:lnTo>
                  <a:pt x="8347" y="1505"/>
                </a:lnTo>
                <a:lnTo>
                  <a:pt x="8347" y="2252"/>
                </a:lnTo>
                <a:lnTo>
                  <a:pt x="8347" y="2275"/>
                </a:lnTo>
                <a:lnTo>
                  <a:pt x="8344" y="2298"/>
                </a:lnTo>
                <a:lnTo>
                  <a:pt x="8342" y="2308"/>
                </a:lnTo>
                <a:lnTo>
                  <a:pt x="8338" y="2318"/>
                </a:lnTo>
                <a:lnTo>
                  <a:pt x="8335" y="2328"/>
                </a:lnTo>
                <a:lnTo>
                  <a:pt x="8332" y="2338"/>
                </a:lnTo>
                <a:lnTo>
                  <a:pt x="8328" y="2346"/>
                </a:lnTo>
                <a:lnTo>
                  <a:pt x="8324" y="2355"/>
                </a:lnTo>
                <a:lnTo>
                  <a:pt x="8319" y="2364"/>
                </a:lnTo>
                <a:lnTo>
                  <a:pt x="8313" y="2372"/>
                </a:lnTo>
                <a:lnTo>
                  <a:pt x="8308" y="2380"/>
                </a:lnTo>
                <a:lnTo>
                  <a:pt x="8301" y="2387"/>
                </a:lnTo>
                <a:lnTo>
                  <a:pt x="8294" y="2394"/>
                </a:lnTo>
                <a:lnTo>
                  <a:pt x="8287" y="2402"/>
                </a:lnTo>
                <a:lnTo>
                  <a:pt x="8271" y="2415"/>
                </a:lnTo>
                <a:lnTo>
                  <a:pt x="8255" y="2425"/>
                </a:lnTo>
                <a:lnTo>
                  <a:pt x="8238" y="2435"/>
                </a:lnTo>
                <a:lnTo>
                  <a:pt x="8220" y="2443"/>
                </a:lnTo>
                <a:lnTo>
                  <a:pt x="8202" y="2449"/>
                </a:lnTo>
                <a:lnTo>
                  <a:pt x="8183" y="2453"/>
                </a:lnTo>
                <a:lnTo>
                  <a:pt x="8163" y="2455"/>
                </a:lnTo>
                <a:lnTo>
                  <a:pt x="8143" y="2456"/>
                </a:lnTo>
                <a:lnTo>
                  <a:pt x="8129" y="2456"/>
                </a:lnTo>
                <a:lnTo>
                  <a:pt x="8115" y="2455"/>
                </a:lnTo>
                <a:lnTo>
                  <a:pt x="8102" y="2454"/>
                </a:lnTo>
                <a:lnTo>
                  <a:pt x="8089" y="2452"/>
                </a:lnTo>
                <a:lnTo>
                  <a:pt x="8077" y="2450"/>
                </a:lnTo>
                <a:lnTo>
                  <a:pt x="8066" y="2447"/>
                </a:lnTo>
                <a:lnTo>
                  <a:pt x="8054" y="2443"/>
                </a:lnTo>
                <a:lnTo>
                  <a:pt x="8043" y="2439"/>
                </a:lnTo>
                <a:lnTo>
                  <a:pt x="8034" y="2434"/>
                </a:lnTo>
                <a:lnTo>
                  <a:pt x="8024" y="2429"/>
                </a:lnTo>
                <a:lnTo>
                  <a:pt x="8015" y="2423"/>
                </a:lnTo>
                <a:lnTo>
                  <a:pt x="8006" y="2417"/>
                </a:lnTo>
                <a:lnTo>
                  <a:pt x="7998" y="2410"/>
                </a:lnTo>
                <a:lnTo>
                  <a:pt x="7991" y="2403"/>
                </a:lnTo>
                <a:lnTo>
                  <a:pt x="7984" y="2394"/>
                </a:lnTo>
                <a:lnTo>
                  <a:pt x="7977" y="2386"/>
                </a:lnTo>
                <a:lnTo>
                  <a:pt x="7966" y="2368"/>
                </a:lnTo>
                <a:lnTo>
                  <a:pt x="7956" y="2348"/>
                </a:lnTo>
                <a:lnTo>
                  <a:pt x="7946" y="2328"/>
                </a:lnTo>
                <a:lnTo>
                  <a:pt x="7939" y="2306"/>
                </a:lnTo>
                <a:lnTo>
                  <a:pt x="7934" y="2282"/>
                </a:lnTo>
                <a:lnTo>
                  <a:pt x="7930" y="2259"/>
                </a:lnTo>
                <a:lnTo>
                  <a:pt x="7928" y="2233"/>
                </a:lnTo>
                <a:lnTo>
                  <a:pt x="7927" y="2206"/>
                </a:lnTo>
                <a:close/>
                <a:moveTo>
                  <a:pt x="8384" y="2795"/>
                </a:moveTo>
                <a:lnTo>
                  <a:pt x="8411" y="2784"/>
                </a:lnTo>
                <a:lnTo>
                  <a:pt x="8437" y="2772"/>
                </a:lnTo>
                <a:lnTo>
                  <a:pt x="8462" y="2758"/>
                </a:lnTo>
                <a:lnTo>
                  <a:pt x="8486" y="2744"/>
                </a:lnTo>
                <a:lnTo>
                  <a:pt x="8509" y="2727"/>
                </a:lnTo>
                <a:lnTo>
                  <a:pt x="8531" y="2711"/>
                </a:lnTo>
                <a:lnTo>
                  <a:pt x="8552" y="2692"/>
                </a:lnTo>
                <a:lnTo>
                  <a:pt x="8572" y="2673"/>
                </a:lnTo>
                <a:lnTo>
                  <a:pt x="8592" y="2652"/>
                </a:lnTo>
                <a:lnTo>
                  <a:pt x="8610" y="2631"/>
                </a:lnTo>
                <a:lnTo>
                  <a:pt x="8627" y="2608"/>
                </a:lnTo>
                <a:lnTo>
                  <a:pt x="8643" y="2585"/>
                </a:lnTo>
                <a:lnTo>
                  <a:pt x="8658" y="2560"/>
                </a:lnTo>
                <a:lnTo>
                  <a:pt x="8672" y="2534"/>
                </a:lnTo>
                <a:lnTo>
                  <a:pt x="8685" y="2507"/>
                </a:lnTo>
                <a:lnTo>
                  <a:pt x="8696" y="2479"/>
                </a:lnTo>
                <a:lnTo>
                  <a:pt x="8706" y="2451"/>
                </a:lnTo>
                <a:lnTo>
                  <a:pt x="8715" y="2421"/>
                </a:lnTo>
                <a:lnTo>
                  <a:pt x="8723" y="2390"/>
                </a:lnTo>
                <a:lnTo>
                  <a:pt x="8730" y="2359"/>
                </a:lnTo>
                <a:lnTo>
                  <a:pt x="8735" y="2328"/>
                </a:lnTo>
                <a:lnTo>
                  <a:pt x="8738" y="2295"/>
                </a:lnTo>
                <a:lnTo>
                  <a:pt x="8740" y="2261"/>
                </a:lnTo>
                <a:lnTo>
                  <a:pt x="8741" y="2226"/>
                </a:lnTo>
                <a:lnTo>
                  <a:pt x="8741" y="1522"/>
                </a:lnTo>
                <a:lnTo>
                  <a:pt x="8741" y="1494"/>
                </a:lnTo>
                <a:lnTo>
                  <a:pt x="8739" y="1465"/>
                </a:lnTo>
                <a:lnTo>
                  <a:pt x="8736" y="1438"/>
                </a:lnTo>
                <a:lnTo>
                  <a:pt x="8732" y="1410"/>
                </a:lnTo>
                <a:lnTo>
                  <a:pt x="8727" y="1383"/>
                </a:lnTo>
                <a:lnTo>
                  <a:pt x="8720" y="1355"/>
                </a:lnTo>
                <a:lnTo>
                  <a:pt x="8713" y="1328"/>
                </a:lnTo>
                <a:lnTo>
                  <a:pt x="8704" y="1300"/>
                </a:lnTo>
                <a:lnTo>
                  <a:pt x="8695" y="1274"/>
                </a:lnTo>
                <a:lnTo>
                  <a:pt x="8684" y="1248"/>
                </a:lnTo>
                <a:lnTo>
                  <a:pt x="8673" y="1222"/>
                </a:lnTo>
                <a:lnTo>
                  <a:pt x="8659" y="1198"/>
                </a:lnTo>
                <a:lnTo>
                  <a:pt x="8645" y="1174"/>
                </a:lnTo>
                <a:lnTo>
                  <a:pt x="8630" y="1150"/>
                </a:lnTo>
                <a:lnTo>
                  <a:pt x="8613" y="1128"/>
                </a:lnTo>
                <a:lnTo>
                  <a:pt x="8595" y="1106"/>
                </a:lnTo>
                <a:lnTo>
                  <a:pt x="8577" y="1086"/>
                </a:lnTo>
                <a:lnTo>
                  <a:pt x="8556" y="1066"/>
                </a:lnTo>
                <a:lnTo>
                  <a:pt x="8535" y="1047"/>
                </a:lnTo>
                <a:lnTo>
                  <a:pt x="8513" y="1029"/>
                </a:lnTo>
                <a:lnTo>
                  <a:pt x="8489" y="1013"/>
                </a:lnTo>
                <a:lnTo>
                  <a:pt x="8464" y="996"/>
                </a:lnTo>
                <a:lnTo>
                  <a:pt x="8437" y="982"/>
                </a:lnTo>
                <a:lnTo>
                  <a:pt x="8410" y="968"/>
                </a:lnTo>
                <a:lnTo>
                  <a:pt x="8380" y="955"/>
                </a:lnTo>
                <a:lnTo>
                  <a:pt x="8351" y="945"/>
                </a:lnTo>
                <a:lnTo>
                  <a:pt x="8319" y="936"/>
                </a:lnTo>
                <a:lnTo>
                  <a:pt x="8287" y="928"/>
                </a:lnTo>
                <a:lnTo>
                  <a:pt x="8252" y="922"/>
                </a:lnTo>
                <a:lnTo>
                  <a:pt x="8217" y="918"/>
                </a:lnTo>
                <a:lnTo>
                  <a:pt x="8181" y="916"/>
                </a:lnTo>
                <a:lnTo>
                  <a:pt x="8143" y="915"/>
                </a:lnTo>
                <a:lnTo>
                  <a:pt x="8102" y="916"/>
                </a:lnTo>
                <a:lnTo>
                  <a:pt x="8063" y="918"/>
                </a:lnTo>
                <a:lnTo>
                  <a:pt x="8027" y="922"/>
                </a:lnTo>
                <a:lnTo>
                  <a:pt x="7991" y="928"/>
                </a:lnTo>
                <a:lnTo>
                  <a:pt x="7974" y="932"/>
                </a:lnTo>
                <a:lnTo>
                  <a:pt x="7957" y="937"/>
                </a:lnTo>
                <a:lnTo>
                  <a:pt x="7940" y="941"/>
                </a:lnTo>
                <a:lnTo>
                  <a:pt x="7924" y="946"/>
                </a:lnTo>
                <a:lnTo>
                  <a:pt x="7909" y="951"/>
                </a:lnTo>
                <a:lnTo>
                  <a:pt x="7893" y="957"/>
                </a:lnTo>
                <a:lnTo>
                  <a:pt x="7878" y="963"/>
                </a:lnTo>
                <a:lnTo>
                  <a:pt x="7864" y="970"/>
                </a:lnTo>
                <a:lnTo>
                  <a:pt x="7836" y="985"/>
                </a:lnTo>
                <a:lnTo>
                  <a:pt x="7810" y="1000"/>
                </a:lnTo>
                <a:lnTo>
                  <a:pt x="7784" y="1017"/>
                </a:lnTo>
                <a:lnTo>
                  <a:pt x="7760" y="1034"/>
                </a:lnTo>
                <a:lnTo>
                  <a:pt x="7738" y="1053"/>
                </a:lnTo>
                <a:lnTo>
                  <a:pt x="7716" y="1071"/>
                </a:lnTo>
                <a:lnTo>
                  <a:pt x="7696" y="1092"/>
                </a:lnTo>
                <a:lnTo>
                  <a:pt x="7677" y="1113"/>
                </a:lnTo>
                <a:lnTo>
                  <a:pt x="7660" y="1135"/>
                </a:lnTo>
                <a:lnTo>
                  <a:pt x="7643" y="1158"/>
                </a:lnTo>
                <a:lnTo>
                  <a:pt x="7628" y="1181"/>
                </a:lnTo>
                <a:lnTo>
                  <a:pt x="7614" y="1205"/>
                </a:lnTo>
                <a:lnTo>
                  <a:pt x="7601" y="1230"/>
                </a:lnTo>
                <a:lnTo>
                  <a:pt x="7590" y="1255"/>
                </a:lnTo>
                <a:lnTo>
                  <a:pt x="7580" y="1281"/>
                </a:lnTo>
                <a:lnTo>
                  <a:pt x="7572" y="1308"/>
                </a:lnTo>
                <a:lnTo>
                  <a:pt x="7564" y="1334"/>
                </a:lnTo>
                <a:lnTo>
                  <a:pt x="7557" y="1361"/>
                </a:lnTo>
                <a:lnTo>
                  <a:pt x="7552" y="1388"/>
                </a:lnTo>
                <a:lnTo>
                  <a:pt x="7547" y="1415"/>
                </a:lnTo>
                <a:lnTo>
                  <a:pt x="7543" y="1441"/>
                </a:lnTo>
                <a:lnTo>
                  <a:pt x="7541" y="1468"/>
                </a:lnTo>
                <a:lnTo>
                  <a:pt x="7539" y="1495"/>
                </a:lnTo>
                <a:lnTo>
                  <a:pt x="7539" y="1522"/>
                </a:lnTo>
                <a:lnTo>
                  <a:pt x="7539" y="2195"/>
                </a:lnTo>
                <a:lnTo>
                  <a:pt x="7539" y="2227"/>
                </a:lnTo>
                <a:lnTo>
                  <a:pt x="7541" y="2259"/>
                </a:lnTo>
                <a:lnTo>
                  <a:pt x="7543" y="2289"/>
                </a:lnTo>
                <a:lnTo>
                  <a:pt x="7547" y="2320"/>
                </a:lnTo>
                <a:lnTo>
                  <a:pt x="7552" y="2351"/>
                </a:lnTo>
                <a:lnTo>
                  <a:pt x="7558" y="2381"/>
                </a:lnTo>
                <a:lnTo>
                  <a:pt x="7565" y="2411"/>
                </a:lnTo>
                <a:lnTo>
                  <a:pt x="7573" y="2440"/>
                </a:lnTo>
                <a:lnTo>
                  <a:pt x="7582" y="2468"/>
                </a:lnTo>
                <a:lnTo>
                  <a:pt x="7593" y="2497"/>
                </a:lnTo>
                <a:lnTo>
                  <a:pt x="7604" y="2524"/>
                </a:lnTo>
                <a:lnTo>
                  <a:pt x="7616" y="2550"/>
                </a:lnTo>
                <a:lnTo>
                  <a:pt x="7631" y="2575"/>
                </a:lnTo>
                <a:lnTo>
                  <a:pt x="7646" y="2599"/>
                </a:lnTo>
                <a:lnTo>
                  <a:pt x="7662" y="2623"/>
                </a:lnTo>
                <a:lnTo>
                  <a:pt x="7679" y="2645"/>
                </a:lnTo>
                <a:lnTo>
                  <a:pt x="7698" y="2667"/>
                </a:lnTo>
                <a:lnTo>
                  <a:pt x="7718" y="2687"/>
                </a:lnTo>
                <a:lnTo>
                  <a:pt x="7740" y="2706"/>
                </a:lnTo>
                <a:lnTo>
                  <a:pt x="7763" y="2724"/>
                </a:lnTo>
                <a:lnTo>
                  <a:pt x="7786" y="2742"/>
                </a:lnTo>
                <a:lnTo>
                  <a:pt x="7812" y="2757"/>
                </a:lnTo>
                <a:lnTo>
                  <a:pt x="7838" y="2772"/>
                </a:lnTo>
                <a:lnTo>
                  <a:pt x="7867" y="2785"/>
                </a:lnTo>
                <a:lnTo>
                  <a:pt x="7881" y="2791"/>
                </a:lnTo>
                <a:lnTo>
                  <a:pt x="7896" y="2797"/>
                </a:lnTo>
                <a:lnTo>
                  <a:pt x="7912" y="2802"/>
                </a:lnTo>
                <a:lnTo>
                  <a:pt x="7927" y="2808"/>
                </a:lnTo>
                <a:lnTo>
                  <a:pt x="7960" y="2817"/>
                </a:lnTo>
                <a:lnTo>
                  <a:pt x="7993" y="2824"/>
                </a:lnTo>
                <a:lnTo>
                  <a:pt x="8029" y="2830"/>
                </a:lnTo>
                <a:lnTo>
                  <a:pt x="8066" y="2833"/>
                </a:lnTo>
                <a:lnTo>
                  <a:pt x="8103" y="2836"/>
                </a:lnTo>
                <a:lnTo>
                  <a:pt x="8143" y="2837"/>
                </a:lnTo>
                <a:lnTo>
                  <a:pt x="8175" y="2836"/>
                </a:lnTo>
                <a:lnTo>
                  <a:pt x="8207" y="2834"/>
                </a:lnTo>
                <a:lnTo>
                  <a:pt x="8239" y="2831"/>
                </a:lnTo>
                <a:lnTo>
                  <a:pt x="8269" y="2826"/>
                </a:lnTo>
                <a:lnTo>
                  <a:pt x="8299" y="2821"/>
                </a:lnTo>
                <a:lnTo>
                  <a:pt x="8328" y="2814"/>
                </a:lnTo>
                <a:lnTo>
                  <a:pt x="8356" y="2805"/>
                </a:lnTo>
                <a:lnTo>
                  <a:pt x="8384" y="2795"/>
                </a:lnTo>
                <a:close/>
                <a:moveTo>
                  <a:pt x="7211" y="1773"/>
                </a:moveTo>
                <a:lnTo>
                  <a:pt x="7220" y="1746"/>
                </a:lnTo>
                <a:lnTo>
                  <a:pt x="7228" y="1716"/>
                </a:lnTo>
                <a:lnTo>
                  <a:pt x="7235" y="1687"/>
                </a:lnTo>
                <a:lnTo>
                  <a:pt x="7241" y="1656"/>
                </a:lnTo>
                <a:lnTo>
                  <a:pt x="7246" y="1625"/>
                </a:lnTo>
                <a:lnTo>
                  <a:pt x="7249" y="1593"/>
                </a:lnTo>
                <a:lnTo>
                  <a:pt x="7251" y="1561"/>
                </a:lnTo>
                <a:lnTo>
                  <a:pt x="7251" y="1527"/>
                </a:lnTo>
                <a:lnTo>
                  <a:pt x="7251" y="1489"/>
                </a:lnTo>
                <a:lnTo>
                  <a:pt x="7249" y="1452"/>
                </a:lnTo>
                <a:lnTo>
                  <a:pt x="7245" y="1417"/>
                </a:lnTo>
                <a:lnTo>
                  <a:pt x="7239" y="1382"/>
                </a:lnTo>
                <a:lnTo>
                  <a:pt x="7233" y="1350"/>
                </a:lnTo>
                <a:lnTo>
                  <a:pt x="7226" y="1318"/>
                </a:lnTo>
                <a:lnTo>
                  <a:pt x="7217" y="1287"/>
                </a:lnTo>
                <a:lnTo>
                  <a:pt x="7207" y="1258"/>
                </a:lnTo>
                <a:lnTo>
                  <a:pt x="7196" y="1231"/>
                </a:lnTo>
                <a:lnTo>
                  <a:pt x="7182" y="1205"/>
                </a:lnTo>
                <a:lnTo>
                  <a:pt x="7168" y="1179"/>
                </a:lnTo>
                <a:lnTo>
                  <a:pt x="7154" y="1156"/>
                </a:lnTo>
                <a:lnTo>
                  <a:pt x="7138" y="1133"/>
                </a:lnTo>
                <a:lnTo>
                  <a:pt x="7120" y="1111"/>
                </a:lnTo>
                <a:lnTo>
                  <a:pt x="7102" y="1092"/>
                </a:lnTo>
                <a:lnTo>
                  <a:pt x="7083" y="1072"/>
                </a:lnTo>
                <a:lnTo>
                  <a:pt x="7062" y="1055"/>
                </a:lnTo>
                <a:lnTo>
                  <a:pt x="7041" y="1038"/>
                </a:lnTo>
                <a:lnTo>
                  <a:pt x="7018" y="1023"/>
                </a:lnTo>
                <a:lnTo>
                  <a:pt x="6995" y="1009"/>
                </a:lnTo>
                <a:lnTo>
                  <a:pt x="6971" y="995"/>
                </a:lnTo>
                <a:lnTo>
                  <a:pt x="6945" y="984"/>
                </a:lnTo>
                <a:lnTo>
                  <a:pt x="6919" y="974"/>
                </a:lnTo>
                <a:lnTo>
                  <a:pt x="6891" y="963"/>
                </a:lnTo>
                <a:lnTo>
                  <a:pt x="6863" y="955"/>
                </a:lnTo>
                <a:lnTo>
                  <a:pt x="6834" y="948"/>
                </a:lnTo>
                <a:lnTo>
                  <a:pt x="6805" y="942"/>
                </a:lnTo>
                <a:lnTo>
                  <a:pt x="6774" y="937"/>
                </a:lnTo>
                <a:lnTo>
                  <a:pt x="6743" y="933"/>
                </a:lnTo>
                <a:lnTo>
                  <a:pt x="6712" y="930"/>
                </a:lnTo>
                <a:lnTo>
                  <a:pt x="6680" y="929"/>
                </a:lnTo>
                <a:lnTo>
                  <a:pt x="6648" y="928"/>
                </a:lnTo>
                <a:lnTo>
                  <a:pt x="6053" y="928"/>
                </a:lnTo>
                <a:lnTo>
                  <a:pt x="6053" y="2821"/>
                </a:lnTo>
                <a:lnTo>
                  <a:pt x="6443" y="2821"/>
                </a:lnTo>
                <a:lnTo>
                  <a:pt x="6443" y="2130"/>
                </a:lnTo>
                <a:lnTo>
                  <a:pt x="6669" y="2130"/>
                </a:lnTo>
                <a:lnTo>
                  <a:pt x="6703" y="2129"/>
                </a:lnTo>
                <a:lnTo>
                  <a:pt x="6735" y="2127"/>
                </a:lnTo>
                <a:lnTo>
                  <a:pt x="6767" y="2124"/>
                </a:lnTo>
                <a:lnTo>
                  <a:pt x="6797" y="2119"/>
                </a:lnTo>
                <a:lnTo>
                  <a:pt x="6827" y="2113"/>
                </a:lnTo>
                <a:lnTo>
                  <a:pt x="6857" y="2105"/>
                </a:lnTo>
                <a:lnTo>
                  <a:pt x="6884" y="2096"/>
                </a:lnTo>
                <a:lnTo>
                  <a:pt x="6912" y="2086"/>
                </a:lnTo>
                <a:lnTo>
                  <a:pt x="6938" y="2075"/>
                </a:lnTo>
                <a:lnTo>
                  <a:pt x="6963" y="2062"/>
                </a:lnTo>
                <a:lnTo>
                  <a:pt x="6988" y="2049"/>
                </a:lnTo>
                <a:lnTo>
                  <a:pt x="7011" y="2035"/>
                </a:lnTo>
                <a:lnTo>
                  <a:pt x="7034" y="2018"/>
                </a:lnTo>
                <a:lnTo>
                  <a:pt x="7055" y="2002"/>
                </a:lnTo>
                <a:lnTo>
                  <a:pt x="7076" y="1984"/>
                </a:lnTo>
                <a:lnTo>
                  <a:pt x="7096" y="1965"/>
                </a:lnTo>
                <a:lnTo>
                  <a:pt x="7113" y="1944"/>
                </a:lnTo>
                <a:lnTo>
                  <a:pt x="7131" y="1923"/>
                </a:lnTo>
                <a:lnTo>
                  <a:pt x="7147" y="1901"/>
                </a:lnTo>
                <a:lnTo>
                  <a:pt x="7161" y="1877"/>
                </a:lnTo>
                <a:lnTo>
                  <a:pt x="7175" y="1853"/>
                </a:lnTo>
                <a:lnTo>
                  <a:pt x="7189" y="1827"/>
                </a:lnTo>
                <a:lnTo>
                  <a:pt x="7200" y="1801"/>
                </a:lnTo>
                <a:lnTo>
                  <a:pt x="7211" y="1773"/>
                </a:lnTo>
                <a:close/>
              </a:path>
            </a:pathLst>
          </a:custGeom>
          <a:solidFill>
            <a:srgbClr val="0C5B9D"/>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58571652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bg>
      <p:bgPr>
        <a:solidFill>
          <a:schemeClr val="accent5"/>
        </a:solidFill>
        <a:effectLst/>
      </p:bgPr>
    </p:bg>
    <p:spTree>
      <p:nvGrpSpPr>
        <p:cNvPr id="1" name=""/>
        <p:cNvGrpSpPr/>
        <p:nvPr/>
      </p:nvGrpSpPr>
      <p:grpSpPr>
        <a:xfrm>
          <a:off x="0" y="0"/>
          <a:ext cx="0" cy="0"/>
          <a:chOff x="0" y="0"/>
          <a:chExt cx="0" cy="0"/>
        </a:xfrm>
      </p:grpSpPr>
      <p:sp>
        <p:nvSpPr>
          <p:cNvPr id="5" name="Объект 4"/>
          <p:cNvSpPr>
            <a:spLocks noGrp="1"/>
          </p:cNvSpPr>
          <p:nvPr>
            <p:ph sz="quarter" idx="10"/>
          </p:nvPr>
        </p:nvSpPr>
        <p:spPr>
          <a:xfrm>
            <a:off x="599440" y="975360"/>
            <a:ext cx="11003280" cy="5396865"/>
          </a:xfrm>
          <a:prstGeom prst="rect">
            <a:avLst/>
          </a:prstGeom>
        </p:spPr>
        <p:txBody>
          <a:bodyPr/>
          <a:lstStyle>
            <a:lvl1pPr>
              <a:defRPr sz="1400">
                <a:solidFill>
                  <a:schemeClr val="bg1"/>
                </a:solidFill>
              </a:defRPr>
            </a:lvl1pPr>
            <a:lvl2pPr marL="180975" indent="-180975">
              <a:buClr>
                <a:schemeClr val="bg1"/>
              </a:buClr>
              <a:defRPr lang="ru-RU" sz="1400" kern="1200" dirty="0" smtClean="0">
                <a:solidFill>
                  <a:schemeClr val="bg1"/>
                </a:solidFill>
                <a:latin typeface="+mn-lt"/>
                <a:ea typeface="PF Din Text Cond Pro" charset="0"/>
                <a:cs typeface="PF Din Text Cond Pro" charset="0"/>
              </a:defRPr>
            </a:lvl2pPr>
            <a:lvl3pPr marL="350838" indent="-169863">
              <a:buClr>
                <a:schemeClr val="bg1"/>
              </a:buClr>
              <a:defRPr lang="ru-RU" sz="1200" kern="1200" dirty="0" smtClean="0">
                <a:solidFill>
                  <a:schemeClr val="bg1"/>
                </a:solidFill>
                <a:latin typeface="+mn-lt"/>
                <a:ea typeface="PF Din Text Cond Pro" charset="0"/>
                <a:cs typeface="PF Din Text Cond Pro" charset="0"/>
              </a:defRPr>
            </a:lvl3pPr>
          </a:lstStyle>
          <a:p>
            <a:pPr lvl="0"/>
            <a:r>
              <a:rPr lang="ru-RU" dirty="0"/>
              <a:t>Образец текста</a:t>
            </a:r>
          </a:p>
          <a:p>
            <a:pPr lvl="1"/>
            <a:r>
              <a:rPr lang="ru-RU" dirty="0"/>
              <a:t>Второй уровень</a:t>
            </a:r>
          </a:p>
          <a:p>
            <a:pPr lvl="2"/>
            <a:r>
              <a:rPr lang="ru-RU" dirty="0"/>
              <a:t>Третий уровень</a:t>
            </a:r>
          </a:p>
        </p:txBody>
      </p:sp>
      <p:sp>
        <p:nvSpPr>
          <p:cNvPr id="2" name="Заголовок 1"/>
          <p:cNvSpPr>
            <a:spLocks noGrp="1"/>
          </p:cNvSpPr>
          <p:nvPr>
            <p:ph type="title" hasCustomPrompt="1"/>
          </p:nvPr>
        </p:nvSpPr>
        <p:spPr/>
        <p:txBody>
          <a:bodyPr/>
          <a:lstStyle>
            <a:lvl1pPr>
              <a:defRPr>
                <a:solidFill>
                  <a:schemeClr val="bg1"/>
                </a:solidFill>
              </a:defRPr>
            </a:lvl1pPr>
          </a:lstStyle>
          <a:p>
            <a:r>
              <a:rPr lang="ru-RU" dirty="0"/>
              <a:t>ОБРАЗЕЦ ЗАГОЛОВКА</a:t>
            </a:r>
          </a:p>
        </p:txBody>
      </p:sp>
      <p:sp>
        <p:nvSpPr>
          <p:cNvPr id="21" name="Freeform 5"/>
          <p:cNvSpPr>
            <a:spLocks noChangeAspect="1" noEditPoints="1"/>
          </p:cNvSpPr>
          <p:nvPr userDrawn="1"/>
        </p:nvSpPr>
        <p:spPr bwMode="auto">
          <a:xfrm>
            <a:off x="601442" y="353437"/>
            <a:ext cx="1140585" cy="362202"/>
          </a:xfrm>
          <a:custGeom>
            <a:avLst/>
            <a:gdLst>
              <a:gd name="T0" fmla="*/ 6858 w 16296"/>
              <a:gd name="T1" fmla="*/ 1427 h 5166"/>
              <a:gd name="T2" fmla="*/ 11745 w 16296"/>
              <a:gd name="T3" fmla="*/ 4824 h 5166"/>
              <a:gd name="T4" fmla="*/ 11250 w 16296"/>
              <a:gd name="T5" fmla="*/ 4877 h 5166"/>
              <a:gd name="T6" fmla="*/ 11160 w 16296"/>
              <a:gd name="T7" fmla="*/ 3906 h 5166"/>
              <a:gd name="T8" fmla="*/ 11665 w 16296"/>
              <a:gd name="T9" fmla="*/ 3788 h 5166"/>
              <a:gd name="T10" fmla="*/ 11521 w 16296"/>
              <a:gd name="T11" fmla="*/ 3932 h 5166"/>
              <a:gd name="T12" fmla="*/ 11356 w 16296"/>
              <a:gd name="T13" fmla="*/ 4712 h 5166"/>
              <a:gd name="T14" fmla="*/ 10719 w 16296"/>
              <a:gd name="T15" fmla="*/ 4041 h 5166"/>
              <a:gd name="T16" fmla="*/ 10401 w 16296"/>
              <a:gd name="T17" fmla="*/ 4056 h 5166"/>
              <a:gd name="T18" fmla="*/ 10550 w 16296"/>
              <a:gd name="T19" fmla="*/ 3739 h 5166"/>
              <a:gd name="T20" fmla="*/ 10915 w 16296"/>
              <a:gd name="T21" fmla="*/ 4618 h 5166"/>
              <a:gd name="T22" fmla="*/ 10495 w 16296"/>
              <a:gd name="T23" fmla="*/ 4937 h 5166"/>
              <a:gd name="T24" fmla="*/ 10419 w 16296"/>
              <a:gd name="T25" fmla="*/ 4673 h 5166"/>
              <a:gd name="T26" fmla="*/ 10721 w 16296"/>
              <a:gd name="T27" fmla="*/ 4613 h 5166"/>
              <a:gd name="T28" fmla="*/ 8472 w 16296"/>
              <a:gd name="T29" fmla="*/ 4203 h 5166"/>
              <a:gd name="T30" fmla="*/ 8662 w 16296"/>
              <a:gd name="T31" fmla="*/ 4386 h 5166"/>
              <a:gd name="T32" fmla="*/ 8070 w 16296"/>
              <a:gd name="T33" fmla="*/ 4931 h 5166"/>
              <a:gd name="T34" fmla="*/ 7550 w 16296"/>
              <a:gd name="T35" fmla="*/ 4941 h 5166"/>
              <a:gd name="T36" fmla="*/ 7190 w 16296"/>
              <a:gd name="T37" fmla="*/ 4105 h 5166"/>
              <a:gd name="T38" fmla="*/ 7567 w 16296"/>
              <a:gd name="T39" fmla="*/ 3739 h 5166"/>
              <a:gd name="T40" fmla="*/ 7710 w 16296"/>
              <a:gd name="T41" fmla="*/ 4050 h 5166"/>
              <a:gd name="T42" fmla="*/ 7385 w 16296"/>
              <a:gd name="T43" fmla="*/ 4067 h 5166"/>
              <a:gd name="T44" fmla="*/ 7692 w 16296"/>
              <a:gd name="T45" fmla="*/ 4676 h 5166"/>
              <a:gd name="T46" fmla="*/ 6822 w 16296"/>
              <a:gd name="T47" fmla="*/ 4279 h 5166"/>
              <a:gd name="T48" fmla="*/ 6344 w 16296"/>
              <a:gd name="T49" fmla="*/ 4016 h 5166"/>
              <a:gd name="T50" fmla="*/ 6317 w 16296"/>
              <a:gd name="T51" fmla="*/ 4609 h 5166"/>
              <a:gd name="T52" fmla="*/ 6095 w 16296"/>
              <a:gd name="T53" fmla="*/ 4607 h 5166"/>
              <a:gd name="T54" fmla="*/ 6205 w 16296"/>
              <a:gd name="T55" fmla="*/ 3895 h 5166"/>
              <a:gd name="T56" fmla="*/ 6957 w 16296"/>
              <a:gd name="T57" fmla="*/ 4017 h 5166"/>
              <a:gd name="T58" fmla="*/ 6880 w 16296"/>
              <a:gd name="T59" fmla="*/ 4735 h 5166"/>
              <a:gd name="T60" fmla="*/ 4461 w 16296"/>
              <a:gd name="T61" fmla="*/ 847 h 5166"/>
              <a:gd name="T62" fmla="*/ 3085 w 16296"/>
              <a:gd name="T63" fmla="*/ 877 h 5166"/>
              <a:gd name="T64" fmla="*/ 12 w 16296"/>
              <a:gd name="T65" fmla="*/ 2331 h 5166"/>
              <a:gd name="T66" fmla="*/ 5117 w 16296"/>
              <a:gd name="T67" fmla="*/ 2734 h 5166"/>
              <a:gd name="T68" fmla="*/ 4708 w 16296"/>
              <a:gd name="T69" fmla="*/ 1171 h 5166"/>
              <a:gd name="T70" fmla="*/ 826 w 16296"/>
              <a:gd name="T71" fmla="*/ 680 h 5166"/>
              <a:gd name="T72" fmla="*/ 4555 w 16296"/>
              <a:gd name="T73" fmla="*/ 4203 h 5166"/>
              <a:gd name="T74" fmla="*/ 355 w 16296"/>
              <a:gd name="T75" fmla="*/ 3894 h 5166"/>
              <a:gd name="T76" fmla="*/ 1816 w 16296"/>
              <a:gd name="T77" fmla="*/ 5055 h 5166"/>
              <a:gd name="T78" fmla="*/ 3078 w 16296"/>
              <a:gd name="T79" fmla="*/ 1554 h 5166"/>
              <a:gd name="T80" fmla="*/ 13290 w 16296"/>
              <a:gd name="T81" fmla="*/ 928 h 5166"/>
              <a:gd name="T82" fmla="*/ 11372 w 16296"/>
              <a:gd name="T83" fmla="*/ 1341 h 5166"/>
              <a:gd name="T84" fmla="*/ 11564 w 16296"/>
              <a:gd name="T85" fmla="*/ 1000 h 5166"/>
              <a:gd name="T86" fmla="*/ 10756 w 16296"/>
              <a:gd name="T87" fmla="*/ 1135 h 5166"/>
              <a:gd name="T88" fmla="*/ 10794 w 16296"/>
              <a:gd name="T89" fmla="*/ 2667 h 5166"/>
              <a:gd name="T90" fmla="*/ 11625 w 16296"/>
              <a:gd name="T91" fmla="*/ 2712 h 5166"/>
              <a:gd name="T92" fmla="*/ 11238 w 16296"/>
              <a:gd name="T93" fmla="*/ 2456 h 5166"/>
              <a:gd name="T94" fmla="*/ 9316 w 16296"/>
              <a:gd name="T95" fmla="*/ 2706 h 5166"/>
              <a:gd name="T96" fmla="*/ 10144 w 16296"/>
              <a:gd name="T97" fmla="*/ 2679 h 5166"/>
              <a:gd name="T98" fmla="*/ 9691 w 16296"/>
              <a:gd name="T99" fmla="*/ 2455 h 5166"/>
              <a:gd name="T100" fmla="*/ 9568 w 16296"/>
              <a:gd name="T101" fmla="*/ 1353 h 5166"/>
              <a:gd name="T102" fmla="*/ 9936 w 16296"/>
              <a:gd name="T103" fmla="*/ 1486 h 5166"/>
              <a:gd name="T104" fmla="*/ 9751 w 16296"/>
              <a:gd name="T105" fmla="*/ 916 h 5166"/>
              <a:gd name="T106" fmla="*/ 9126 w 16296"/>
              <a:gd name="T107" fmla="*/ 1415 h 5166"/>
              <a:gd name="T108" fmla="*/ 7991 w 16296"/>
              <a:gd name="T109" fmla="*/ 1353 h 5166"/>
              <a:gd name="T110" fmla="*/ 8343 w 16296"/>
              <a:gd name="T111" fmla="*/ 1460 h 5166"/>
              <a:gd name="T112" fmla="*/ 8054 w 16296"/>
              <a:gd name="T113" fmla="*/ 2443 h 5166"/>
              <a:gd name="T114" fmla="*/ 8685 w 16296"/>
              <a:gd name="T115" fmla="*/ 2507 h 5166"/>
              <a:gd name="T116" fmla="*/ 8437 w 16296"/>
              <a:gd name="T117" fmla="*/ 982 h 5166"/>
              <a:gd name="T118" fmla="*/ 7614 w 16296"/>
              <a:gd name="T119" fmla="*/ 1205 h 5166"/>
              <a:gd name="T120" fmla="*/ 7763 w 16296"/>
              <a:gd name="T121" fmla="*/ 2724 h 5166"/>
              <a:gd name="T122" fmla="*/ 7249 w 16296"/>
              <a:gd name="T123" fmla="*/ 1452 h 5166"/>
              <a:gd name="T124" fmla="*/ 6443 w 16296"/>
              <a:gd name="T125" fmla="*/ 2821 h 5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96" h="5166">
                <a:moveTo>
                  <a:pt x="6803" y="1709"/>
                </a:moveTo>
                <a:lnTo>
                  <a:pt x="6786" y="1721"/>
                </a:lnTo>
                <a:lnTo>
                  <a:pt x="6769" y="1732"/>
                </a:lnTo>
                <a:lnTo>
                  <a:pt x="6751" y="1742"/>
                </a:lnTo>
                <a:lnTo>
                  <a:pt x="6731" y="1750"/>
                </a:lnTo>
                <a:lnTo>
                  <a:pt x="6712" y="1755"/>
                </a:lnTo>
                <a:lnTo>
                  <a:pt x="6693" y="1759"/>
                </a:lnTo>
                <a:lnTo>
                  <a:pt x="6672" y="1762"/>
                </a:lnTo>
                <a:lnTo>
                  <a:pt x="6651" y="1762"/>
                </a:lnTo>
                <a:lnTo>
                  <a:pt x="6443" y="1762"/>
                </a:lnTo>
                <a:lnTo>
                  <a:pt x="6443" y="1292"/>
                </a:lnTo>
                <a:lnTo>
                  <a:pt x="6648" y="1292"/>
                </a:lnTo>
                <a:lnTo>
                  <a:pt x="6672" y="1293"/>
                </a:lnTo>
                <a:lnTo>
                  <a:pt x="6697" y="1295"/>
                </a:lnTo>
                <a:lnTo>
                  <a:pt x="6719" y="1299"/>
                </a:lnTo>
                <a:lnTo>
                  <a:pt x="6739" y="1306"/>
                </a:lnTo>
                <a:lnTo>
                  <a:pt x="6750" y="1310"/>
                </a:lnTo>
                <a:lnTo>
                  <a:pt x="6759" y="1313"/>
                </a:lnTo>
                <a:lnTo>
                  <a:pt x="6768" y="1318"/>
                </a:lnTo>
                <a:lnTo>
                  <a:pt x="6777" y="1322"/>
                </a:lnTo>
                <a:lnTo>
                  <a:pt x="6786" y="1327"/>
                </a:lnTo>
                <a:lnTo>
                  <a:pt x="6794" y="1333"/>
                </a:lnTo>
                <a:lnTo>
                  <a:pt x="6802" y="1340"/>
                </a:lnTo>
                <a:lnTo>
                  <a:pt x="6810" y="1346"/>
                </a:lnTo>
                <a:lnTo>
                  <a:pt x="6817" y="1353"/>
                </a:lnTo>
                <a:lnTo>
                  <a:pt x="6823" y="1360"/>
                </a:lnTo>
                <a:lnTo>
                  <a:pt x="6830" y="1368"/>
                </a:lnTo>
                <a:lnTo>
                  <a:pt x="6835" y="1377"/>
                </a:lnTo>
                <a:lnTo>
                  <a:pt x="6840" y="1386"/>
                </a:lnTo>
                <a:lnTo>
                  <a:pt x="6845" y="1395"/>
                </a:lnTo>
                <a:lnTo>
                  <a:pt x="6849" y="1405"/>
                </a:lnTo>
                <a:lnTo>
                  <a:pt x="6853" y="1417"/>
                </a:lnTo>
                <a:lnTo>
                  <a:pt x="6858" y="1427"/>
                </a:lnTo>
                <a:lnTo>
                  <a:pt x="6861" y="1439"/>
                </a:lnTo>
                <a:lnTo>
                  <a:pt x="6863" y="1452"/>
                </a:lnTo>
                <a:lnTo>
                  <a:pt x="6865" y="1464"/>
                </a:lnTo>
                <a:lnTo>
                  <a:pt x="6868" y="1492"/>
                </a:lnTo>
                <a:lnTo>
                  <a:pt x="6869" y="1522"/>
                </a:lnTo>
                <a:lnTo>
                  <a:pt x="6869" y="1538"/>
                </a:lnTo>
                <a:lnTo>
                  <a:pt x="6868" y="1553"/>
                </a:lnTo>
                <a:lnTo>
                  <a:pt x="6867" y="1569"/>
                </a:lnTo>
                <a:lnTo>
                  <a:pt x="6865" y="1583"/>
                </a:lnTo>
                <a:lnTo>
                  <a:pt x="6863" y="1597"/>
                </a:lnTo>
                <a:lnTo>
                  <a:pt x="6860" y="1610"/>
                </a:lnTo>
                <a:lnTo>
                  <a:pt x="6857" y="1622"/>
                </a:lnTo>
                <a:lnTo>
                  <a:pt x="6852" y="1635"/>
                </a:lnTo>
                <a:lnTo>
                  <a:pt x="6848" y="1646"/>
                </a:lnTo>
                <a:lnTo>
                  <a:pt x="6843" y="1656"/>
                </a:lnTo>
                <a:lnTo>
                  <a:pt x="6837" y="1666"/>
                </a:lnTo>
                <a:lnTo>
                  <a:pt x="6832" y="1677"/>
                </a:lnTo>
                <a:lnTo>
                  <a:pt x="6825" y="1685"/>
                </a:lnTo>
                <a:lnTo>
                  <a:pt x="6818" y="1693"/>
                </a:lnTo>
                <a:lnTo>
                  <a:pt x="6811" y="1701"/>
                </a:lnTo>
                <a:lnTo>
                  <a:pt x="6803" y="1709"/>
                </a:lnTo>
                <a:close/>
                <a:moveTo>
                  <a:pt x="11816" y="4679"/>
                </a:moveTo>
                <a:lnTo>
                  <a:pt x="11812" y="4694"/>
                </a:lnTo>
                <a:lnTo>
                  <a:pt x="11807" y="4710"/>
                </a:lnTo>
                <a:lnTo>
                  <a:pt x="11802" y="4724"/>
                </a:lnTo>
                <a:lnTo>
                  <a:pt x="11797" y="4737"/>
                </a:lnTo>
                <a:lnTo>
                  <a:pt x="11791" y="4752"/>
                </a:lnTo>
                <a:lnTo>
                  <a:pt x="11785" y="4764"/>
                </a:lnTo>
                <a:lnTo>
                  <a:pt x="11778" y="4777"/>
                </a:lnTo>
                <a:lnTo>
                  <a:pt x="11771" y="4790"/>
                </a:lnTo>
                <a:lnTo>
                  <a:pt x="11763" y="4801"/>
                </a:lnTo>
                <a:lnTo>
                  <a:pt x="11755" y="4812"/>
                </a:lnTo>
                <a:lnTo>
                  <a:pt x="11745" y="4824"/>
                </a:lnTo>
                <a:lnTo>
                  <a:pt x="11736" y="4834"/>
                </a:lnTo>
                <a:lnTo>
                  <a:pt x="11727" y="4844"/>
                </a:lnTo>
                <a:lnTo>
                  <a:pt x="11717" y="4854"/>
                </a:lnTo>
                <a:lnTo>
                  <a:pt x="11706" y="4864"/>
                </a:lnTo>
                <a:lnTo>
                  <a:pt x="11694" y="4872"/>
                </a:lnTo>
                <a:lnTo>
                  <a:pt x="11682" y="4880"/>
                </a:lnTo>
                <a:lnTo>
                  <a:pt x="11670" y="4888"/>
                </a:lnTo>
                <a:lnTo>
                  <a:pt x="11658" y="4896"/>
                </a:lnTo>
                <a:lnTo>
                  <a:pt x="11646" y="4902"/>
                </a:lnTo>
                <a:lnTo>
                  <a:pt x="11632" y="4908"/>
                </a:lnTo>
                <a:lnTo>
                  <a:pt x="11619" y="4914"/>
                </a:lnTo>
                <a:lnTo>
                  <a:pt x="11606" y="4919"/>
                </a:lnTo>
                <a:lnTo>
                  <a:pt x="11592" y="4923"/>
                </a:lnTo>
                <a:lnTo>
                  <a:pt x="11577" y="4927"/>
                </a:lnTo>
                <a:lnTo>
                  <a:pt x="11563" y="4932"/>
                </a:lnTo>
                <a:lnTo>
                  <a:pt x="11549" y="4934"/>
                </a:lnTo>
                <a:lnTo>
                  <a:pt x="11533" y="4937"/>
                </a:lnTo>
                <a:lnTo>
                  <a:pt x="11518" y="4939"/>
                </a:lnTo>
                <a:lnTo>
                  <a:pt x="11503" y="4940"/>
                </a:lnTo>
                <a:lnTo>
                  <a:pt x="11487" y="4941"/>
                </a:lnTo>
                <a:lnTo>
                  <a:pt x="11470" y="4941"/>
                </a:lnTo>
                <a:lnTo>
                  <a:pt x="11448" y="4941"/>
                </a:lnTo>
                <a:lnTo>
                  <a:pt x="11427" y="4939"/>
                </a:lnTo>
                <a:lnTo>
                  <a:pt x="11405" y="4937"/>
                </a:lnTo>
                <a:lnTo>
                  <a:pt x="11385" y="4934"/>
                </a:lnTo>
                <a:lnTo>
                  <a:pt x="11365" y="4930"/>
                </a:lnTo>
                <a:lnTo>
                  <a:pt x="11347" y="4924"/>
                </a:lnTo>
                <a:lnTo>
                  <a:pt x="11329" y="4919"/>
                </a:lnTo>
                <a:lnTo>
                  <a:pt x="11311" y="4912"/>
                </a:lnTo>
                <a:lnTo>
                  <a:pt x="11295" y="4905"/>
                </a:lnTo>
                <a:lnTo>
                  <a:pt x="11280" y="4897"/>
                </a:lnTo>
                <a:lnTo>
                  <a:pt x="11265" y="4887"/>
                </a:lnTo>
                <a:lnTo>
                  <a:pt x="11250" y="4877"/>
                </a:lnTo>
                <a:lnTo>
                  <a:pt x="11236" y="4867"/>
                </a:lnTo>
                <a:lnTo>
                  <a:pt x="11223" y="4857"/>
                </a:lnTo>
                <a:lnTo>
                  <a:pt x="11211" y="4844"/>
                </a:lnTo>
                <a:lnTo>
                  <a:pt x="11199" y="4832"/>
                </a:lnTo>
                <a:lnTo>
                  <a:pt x="11188" y="4820"/>
                </a:lnTo>
                <a:lnTo>
                  <a:pt x="11178" y="4805"/>
                </a:lnTo>
                <a:lnTo>
                  <a:pt x="11168" y="4792"/>
                </a:lnTo>
                <a:lnTo>
                  <a:pt x="11160" y="4776"/>
                </a:lnTo>
                <a:lnTo>
                  <a:pt x="11152" y="4761"/>
                </a:lnTo>
                <a:lnTo>
                  <a:pt x="11144" y="4746"/>
                </a:lnTo>
                <a:lnTo>
                  <a:pt x="11137" y="4729"/>
                </a:lnTo>
                <a:lnTo>
                  <a:pt x="11132" y="4713"/>
                </a:lnTo>
                <a:lnTo>
                  <a:pt x="11126" y="4695"/>
                </a:lnTo>
                <a:lnTo>
                  <a:pt x="11122" y="4678"/>
                </a:lnTo>
                <a:lnTo>
                  <a:pt x="11118" y="4659"/>
                </a:lnTo>
                <a:lnTo>
                  <a:pt x="11115" y="4641"/>
                </a:lnTo>
                <a:lnTo>
                  <a:pt x="11113" y="4622"/>
                </a:lnTo>
                <a:lnTo>
                  <a:pt x="11111" y="4603"/>
                </a:lnTo>
                <a:lnTo>
                  <a:pt x="11110" y="4583"/>
                </a:lnTo>
                <a:lnTo>
                  <a:pt x="11110" y="4564"/>
                </a:lnTo>
                <a:lnTo>
                  <a:pt x="11110" y="4105"/>
                </a:lnTo>
                <a:lnTo>
                  <a:pt x="11110" y="4088"/>
                </a:lnTo>
                <a:lnTo>
                  <a:pt x="11111" y="4070"/>
                </a:lnTo>
                <a:lnTo>
                  <a:pt x="11113" y="4053"/>
                </a:lnTo>
                <a:lnTo>
                  <a:pt x="11115" y="4036"/>
                </a:lnTo>
                <a:lnTo>
                  <a:pt x="11118" y="4019"/>
                </a:lnTo>
                <a:lnTo>
                  <a:pt x="11122" y="4002"/>
                </a:lnTo>
                <a:lnTo>
                  <a:pt x="11126" y="3985"/>
                </a:lnTo>
                <a:lnTo>
                  <a:pt x="11132" y="3968"/>
                </a:lnTo>
                <a:lnTo>
                  <a:pt x="11137" y="3952"/>
                </a:lnTo>
                <a:lnTo>
                  <a:pt x="11144" y="3936"/>
                </a:lnTo>
                <a:lnTo>
                  <a:pt x="11152" y="3921"/>
                </a:lnTo>
                <a:lnTo>
                  <a:pt x="11160" y="3906"/>
                </a:lnTo>
                <a:lnTo>
                  <a:pt x="11168" y="3891"/>
                </a:lnTo>
                <a:lnTo>
                  <a:pt x="11177" y="3878"/>
                </a:lnTo>
                <a:lnTo>
                  <a:pt x="11187" y="3864"/>
                </a:lnTo>
                <a:lnTo>
                  <a:pt x="11198" y="3851"/>
                </a:lnTo>
                <a:lnTo>
                  <a:pt x="11210" y="3839"/>
                </a:lnTo>
                <a:lnTo>
                  <a:pt x="11222" y="3827"/>
                </a:lnTo>
                <a:lnTo>
                  <a:pt x="11235" y="3816"/>
                </a:lnTo>
                <a:lnTo>
                  <a:pt x="11248" y="3806"/>
                </a:lnTo>
                <a:lnTo>
                  <a:pt x="11263" y="3796"/>
                </a:lnTo>
                <a:lnTo>
                  <a:pt x="11278" y="3786"/>
                </a:lnTo>
                <a:lnTo>
                  <a:pt x="11294" y="3778"/>
                </a:lnTo>
                <a:lnTo>
                  <a:pt x="11310" y="3770"/>
                </a:lnTo>
                <a:lnTo>
                  <a:pt x="11328" y="3763"/>
                </a:lnTo>
                <a:lnTo>
                  <a:pt x="11345" y="3757"/>
                </a:lnTo>
                <a:lnTo>
                  <a:pt x="11364" y="3751"/>
                </a:lnTo>
                <a:lnTo>
                  <a:pt x="11384" y="3746"/>
                </a:lnTo>
                <a:lnTo>
                  <a:pt x="11404" y="3743"/>
                </a:lnTo>
                <a:lnTo>
                  <a:pt x="11426" y="3741"/>
                </a:lnTo>
                <a:lnTo>
                  <a:pt x="11448" y="3739"/>
                </a:lnTo>
                <a:lnTo>
                  <a:pt x="11470" y="3739"/>
                </a:lnTo>
                <a:lnTo>
                  <a:pt x="11488" y="3739"/>
                </a:lnTo>
                <a:lnTo>
                  <a:pt x="11505" y="3740"/>
                </a:lnTo>
                <a:lnTo>
                  <a:pt x="11521" y="3742"/>
                </a:lnTo>
                <a:lnTo>
                  <a:pt x="11538" y="3744"/>
                </a:lnTo>
                <a:lnTo>
                  <a:pt x="11554" y="3746"/>
                </a:lnTo>
                <a:lnTo>
                  <a:pt x="11569" y="3749"/>
                </a:lnTo>
                <a:lnTo>
                  <a:pt x="11583" y="3753"/>
                </a:lnTo>
                <a:lnTo>
                  <a:pt x="11599" y="3758"/>
                </a:lnTo>
                <a:lnTo>
                  <a:pt x="11613" y="3763"/>
                </a:lnTo>
                <a:lnTo>
                  <a:pt x="11626" y="3768"/>
                </a:lnTo>
                <a:lnTo>
                  <a:pt x="11639" y="3774"/>
                </a:lnTo>
                <a:lnTo>
                  <a:pt x="11653" y="3781"/>
                </a:lnTo>
                <a:lnTo>
                  <a:pt x="11665" y="3788"/>
                </a:lnTo>
                <a:lnTo>
                  <a:pt x="11677" y="3797"/>
                </a:lnTo>
                <a:lnTo>
                  <a:pt x="11688" y="3805"/>
                </a:lnTo>
                <a:lnTo>
                  <a:pt x="11701" y="3814"/>
                </a:lnTo>
                <a:lnTo>
                  <a:pt x="11711" y="3823"/>
                </a:lnTo>
                <a:lnTo>
                  <a:pt x="11721" y="3834"/>
                </a:lnTo>
                <a:lnTo>
                  <a:pt x="11731" y="3843"/>
                </a:lnTo>
                <a:lnTo>
                  <a:pt x="11740" y="3853"/>
                </a:lnTo>
                <a:lnTo>
                  <a:pt x="11749" y="3864"/>
                </a:lnTo>
                <a:lnTo>
                  <a:pt x="11758" y="3875"/>
                </a:lnTo>
                <a:lnTo>
                  <a:pt x="11766" y="3886"/>
                </a:lnTo>
                <a:lnTo>
                  <a:pt x="11774" y="3898"/>
                </a:lnTo>
                <a:lnTo>
                  <a:pt x="11781" y="3910"/>
                </a:lnTo>
                <a:lnTo>
                  <a:pt x="11787" y="3922"/>
                </a:lnTo>
                <a:lnTo>
                  <a:pt x="11793" y="3934"/>
                </a:lnTo>
                <a:lnTo>
                  <a:pt x="11799" y="3947"/>
                </a:lnTo>
                <a:lnTo>
                  <a:pt x="11804" y="3960"/>
                </a:lnTo>
                <a:lnTo>
                  <a:pt x="11810" y="3973"/>
                </a:lnTo>
                <a:lnTo>
                  <a:pt x="11814" y="3987"/>
                </a:lnTo>
                <a:lnTo>
                  <a:pt x="11817" y="4001"/>
                </a:lnTo>
                <a:lnTo>
                  <a:pt x="11633" y="4062"/>
                </a:lnTo>
                <a:lnTo>
                  <a:pt x="11630" y="4050"/>
                </a:lnTo>
                <a:lnTo>
                  <a:pt x="11627" y="4037"/>
                </a:lnTo>
                <a:lnTo>
                  <a:pt x="11622" y="4025"/>
                </a:lnTo>
                <a:lnTo>
                  <a:pt x="11617" y="4013"/>
                </a:lnTo>
                <a:lnTo>
                  <a:pt x="11610" y="4001"/>
                </a:lnTo>
                <a:lnTo>
                  <a:pt x="11603" y="3990"/>
                </a:lnTo>
                <a:lnTo>
                  <a:pt x="11595" y="3980"/>
                </a:lnTo>
                <a:lnTo>
                  <a:pt x="11584" y="3969"/>
                </a:lnTo>
                <a:lnTo>
                  <a:pt x="11574" y="3960"/>
                </a:lnTo>
                <a:lnTo>
                  <a:pt x="11562" y="3952"/>
                </a:lnTo>
                <a:lnTo>
                  <a:pt x="11550" y="3945"/>
                </a:lnTo>
                <a:lnTo>
                  <a:pt x="11536" y="3938"/>
                </a:lnTo>
                <a:lnTo>
                  <a:pt x="11521" y="3932"/>
                </a:lnTo>
                <a:lnTo>
                  <a:pt x="11505" y="3929"/>
                </a:lnTo>
                <a:lnTo>
                  <a:pt x="11489" y="3927"/>
                </a:lnTo>
                <a:lnTo>
                  <a:pt x="11470" y="3926"/>
                </a:lnTo>
                <a:lnTo>
                  <a:pt x="11459" y="3926"/>
                </a:lnTo>
                <a:lnTo>
                  <a:pt x="11449" y="3927"/>
                </a:lnTo>
                <a:lnTo>
                  <a:pt x="11439" y="3928"/>
                </a:lnTo>
                <a:lnTo>
                  <a:pt x="11430" y="3930"/>
                </a:lnTo>
                <a:lnTo>
                  <a:pt x="11420" y="3932"/>
                </a:lnTo>
                <a:lnTo>
                  <a:pt x="11411" y="3934"/>
                </a:lnTo>
                <a:lnTo>
                  <a:pt x="11403" y="3937"/>
                </a:lnTo>
                <a:lnTo>
                  <a:pt x="11395" y="3942"/>
                </a:lnTo>
                <a:lnTo>
                  <a:pt x="11381" y="3950"/>
                </a:lnTo>
                <a:lnTo>
                  <a:pt x="11366" y="3959"/>
                </a:lnTo>
                <a:lnTo>
                  <a:pt x="11354" y="3969"/>
                </a:lnTo>
                <a:lnTo>
                  <a:pt x="11344" y="3982"/>
                </a:lnTo>
                <a:lnTo>
                  <a:pt x="11335" y="3994"/>
                </a:lnTo>
                <a:lnTo>
                  <a:pt x="11326" y="4007"/>
                </a:lnTo>
                <a:lnTo>
                  <a:pt x="11320" y="4022"/>
                </a:lnTo>
                <a:lnTo>
                  <a:pt x="11313" y="4036"/>
                </a:lnTo>
                <a:lnTo>
                  <a:pt x="11309" y="4052"/>
                </a:lnTo>
                <a:lnTo>
                  <a:pt x="11306" y="4067"/>
                </a:lnTo>
                <a:lnTo>
                  <a:pt x="11304" y="4082"/>
                </a:lnTo>
                <a:lnTo>
                  <a:pt x="11303" y="4098"/>
                </a:lnTo>
                <a:lnTo>
                  <a:pt x="11303" y="4569"/>
                </a:lnTo>
                <a:lnTo>
                  <a:pt x="11304" y="4587"/>
                </a:lnTo>
                <a:lnTo>
                  <a:pt x="11306" y="4606"/>
                </a:lnTo>
                <a:lnTo>
                  <a:pt x="11309" y="4623"/>
                </a:lnTo>
                <a:lnTo>
                  <a:pt x="11313" y="4640"/>
                </a:lnTo>
                <a:lnTo>
                  <a:pt x="11320" y="4656"/>
                </a:lnTo>
                <a:lnTo>
                  <a:pt x="11327" y="4672"/>
                </a:lnTo>
                <a:lnTo>
                  <a:pt x="11335" y="4686"/>
                </a:lnTo>
                <a:lnTo>
                  <a:pt x="11345" y="4699"/>
                </a:lnTo>
                <a:lnTo>
                  <a:pt x="11356" y="4712"/>
                </a:lnTo>
                <a:lnTo>
                  <a:pt x="11368" y="4722"/>
                </a:lnTo>
                <a:lnTo>
                  <a:pt x="11382" y="4731"/>
                </a:lnTo>
                <a:lnTo>
                  <a:pt x="11397" y="4739"/>
                </a:lnTo>
                <a:lnTo>
                  <a:pt x="11405" y="4742"/>
                </a:lnTo>
                <a:lnTo>
                  <a:pt x="11413" y="4746"/>
                </a:lnTo>
                <a:lnTo>
                  <a:pt x="11421" y="4749"/>
                </a:lnTo>
                <a:lnTo>
                  <a:pt x="11431" y="4751"/>
                </a:lnTo>
                <a:lnTo>
                  <a:pt x="11450" y="4753"/>
                </a:lnTo>
                <a:lnTo>
                  <a:pt x="11470" y="4754"/>
                </a:lnTo>
                <a:lnTo>
                  <a:pt x="11486" y="4754"/>
                </a:lnTo>
                <a:lnTo>
                  <a:pt x="11500" y="4752"/>
                </a:lnTo>
                <a:lnTo>
                  <a:pt x="11514" y="4749"/>
                </a:lnTo>
                <a:lnTo>
                  <a:pt x="11527" y="4744"/>
                </a:lnTo>
                <a:lnTo>
                  <a:pt x="11541" y="4740"/>
                </a:lnTo>
                <a:lnTo>
                  <a:pt x="11553" y="4734"/>
                </a:lnTo>
                <a:lnTo>
                  <a:pt x="11565" y="4727"/>
                </a:lnTo>
                <a:lnTo>
                  <a:pt x="11576" y="4718"/>
                </a:lnTo>
                <a:lnTo>
                  <a:pt x="11586" y="4709"/>
                </a:lnTo>
                <a:lnTo>
                  <a:pt x="11597" y="4698"/>
                </a:lnTo>
                <a:lnTo>
                  <a:pt x="11605" y="4688"/>
                </a:lnTo>
                <a:lnTo>
                  <a:pt x="11612" y="4676"/>
                </a:lnTo>
                <a:lnTo>
                  <a:pt x="11618" y="4663"/>
                </a:lnTo>
                <a:lnTo>
                  <a:pt x="11624" y="4649"/>
                </a:lnTo>
                <a:lnTo>
                  <a:pt x="11628" y="4634"/>
                </a:lnTo>
                <a:lnTo>
                  <a:pt x="11632" y="4620"/>
                </a:lnTo>
                <a:lnTo>
                  <a:pt x="11816" y="4679"/>
                </a:lnTo>
                <a:close/>
                <a:moveTo>
                  <a:pt x="10427" y="4238"/>
                </a:moveTo>
                <a:lnTo>
                  <a:pt x="10725" y="4238"/>
                </a:lnTo>
                <a:lnTo>
                  <a:pt x="10725" y="4108"/>
                </a:lnTo>
                <a:lnTo>
                  <a:pt x="10725" y="4091"/>
                </a:lnTo>
                <a:lnTo>
                  <a:pt x="10724" y="4074"/>
                </a:lnTo>
                <a:lnTo>
                  <a:pt x="10722" y="4058"/>
                </a:lnTo>
                <a:lnTo>
                  <a:pt x="10719" y="4041"/>
                </a:lnTo>
                <a:lnTo>
                  <a:pt x="10716" y="4025"/>
                </a:lnTo>
                <a:lnTo>
                  <a:pt x="10711" y="4009"/>
                </a:lnTo>
                <a:lnTo>
                  <a:pt x="10703" y="3995"/>
                </a:lnTo>
                <a:lnTo>
                  <a:pt x="10695" y="3982"/>
                </a:lnTo>
                <a:lnTo>
                  <a:pt x="10691" y="3974"/>
                </a:lnTo>
                <a:lnTo>
                  <a:pt x="10686" y="3968"/>
                </a:lnTo>
                <a:lnTo>
                  <a:pt x="10680" y="3963"/>
                </a:lnTo>
                <a:lnTo>
                  <a:pt x="10675" y="3958"/>
                </a:lnTo>
                <a:lnTo>
                  <a:pt x="10662" y="3948"/>
                </a:lnTo>
                <a:lnTo>
                  <a:pt x="10646" y="3938"/>
                </a:lnTo>
                <a:lnTo>
                  <a:pt x="10638" y="3935"/>
                </a:lnTo>
                <a:lnTo>
                  <a:pt x="10630" y="3931"/>
                </a:lnTo>
                <a:lnTo>
                  <a:pt x="10621" y="3929"/>
                </a:lnTo>
                <a:lnTo>
                  <a:pt x="10611" y="3927"/>
                </a:lnTo>
                <a:lnTo>
                  <a:pt x="10601" y="3925"/>
                </a:lnTo>
                <a:lnTo>
                  <a:pt x="10590" y="3924"/>
                </a:lnTo>
                <a:lnTo>
                  <a:pt x="10578" y="3923"/>
                </a:lnTo>
                <a:lnTo>
                  <a:pt x="10567" y="3923"/>
                </a:lnTo>
                <a:lnTo>
                  <a:pt x="10549" y="3923"/>
                </a:lnTo>
                <a:lnTo>
                  <a:pt x="10532" y="3926"/>
                </a:lnTo>
                <a:lnTo>
                  <a:pt x="10516" y="3930"/>
                </a:lnTo>
                <a:lnTo>
                  <a:pt x="10501" y="3935"/>
                </a:lnTo>
                <a:lnTo>
                  <a:pt x="10487" y="3943"/>
                </a:lnTo>
                <a:lnTo>
                  <a:pt x="10474" y="3950"/>
                </a:lnTo>
                <a:lnTo>
                  <a:pt x="10462" y="3959"/>
                </a:lnTo>
                <a:lnTo>
                  <a:pt x="10452" y="3968"/>
                </a:lnTo>
                <a:lnTo>
                  <a:pt x="10442" y="3980"/>
                </a:lnTo>
                <a:lnTo>
                  <a:pt x="10432" y="3991"/>
                </a:lnTo>
                <a:lnTo>
                  <a:pt x="10424" y="4002"/>
                </a:lnTo>
                <a:lnTo>
                  <a:pt x="10417" y="4016"/>
                </a:lnTo>
                <a:lnTo>
                  <a:pt x="10411" y="4029"/>
                </a:lnTo>
                <a:lnTo>
                  <a:pt x="10405" y="4042"/>
                </a:lnTo>
                <a:lnTo>
                  <a:pt x="10401" y="4056"/>
                </a:lnTo>
                <a:lnTo>
                  <a:pt x="10398" y="4069"/>
                </a:lnTo>
                <a:lnTo>
                  <a:pt x="10217" y="4009"/>
                </a:lnTo>
                <a:lnTo>
                  <a:pt x="10220" y="3995"/>
                </a:lnTo>
                <a:lnTo>
                  <a:pt x="10224" y="3981"/>
                </a:lnTo>
                <a:lnTo>
                  <a:pt x="10229" y="3967"/>
                </a:lnTo>
                <a:lnTo>
                  <a:pt x="10234" y="3954"/>
                </a:lnTo>
                <a:lnTo>
                  <a:pt x="10239" y="3941"/>
                </a:lnTo>
                <a:lnTo>
                  <a:pt x="10245" y="3927"/>
                </a:lnTo>
                <a:lnTo>
                  <a:pt x="10251" y="3915"/>
                </a:lnTo>
                <a:lnTo>
                  <a:pt x="10258" y="3903"/>
                </a:lnTo>
                <a:lnTo>
                  <a:pt x="10265" y="3890"/>
                </a:lnTo>
                <a:lnTo>
                  <a:pt x="10274" y="3879"/>
                </a:lnTo>
                <a:lnTo>
                  <a:pt x="10283" y="3868"/>
                </a:lnTo>
                <a:lnTo>
                  <a:pt x="10291" y="3856"/>
                </a:lnTo>
                <a:lnTo>
                  <a:pt x="10301" y="3846"/>
                </a:lnTo>
                <a:lnTo>
                  <a:pt x="10310" y="3836"/>
                </a:lnTo>
                <a:lnTo>
                  <a:pt x="10320" y="3825"/>
                </a:lnTo>
                <a:lnTo>
                  <a:pt x="10332" y="3816"/>
                </a:lnTo>
                <a:lnTo>
                  <a:pt x="10343" y="3808"/>
                </a:lnTo>
                <a:lnTo>
                  <a:pt x="10355" y="3799"/>
                </a:lnTo>
                <a:lnTo>
                  <a:pt x="10367" y="3791"/>
                </a:lnTo>
                <a:lnTo>
                  <a:pt x="10380" y="3784"/>
                </a:lnTo>
                <a:lnTo>
                  <a:pt x="10393" y="3777"/>
                </a:lnTo>
                <a:lnTo>
                  <a:pt x="10407" y="3771"/>
                </a:lnTo>
                <a:lnTo>
                  <a:pt x="10421" y="3765"/>
                </a:lnTo>
                <a:lnTo>
                  <a:pt x="10436" y="3760"/>
                </a:lnTo>
                <a:lnTo>
                  <a:pt x="10451" y="3754"/>
                </a:lnTo>
                <a:lnTo>
                  <a:pt x="10466" y="3750"/>
                </a:lnTo>
                <a:lnTo>
                  <a:pt x="10481" y="3747"/>
                </a:lnTo>
                <a:lnTo>
                  <a:pt x="10498" y="3744"/>
                </a:lnTo>
                <a:lnTo>
                  <a:pt x="10515" y="3742"/>
                </a:lnTo>
                <a:lnTo>
                  <a:pt x="10532" y="3740"/>
                </a:lnTo>
                <a:lnTo>
                  <a:pt x="10550" y="3739"/>
                </a:lnTo>
                <a:lnTo>
                  <a:pt x="10568" y="3739"/>
                </a:lnTo>
                <a:lnTo>
                  <a:pt x="10594" y="3740"/>
                </a:lnTo>
                <a:lnTo>
                  <a:pt x="10618" y="3741"/>
                </a:lnTo>
                <a:lnTo>
                  <a:pt x="10641" y="3744"/>
                </a:lnTo>
                <a:lnTo>
                  <a:pt x="10664" y="3747"/>
                </a:lnTo>
                <a:lnTo>
                  <a:pt x="10684" y="3752"/>
                </a:lnTo>
                <a:lnTo>
                  <a:pt x="10704" y="3758"/>
                </a:lnTo>
                <a:lnTo>
                  <a:pt x="10723" y="3765"/>
                </a:lnTo>
                <a:lnTo>
                  <a:pt x="10740" y="3772"/>
                </a:lnTo>
                <a:lnTo>
                  <a:pt x="10756" y="3781"/>
                </a:lnTo>
                <a:lnTo>
                  <a:pt x="10772" y="3790"/>
                </a:lnTo>
                <a:lnTo>
                  <a:pt x="10787" y="3800"/>
                </a:lnTo>
                <a:lnTo>
                  <a:pt x="10800" y="3810"/>
                </a:lnTo>
                <a:lnTo>
                  <a:pt x="10813" y="3821"/>
                </a:lnTo>
                <a:lnTo>
                  <a:pt x="10826" y="3834"/>
                </a:lnTo>
                <a:lnTo>
                  <a:pt x="10837" y="3846"/>
                </a:lnTo>
                <a:lnTo>
                  <a:pt x="10847" y="3859"/>
                </a:lnTo>
                <a:lnTo>
                  <a:pt x="10856" y="3873"/>
                </a:lnTo>
                <a:lnTo>
                  <a:pt x="10865" y="3887"/>
                </a:lnTo>
                <a:lnTo>
                  <a:pt x="10874" y="3901"/>
                </a:lnTo>
                <a:lnTo>
                  <a:pt x="10881" y="3916"/>
                </a:lnTo>
                <a:lnTo>
                  <a:pt x="10888" y="3931"/>
                </a:lnTo>
                <a:lnTo>
                  <a:pt x="10893" y="3948"/>
                </a:lnTo>
                <a:lnTo>
                  <a:pt x="10898" y="3964"/>
                </a:lnTo>
                <a:lnTo>
                  <a:pt x="10903" y="3981"/>
                </a:lnTo>
                <a:lnTo>
                  <a:pt x="10910" y="4015"/>
                </a:lnTo>
                <a:lnTo>
                  <a:pt x="10914" y="4048"/>
                </a:lnTo>
                <a:lnTo>
                  <a:pt x="10917" y="4082"/>
                </a:lnTo>
                <a:lnTo>
                  <a:pt x="10918" y="4116"/>
                </a:lnTo>
                <a:lnTo>
                  <a:pt x="10918" y="4560"/>
                </a:lnTo>
                <a:lnTo>
                  <a:pt x="10918" y="4580"/>
                </a:lnTo>
                <a:lnTo>
                  <a:pt x="10917" y="4600"/>
                </a:lnTo>
                <a:lnTo>
                  <a:pt x="10915" y="4618"/>
                </a:lnTo>
                <a:lnTo>
                  <a:pt x="10913" y="4638"/>
                </a:lnTo>
                <a:lnTo>
                  <a:pt x="10910" y="4656"/>
                </a:lnTo>
                <a:lnTo>
                  <a:pt x="10907" y="4674"/>
                </a:lnTo>
                <a:lnTo>
                  <a:pt x="10903" y="4691"/>
                </a:lnTo>
                <a:lnTo>
                  <a:pt x="10898" y="4709"/>
                </a:lnTo>
                <a:lnTo>
                  <a:pt x="10892" y="4726"/>
                </a:lnTo>
                <a:lnTo>
                  <a:pt x="10886" y="4742"/>
                </a:lnTo>
                <a:lnTo>
                  <a:pt x="10879" y="4758"/>
                </a:lnTo>
                <a:lnTo>
                  <a:pt x="10870" y="4773"/>
                </a:lnTo>
                <a:lnTo>
                  <a:pt x="10862" y="4789"/>
                </a:lnTo>
                <a:lnTo>
                  <a:pt x="10853" y="4803"/>
                </a:lnTo>
                <a:lnTo>
                  <a:pt x="10843" y="4816"/>
                </a:lnTo>
                <a:lnTo>
                  <a:pt x="10833" y="4830"/>
                </a:lnTo>
                <a:lnTo>
                  <a:pt x="10822" y="4842"/>
                </a:lnTo>
                <a:lnTo>
                  <a:pt x="10809" y="4854"/>
                </a:lnTo>
                <a:lnTo>
                  <a:pt x="10796" y="4866"/>
                </a:lnTo>
                <a:lnTo>
                  <a:pt x="10783" y="4876"/>
                </a:lnTo>
                <a:lnTo>
                  <a:pt x="10769" y="4885"/>
                </a:lnTo>
                <a:lnTo>
                  <a:pt x="10753" y="4895"/>
                </a:lnTo>
                <a:lnTo>
                  <a:pt x="10737" y="4904"/>
                </a:lnTo>
                <a:lnTo>
                  <a:pt x="10721" y="4911"/>
                </a:lnTo>
                <a:lnTo>
                  <a:pt x="10703" y="4918"/>
                </a:lnTo>
                <a:lnTo>
                  <a:pt x="10685" y="4924"/>
                </a:lnTo>
                <a:lnTo>
                  <a:pt x="10666" y="4930"/>
                </a:lnTo>
                <a:lnTo>
                  <a:pt x="10646" y="4934"/>
                </a:lnTo>
                <a:lnTo>
                  <a:pt x="10626" y="4937"/>
                </a:lnTo>
                <a:lnTo>
                  <a:pt x="10605" y="4939"/>
                </a:lnTo>
                <a:lnTo>
                  <a:pt x="10583" y="4941"/>
                </a:lnTo>
                <a:lnTo>
                  <a:pt x="10560" y="4941"/>
                </a:lnTo>
                <a:lnTo>
                  <a:pt x="10544" y="4941"/>
                </a:lnTo>
                <a:lnTo>
                  <a:pt x="10526" y="4940"/>
                </a:lnTo>
                <a:lnTo>
                  <a:pt x="10511" y="4939"/>
                </a:lnTo>
                <a:lnTo>
                  <a:pt x="10495" y="4937"/>
                </a:lnTo>
                <a:lnTo>
                  <a:pt x="10479" y="4934"/>
                </a:lnTo>
                <a:lnTo>
                  <a:pt x="10464" y="4931"/>
                </a:lnTo>
                <a:lnTo>
                  <a:pt x="10450" y="4927"/>
                </a:lnTo>
                <a:lnTo>
                  <a:pt x="10435" y="4923"/>
                </a:lnTo>
                <a:lnTo>
                  <a:pt x="10421" y="4918"/>
                </a:lnTo>
                <a:lnTo>
                  <a:pt x="10407" y="4913"/>
                </a:lnTo>
                <a:lnTo>
                  <a:pt x="10394" y="4907"/>
                </a:lnTo>
                <a:lnTo>
                  <a:pt x="10381" y="4901"/>
                </a:lnTo>
                <a:lnTo>
                  <a:pt x="10368" y="4894"/>
                </a:lnTo>
                <a:lnTo>
                  <a:pt x="10356" y="4886"/>
                </a:lnTo>
                <a:lnTo>
                  <a:pt x="10344" y="4878"/>
                </a:lnTo>
                <a:lnTo>
                  <a:pt x="10333" y="4870"/>
                </a:lnTo>
                <a:lnTo>
                  <a:pt x="10321" y="4861"/>
                </a:lnTo>
                <a:lnTo>
                  <a:pt x="10311" y="4851"/>
                </a:lnTo>
                <a:lnTo>
                  <a:pt x="10301" y="4841"/>
                </a:lnTo>
                <a:lnTo>
                  <a:pt x="10291" y="4831"/>
                </a:lnTo>
                <a:lnTo>
                  <a:pt x="10282" y="4820"/>
                </a:lnTo>
                <a:lnTo>
                  <a:pt x="10274" y="4808"/>
                </a:lnTo>
                <a:lnTo>
                  <a:pt x="10265" y="4797"/>
                </a:lnTo>
                <a:lnTo>
                  <a:pt x="10257" y="4785"/>
                </a:lnTo>
                <a:lnTo>
                  <a:pt x="10250" y="4771"/>
                </a:lnTo>
                <a:lnTo>
                  <a:pt x="10244" y="4759"/>
                </a:lnTo>
                <a:lnTo>
                  <a:pt x="10238" y="4746"/>
                </a:lnTo>
                <a:lnTo>
                  <a:pt x="10232" y="4731"/>
                </a:lnTo>
                <a:lnTo>
                  <a:pt x="10227" y="4717"/>
                </a:lnTo>
                <a:lnTo>
                  <a:pt x="10223" y="4701"/>
                </a:lnTo>
                <a:lnTo>
                  <a:pt x="10219" y="4686"/>
                </a:lnTo>
                <a:lnTo>
                  <a:pt x="10215" y="4670"/>
                </a:lnTo>
                <a:lnTo>
                  <a:pt x="10400" y="4613"/>
                </a:lnTo>
                <a:lnTo>
                  <a:pt x="10403" y="4629"/>
                </a:lnTo>
                <a:lnTo>
                  <a:pt x="10408" y="4645"/>
                </a:lnTo>
                <a:lnTo>
                  <a:pt x="10413" y="4659"/>
                </a:lnTo>
                <a:lnTo>
                  <a:pt x="10419" y="4673"/>
                </a:lnTo>
                <a:lnTo>
                  <a:pt x="10427" y="4685"/>
                </a:lnTo>
                <a:lnTo>
                  <a:pt x="10436" y="4697"/>
                </a:lnTo>
                <a:lnTo>
                  <a:pt x="10445" y="4709"/>
                </a:lnTo>
                <a:lnTo>
                  <a:pt x="10455" y="4718"/>
                </a:lnTo>
                <a:lnTo>
                  <a:pt x="10466" y="4727"/>
                </a:lnTo>
                <a:lnTo>
                  <a:pt x="10477" y="4735"/>
                </a:lnTo>
                <a:lnTo>
                  <a:pt x="10490" y="4742"/>
                </a:lnTo>
                <a:lnTo>
                  <a:pt x="10503" y="4748"/>
                </a:lnTo>
                <a:lnTo>
                  <a:pt x="10516" y="4752"/>
                </a:lnTo>
                <a:lnTo>
                  <a:pt x="10530" y="4755"/>
                </a:lnTo>
                <a:lnTo>
                  <a:pt x="10545" y="4757"/>
                </a:lnTo>
                <a:lnTo>
                  <a:pt x="10560" y="4757"/>
                </a:lnTo>
                <a:lnTo>
                  <a:pt x="10572" y="4757"/>
                </a:lnTo>
                <a:lnTo>
                  <a:pt x="10582" y="4756"/>
                </a:lnTo>
                <a:lnTo>
                  <a:pt x="10593" y="4755"/>
                </a:lnTo>
                <a:lnTo>
                  <a:pt x="10604" y="4753"/>
                </a:lnTo>
                <a:lnTo>
                  <a:pt x="10613" y="4751"/>
                </a:lnTo>
                <a:lnTo>
                  <a:pt x="10622" y="4748"/>
                </a:lnTo>
                <a:lnTo>
                  <a:pt x="10631" y="4744"/>
                </a:lnTo>
                <a:lnTo>
                  <a:pt x="10639" y="4740"/>
                </a:lnTo>
                <a:lnTo>
                  <a:pt x="10647" y="4736"/>
                </a:lnTo>
                <a:lnTo>
                  <a:pt x="10655" y="4731"/>
                </a:lnTo>
                <a:lnTo>
                  <a:pt x="10662" y="4726"/>
                </a:lnTo>
                <a:lnTo>
                  <a:pt x="10668" y="4721"/>
                </a:lnTo>
                <a:lnTo>
                  <a:pt x="10674" y="4715"/>
                </a:lnTo>
                <a:lnTo>
                  <a:pt x="10680" y="4709"/>
                </a:lnTo>
                <a:lnTo>
                  <a:pt x="10685" y="4702"/>
                </a:lnTo>
                <a:lnTo>
                  <a:pt x="10690" y="4695"/>
                </a:lnTo>
                <a:lnTo>
                  <a:pt x="10698" y="4681"/>
                </a:lnTo>
                <a:lnTo>
                  <a:pt x="10705" y="4665"/>
                </a:lnTo>
                <a:lnTo>
                  <a:pt x="10712" y="4649"/>
                </a:lnTo>
                <a:lnTo>
                  <a:pt x="10717" y="4631"/>
                </a:lnTo>
                <a:lnTo>
                  <a:pt x="10721" y="4613"/>
                </a:lnTo>
                <a:lnTo>
                  <a:pt x="10723" y="4594"/>
                </a:lnTo>
                <a:lnTo>
                  <a:pt x="10725" y="4576"/>
                </a:lnTo>
                <a:lnTo>
                  <a:pt x="10725" y="4557"/>
                </a:lnTo>
                <a:lnTo>
                  <a:pt x="10725" y="4413"/>
                </a:lnTo>
                <a:lnTo>
                  <a:pt x="10427" y="4413"/>
                </a:lnTo>
                <a:lnTo>
                  <a:pt x="10427" y="4238"/>
                </a:lnTo>
                <a:close/>
                <a:moveTo>
                  <a:pt x="9427" y="4931"/>
                </a:moveTo>
                <a:lnTo>
                  <a:pt x="9427" y="3747"/>
                </a:lnTo>
                <a:lnTo>
                  <a:pt x="10079" y="3747"/>
                </a:lnTo>
                <a:lnTo>
                  <a:pt x="10079" y="3928"/>
                </a:lnTo>
                <a:lnTo>
                  <a:pt x="9619" y="3928"/>
                </a:lnTo>
                <a:lnTo>
                  <a:pt x="9619" y="4244"/>
                </a:lnTo>
                <a:lnTo>
                  <a:pt x="10015" y="4244"/>
                </a:lnTo>
                <a:lnTo>
                  <a:pt x="10015" y="4421"/>
                </a:lnTo>
                <a:lnTo>
                  <a:pt x="9619" y="4421"/>
                </a:lnTo>
                <a:lnTo>
                  <a:pt x="9619" y="4748"/>
                </a:lnTo>
                <a:lnTo>
                  <a:pt x="10079" y="4748"/>
                </a:lnTo>
                <a:lnTo>
                  <a:pt x="10079" y="4931"/>
                </a:lnTo>
                <a:lnTo>
                  <a:pt x="9427" y="4931"/>
                </a:lnTo>
                <a:close/>
                <a:moveTo>
                  <a:pt x="8070" y="4931"/>
                </a:moveTo>
                <a:lnTo>
                  <a:pt x="8070" y="3747"/>
                </a:lnTo>
                <a:lnTo>
                  <a:pt x="8263" y="3747"/>
                </a:lnTo>
                <a:lnTo>
                  <a:pt x="8263" y="4244"/>
                </a:lnTo>
                <a:lnTo>
                  <a:pt x="8356" y="4244"/>
                </a:lnTo>
                <a:lnTo>
                  <a:pt x="8369" y="4244"/>
                </a:lnTo>
                <a:lnTo>
                  <a:pt x="8381" y="4242"/>
                </a:lnTo>
                <a:lnTo>
                  <a:pt x="8394" y="4240"/>
                </a:lnTo>
                <a:lnTo>
                  <a:pt x="8408" y="4238"/>
                </a:lnTo>
                <a:lnTo>
                  <a:pt x="8421" y="4234"/>
                </a:lnTo>
                <a:lnTo>
                  <a:pt x="8434" y="4227"/>
                </a:lnTo>
                <a:lnTo>
                  <a:pt x="8447" y="4221"/>
                </a:lnTo>
                <a:lnTo>
                  <a:pt x="8460" y="4213"/>
                </a:lnTo>
                <a:lnTo>
                  <a:pt x="8472" y="4203"/>
                </a:lnTo>
                <a:lnTo>
                  <a:pt x="8483" y="4190"/>
                </a:lnTo>
                <a:lnTo>
                  <a:pt x="8494" y="4177"/>
                </a:lnTo>
                <a:lnTo>
                  <a:pt x="8504" y="4162"/>
                </a:lnTo>
                <a:lnTo>
                  <a:pt x="8515" y="4144"/>
                </a:lnTo>
                <a:lnTo>
                  <a:pt x="8524" y="4124"/>
                </a:lnTo>
                <a:lnTo>
                  <a:pt x="8532" y="4101"/>
                </a:lnTo>
                <a:lnTo>
                  <a:pt x="8539" y="4075"/>
                </a:lnTo>
                <a:lnTo>
                  <a:pt x="8626" y="3751"/>
                </a:lnTo>
                <a:lnTo>
                  <a:pt x="8811" y="3751"/>
                </a:lnTo>
                <a:lnTo>
                  <a:pt x="8719" y="4100"/>
                </a:lnTo>
                <a:lnTo>
                  <a:pt x="8714" y="4120"/>
                </a:lnTo>
                <a:lnTo>
                  <a:pt x="8707" y="4141"/>
                </a:lnTo>
                <a:lnTo>
                  <a:pt x="8701" y="4161"/>
                </a:lnTo>
                <a:lnTo>
                  <a:pt x="8693" y="4179"/>
                </a:lnTo>
                <a:lnTo>
                  <a:pt x="8685" y="4197"/>
                </a:lnTo>
                <a:lnTo>
                  <a:pt x="8677" y="4213"/>
                </a:lnTo>
                <a:lnTo>
                  <a:pt x="8667" y="4228"/>
                </a:lnTo>
                <a:lnTo>
                  <a:pt x="8657" y="4243"/>
                </a:lnTo>
                <a:lnTo>
                  <a:pt x="8647" y="4257"/>
                </a:lnTo>
                <a:lnTo>
                  <a:pt x="8636" y="4270"/>
                </a:lnTo>
                <a:lnTo>
                  <a:pt x="8625" y="4281"/>
                </a:lnTo>
                <a:lnTo>
                  <a:pt x="8613" y="4290"/>
                </a:lnTo>
                <a:lnTo>
                  <a:pt x="8601" y="4299"/>
                </a:lnTo>
                <a:lnTo>
                  <a:pt x="8589" y="4307"/>
                </a:lnTo>
                <a:lnTo>
                  <a:pt x="8577" y="4314"/>
                </a:lnTo>
                <a:lnTo>
                  <a:pt x="8563" y="4319"/>
                </a:lnTo>
                <a:lnTo>
                  <a:pt x="8580" y="4325"/>
                </a:lnTo>
                <a:lnTo>
                  <a:pt x="8596" y="4332"/>
                </a:lnTo>
                <a:lnTo>
                  <a:pt x="8611" y="4341"/>
                </a:lnTo>
                <a:lnTo>
                  <a:pt x="8626" y="4351"/>
                </a:lnTo>
                <a:lnTo>
                  <a:pt x="8639" y="4361"/>
                </a:lnTo>
                <a:lnTo>
                  <a:pt x="8651" y="4373"/>
                </a:lnTo>
                <a:lnTo>
                  <a:pt x="8662" y="4386"/>
                </a:lnTo>
                <a:lnTo>
                  <a:pt x="8673" y="4399"/>
                </a:lnTo>
                <a:lnTo>
                  <a:pt x="8682" y="4414"/>
                </a:lnTo>
                <a:lnTo>
                  <a:pt x="8691" y="4430"/>
                </a:lnTo>
                <a:lnTo>
                  <a:pt x="8699" y="4446"/>
                </a:lnTo>
                <a:lnTo>
                  <a:pt x="8706" y="4464"/>
                </a:lnTo>
                <a:lnTo>
                  <a:pt x="8713" y="4483"/>
                </a:lnTo>
                <a:lnTo>
                  <a:pt x="8720" y="4503"/>
                </a:lnTo>
                <a:lnTo>
                  <a:pt x="8727" y="4523"/>
                </a:lnTo>
                <a:lnTo>
                  <a:pt x="8732" y="4545"/>
                </a:lnTo>
                <a:lnTo>
                  <a:pt x="8829" y="4931"/>
                </a:lnTo>
                <a:lnTo>
                  <a:pt x="8632" y="4931"/>
                </a:lnTo>
                <a:lnTo>
                  <a:pt x="8549" y="4594"/>
                </a:lnTo>
                <a:lnTo>
                  <a:pt x="8542" y="4569"/>
                </a:lnTo>
                <a:lnTo>
                  <a:pt x="8535" y="4545"/>
                </a:lnTo>
                <a:lnTo>
                  <a:pt x="8527" y="4523"/>
                </a:lnTo>
                <a:lnTo>
                  <a:pt x="8518" y="4505"/>
                </a:lnTo>
                <a:lnTo>
                  <a:pt x="8508" y="4489"/>
                </a:lnTo>
                <a:lnTo>
                  <a:pt x="8497" y="4474"/>
                </a:lnTo>
                <a:lnTo>
                  <a:pt x="8492" y="4468"/>
                </a:lnTo>
                <a:lnTo>
                  <a:pt x="8487" y="4462"/>
                </a:lnTo>
                <a:lnTo>
                  <a:pt x="8481" y="4457"/>
                </a:lnTo>
                <a:lnTo>
                  <a:pt x="8476" y="4453"/>
                </a:lnTo>
                <a:lnTo>
                  <a:pt x="8464" y="4444"/>
                </a:lnTo>
                <a:lnTo>
                  <a:pt x="8450" y="4437"/>
                </a:lnTo>
                <a:lnTo>
                  <a:pt x="8437" y="4431"/>
                </a:lnTo>
                <a:lnTo>
                  <a:pt x="8424" y="4426"/>
                </a:lnTo>
                <a:lnTo>
                  <a:pt x="8410" y="4423"/>
                </a:lnTo>
                <a:lnTo>
                  <a:pt x="8395" y="4420"/>
                </a:lnTo>
                <a:lnTo>
                  <a:pt x="8380" y="4418"/>
                </a:lnTo>
                <a:lnTo>
                  <a:pt x="8364" y="4418"/>
                </a:lnTo>
                <a:lnTo>
                  <a:pt x="8263" y="4418"/>
                </a:lnTo>
                <a:lnTo>
                  <a:pt x="8263" y="4931"/>
                </a:lnTo>
                <a:lnTo>
                  <a:pt x="8070" y="4931"/>
                </a:lnTo>
                <a:close/>
                <a:moveTo>
                  <a:pt x="7895" y="4679"/>
                </a:moveTo>
                <a:lnTo>
                  <a:pt x="7891" y="4694"/>
                </a:lnTo>
                <a:lnTo>
                  <a:pt x="7887" y="4710"/>
                </a:lnTo>
                <a:lnTo>
                  <a:pt x="7882" y="4724"/>
                </a:lnTo>
                <a:lnTo>
                  <a:pt x="7877" y="4737"/>
                </a:lnTo>
                <a:lnTo>
                  <a:pt x="7871" y="4752"/>
                </a:lnTo>
                <a:lnTo>
                  <a:pt x="7865" y="4764"/>
                </a:lnTo>
                <a:lnTo>
                  <a:pt x="7858" y="4777"/>
                </a:lnTo>
                <a:lnTo>
                  <a:pt x="7851" y="4790"/>
                </a:lnTo>
                <a:lnTo>
                  <a:pt x="7842" y="4801"/>
                </a:lnTo>
                <a:lnTo>
                  <a:pt x="7834" y="4812"/>
                </a:lnTo>
                <a:lnTo>
                  <a:pt x="7825" y="4824"/>
                </a:lnTo>
                <a:lnTo>
                  <a:pt x="7816" y="4834"/>
                </a:lnTo>
                <a:lnTo>
                  <a:pt x="7806" y="4844"/>
                </a:lnTo>
                <a:lnTo>
                  <a:pt x="7796" y="4854"/>
                </a:lnTo>
                <a:lnTo>
                  <a:pt x="7785" y="4864"/>
                </a:lnTo>
                <a:lnTo>
                  <a:pt x="7774" y="4872"/>
                </a:lnTo>
                <a:lnTo>
                  <a:pt x="7762" y="4880"/>
                </a:lnTo>
                <a:lnTo>
                  <a:pt x="7750" y="4888"/>
                </a:lnTo>
                <a:lnTo>
                  <a:pt x="7738" y="4896"/>
                </a:lnTo>
                <a:lnTo>
                  <a:pt x="7725" y="4902"/>
                </a:lnTo>
                <a:lnTo>
                  <a:pt x="7712" y="4908"/>
                </a:lnTo>
                <a:lnTo>
                  <a:pt x="7699" y="4914"/>
                </a:lnTo>
                <a:lnTo>
                  <a:pt x="7686" y="4919"/>
                </a:lnTo>
                <a:lnTo>
                  <a:pt x="7671" y="4923"/>
                </a:lnTo>
                <a:lnTo>
                  <a:pt x="7657" y="4927"/>
                </a:lnTo>
                <a:lnTo>
                  <a:pt x="7643" y="4932"/>
                </a:lnTo>
                <a:lnTo>
                  <a:pt x="7629" y="4934"/>
                </a:lnTo>
                <a:lnTo>
                  <a:pt x="7613" y="4937"/>
                </a:lnTo>
                <a:lnTo>
                  <a:pt x="7598" y="4939"/>
                </a:lnTo>
                <a:lnTo>
                  <a:pt x="7582" y="4940"/>
                </a:lnTo>
                <a:lnTo>
                  <a:pt x="7566" y="4941"/>
                </a:lnTo>
                <a:lnTo>
                  <a:pt x="7550" y="4941"/>
                </a:lnTo>
                <a:lnTo>
                  <a:pt x="7528" y="4941"/>
                </a:lnTo>
                <a:lnTo>
                  <a:pt x="7505" y="4939"/>
                </a:lnTo>
                <a:lnTo>
                  <a:pt x="7485" y="4937"/>
                </a:lnTo>
                <a:lnTo>
                  <a:pt x="7465" y="4934"/>
                </a:lnTo>
                <a:lnTo>
                  <a:pt x="7445" y="4930"/>
                </a:lnTo>
                <a:lnTo>
                  <a:pt x="7427" y="4924"/>
                </a:lnTo>
                <a:lnTo>
                  <a:pt x="7409" y="4919"/>
                </a:lnTo>
                <a:lnTo>
                  <a:pt x="7391" y="4912"/>
                </a:lnTo>
                <a:lnTo>
                  <a:pt x="7375" y="4905"/>
                </a:lnTo>
                <a:lnTo>
                  <a:pt x="7360" y="4897"/>
                </a:lnTo>
                <a:lnTo>
                  <a:pt x="7344" y="4887"/>
                </a:lnTo>
                <a:lnTo>
                  <a:pt x="7329" y="4877"/>
                </a:lnTo>
                <a:lnTo>
                  <a:pt x="7316" y="4867"/>
                </a:lnTo>
                <a:lnTo>
                  <a:pt x="7303" y="4857"/>
                </a:lnTo>
                <a:lnTo>
                  <a:pt x="7290" y="4844"/>
                </a:lnTo>
                <a:lnTo>
                  <a:pt x="7278" y="4832"/>
                </a:lnTo>
                <a:lnTo>
                  <a:pt x="7268" y="4820"/>
                </a:lnTo>
                <a:lnTo>
                  <a:pt x="7258" y="4805"/>
                </a:lnTo>
                <a:lnTo>
                  <a:pt x="7248" y="4792"/>
                </a:lnTo>
                <a:lnTo>
                  <a:pt x="7239" y="4776"/>
                </a:lnTo>
                <a:lnTo>
                  <a:pt x="7231" y="4761"/>
                </a:lnTo>
                <a:lnTo>
                  <a:pt x="7224" y="4746"/>
                </a:lnTo>
                <a:lnTo>
                  <a:pt x="7217" y="4729"/>
                </a:lnTo>
                <a:lnTo>
                  <a:pt x="7211" y="4713"/>
                </a:lnTo>
                <a:lnTo>
                  <a:pt x="7206" y="4695"/>
                </a:lnTo>
                <a:lnTo>
                  <a:pt x="7202" y="4678"/>
                </a:lnTo>
                <a:lnTo>
                  <a:pt x="7198" y="4659"/>
                </a:lnTo>
                <a:lnTo>
                  <a:pt x="7195" y="4641"/>
                </a:lnTo>
                <a:lnTo>
                  <a:pt x="7193" y="4622"/>
                </a:lnTo>
                <a:lnTo>
                  <a:pt x="7191" y="4603"/>
                </a:lnTo>
                <a:lnTo>
                  <a:pt x="7190" y="4583"/>
                </a:lnTo>
                <a:lnTo>
                  <a:pt x="7190" y="4564"/>
                </a:lnTo>
                <a:lnTo>
                  <a:pt x="7190" y="4105"/>
                </a:lnTo>
                <a:lnTo>
                  <a:pt x="7190" y="4088"/>
                </a:lnTo>
                <a:lnTo>
                  <a:pt x="7191" y="4070"/>
                </a:lnTo>
                <a:lnTo>
                  <a:pt x="7193" y="4053"/>
                </a:lnTo>
                <a:lnTo>
                  <a:pt x="7195" y="4036"/>
                </a:lnTo>
                <a:lnTo>
                  <a:pt x="7198" y="4019"/>
                </a:lnTo>
                <a:lnTo>
                  <a:pt x="7202" y="4002"/>
                </a:lnTo>
                <a:lnTo>
                  <a:pt x="7206" y="3985"/>
                </a:lnTo>
                <a:lnTo>
                  <a:pt x="7211" y="3968"/>
                </a:lnTo>
                <a:lnTo>
                  <a:pt x="7217" y="3952"/>
                </a:lnTo>
                <a:lnTo>
                  <a:pt x="7223" y="3936"/>
                </a:lnTo>
                <a:lnTo>
                  <a:pt x="7231" y="3921"/>
                </a:lnTo>
                <a:lnTo>
                  <a:pt x="7238" y="3906"/>
                </a:lnTo>
                <a:lnTo>
                  <a:pt x="7248" y="3891"/>
                </a:lnTo>
                <a:lnTo>
                  <a:pt x="7257" y="3878"/>
                </a:lnTo>
                <a:lnTo>
                  <a:pt x="7267" y="3864"/>
                </a:lnTo>
                <a:lnTo>
                  <a:pt x="7278" y="3851"/>
                </a:lnTo>
                <a:lnTo>
                  <a:pt x="7289" y="3839"/>
                </a:lnTo>
                <a:lnTo>
                  <a:pt x="7302" y="3827"/>
                </a:lnTo>
                <a:lnTo>
                  <a:pt x="7315" y="3816"/>
                </a:lnTo>
                <a:lnTo>
                  <a:pt x="7328" y="3806"/>
                </a:lnTo>
                <a:lnTo>
                  <a:pt x="7342" y="3796"/>
                </a:lnTo>
                <a:lnTo>
                  <a:pt x="7358" y="3786"/>
                </a:lnTo>
                <a:lnTo>
                  <a:pt x="7373" y="3778"/>
                </a:lnTo>
                <a:lnTo>
                  <a:pt x="7390" y="3770"/>
                </a:lnTo>
                <a:lnTo>
                  <a:pt x="7408" y="3763"/>
                </a:lnTo>
                <a:lnTo>
                  <a:pt x="7425" y="3757"/>
                </a:lnTo>
                <a:lnTo>
                  <a:pt x="7444" y="3751"/>
                </a:lnTo>
                <a:lnTo>
                  <a:pt x="7464" y="3746"/>
                </a:lnTo>
                <a:lnTo>
                  <a:pt x="7484" y="3743"/>
                </a:lnTo>
                <a:lnTo>
                  <a:pt x="7505" y="3741"/>
                </a:lnTo>
                <a:lnTo>
                  <a:pt x="7527" y="3739"/>
                </a:lnTo>
                <a:lnTo>
                  <a:pt x="7550" y="3739"/>
                </a:lnTo>
                <a:lnTo>
                  <a:pt x="7567" y="3739"/>
                </a:lnTo>
                <a:lnTo>
                  <a:pt x="7585" y="3740"/>
                </a:lnTo>
                <a:lnTo>
                  <a:pt x="7601" y="3742"/>
                </a:lnTo>
                <a:lnTo>
                  <a:pt x="7617" y="3744"/>
                </a:lnTo>
                <a:lnTo>
                  <a:pt x="7633" y="3746"/>
                </a:lnTo>
                <a:lnTo>
                  <a:pt x="7648" y="3749"/>
                </a:lnTo>
                <a:lnTo>
                  <a:pt x="7663" y="3753"/>
                </a:lnTo>
                <a:lnTo>
                  <a:pt x="7678" y="3758"/>
                </a:lnTo>
                <a:lnTo>
                  <a:pt x="7692" y="3763"/>
                </a:lnTo>
                <a:lnTo>
                  <a:pt x="7706" y="3768"/>
                </a:lnTo>
                <a:lnTo>
                  <a:pt x="7719" y="3774"/>
                </a:lnTo>
                <a:lnTo>
                  <a:pt x="7732" y="3781"/>
                </a:lnTo>
                <a:lnTo>
                  <a:pt x="7745" y="3788"/>
                </a:lnTo>
                <a:lnTo>
                  <a:pt x="7757" y="3797"/>
                </a:lnTo>
                <a:lnTo>
                  <a:pt x="7768" y="3805"/>
                </a:lnTo>
                <a:lnTo>
                  <a:pt x="7779" y="3814"/>
                </a:lnTo>
                <a:lnTo>
                  <a:pt x="7791" y="3823"/>
                </a:lnTo>
                <a:lnTo>
                  <a:pt x="7801" y="3834"/>
                </a:lnTo>
                <a:lnTo>
                  <a:pt x="7811" y="3843"/>
                </a:lnTo>
                <a:lnTo>
                  <a:pt x="7820" y="3853"/>
                </a:lnTo>
                <a:lnTo>
                  <a:pt x="7829" y="3864"/>
                </a:lnTo>
                <a:lnTo>
                  <a:pt x="7837" y="3875"/>
                </a:lnTo>
                <a:lnTo>
                  <a:pt x="7846" y="3886"/>
                </a:lnTo>
                <a:lnTo>
                  <a:pt x="7853" y="3898"/>
                </a:lnTo>
                <a:lnTo>
                  <a:pt x="7860" y="3910"/>
                </a:lnTo>
                <a:lnTo>
                  <a:pt x="7867" y="3922"/>
                </a:lnTo>
                <a:lnTo>
                  <a:pt x="7873" y="3934"/>
                </a:lnTo>
                <a:lnTo>
                  <a:pt x="7879" y="3947"/>
                </a:lnTo>
                <a:lnTo>
                  <a:pt x="7884" y="3960"/>
                </a:lnTo>
                <a:lnTo>
                  <a:pt x="7888" y="3973"/>
                </a:lnTo>
                <a:lnTo>
                  <a:pt x="7893" y="3987"/>
                </a:lnTo>
                <a:lnTo>
                  <a:pt x="7896" y="4001"/>
                </a:lnTo>
                <a:lnTo>
                  <a:pt x="7713" y="4062"/>
                </a:lnTo>
                <a:lnTo>
                  <a:pt x="7710" y="4050"/>
                </a:lnTo>
                <a:lnTo>
                  <a:pt x="7706" y="4037"/>
                </a:lnTo>
                <a:lnTo>
                  <a:pt x="7702" y="4025"/>
                </a:lnTo>
                <a:lnTo>
                  <a:pt x="7697" y="4013"/>
                </a:lnTo>
                <a:lnTo>
                  <a:pt x="7690" y="4001"/>
                </a:lnTo>
                <a:lnTo>
                  <a:pt x="7683" y="3990"/>
                </a:lnTo>
                <a:lnTo>
                  <a:pt x="7673" y="3980"/>
                </a:lnTo>
                <a:lnTo>
                  <a:pt x="7664" y="3969"/>
                </a:lnTo>
                <a:lnTo>
                  <a:pt x="7654" y="3960"/>
                </a:lnTo>
                <a:lnTo>
                  <a:pt x="7642" y="3952"/>
                </a:lnTo>
                <a:lnTo>
                  <a:pt x="7630" y="3945"/>
                </a:lnTo>
                <a:lnTo>
                  <a:pt x="7615" y="3938"/>
                </a:lnTo>
                <a:lnTo>
                  <a:pt x="7601" y="3932"/>
                </a:lnTo>
                <a:lnTo>
                  <a:pt x="7585" y="3929"/>
                </a:lnTo>
                <a:lnTo>
                  <a:pt x="7567" y="3927"/>
                </a:lnTo>
                <a:lnTo>
                  <a:pt x="7550" y="3926"/>
                </a:lnTo>
                <a:lnTo>
                  <a:pt x="7539" y="3926"/>
                </a:lnTo>
                <a:lnTo>
                  <a:pt x="7529" y="3927"/>
                </a:lnTo>
                <a:lnTo>
                  <a:pt x="7519" y="3928"/>
                </a:lnTo>
                <a:lnTo>
                  <a:pt x="7509" y="3930"/>
                </a:lnTo>
                <a:lnTo>
                  <a:pt x="7500" y="3932"/>
                </a:lnTo>
                <a:lnTo>
                  <a:pt x="7491" y="3934"/>
                </a:lnTo>
                <a:lnTo>
                  <a:pt x="7483" y="3937"/>
                </a:lnTo>
                <a:lnTo>
                  <a:pt x="7475" y="3942"/>
                </a:lnTo>
                <a:lnTo>
                  <a:pt x="7459" y="3950"/>
                </a:lnTo>
                <a:lnTo>
                  <a:pt x="7446" y="3959"/>
                </a:lnTo>
                <a:lnTo>
                  <a:pt x="7434" y="3969"/>
                </a:lnTo>
                <a:lnTo>
                  <a:pt x="7424" y="3982"/>
                </a:lnTo>
                <a:lnTo>
                  <a:pt x="7414" y="3994"/>
                </a:lnTo>
                <a:lnTo>
                  <a:pt x="7406" y="4007"/>
                </a:lnTo>
                <a:lnTo>
                  <a:pt x="7398" y="4022"/>
                </a:lnTo>
                <a:lnTo>
                  <a:pt x="7393" y="4036"/>
                </a:lnTo>
                <a:lnTo>
                  <a:pt x="7389" y="4052"/>
                </a:lnTo>
                <a:lnTo>
                  <a:pt x="7385" y="4067"/>
                </a:lnTo>
                <a:lnTo>
                  <a:pt x="7384" y="4082"/>
                </a:lnTo>
                <a:lnTo>
                  <a:pt x="7383" y="4098"/>
                </a:lnTo>
                <a:lnTo>
                  <a:pt x="7383" y="4569"/>
                </a:lnTo>
                <a:lnTo>
                  <a:pt x="7384" y="4587"/>
                </a:lnTo>
                <a:lnTo>
                  <a:pt x="7385" y="4606"/>
                </a:lnTo>
                <a:lnTo>
                  <a:pt x="7389" y="4623"/>
                </a:lnTo>
                <a:lnTo>
                  <a:pt x="7393" y="4640"/>
                </a:lnTo>
                <a:lnTo>
                  <a:pt x="7399" y="4656"/>
                </a:lnTo>
                <a:lnTo>
                  <a:pt x="7406" y="4672"/>
                </a:lnTo>
                <a:lnTo>
                  <a:pt x="7415" y="4686"/>
                </a:lnTo>
                <a:lnTo>
                  <a:pt x="7425" y="4699"/>
                </a:lnTo>
                <a:lnTo>
                  <a:pt x="7435" y="4712"/>
                </a:lnTo>
                <a:lnTo>
                  <a:pt x="7448" y="4722"/>
                </a:lnTo>
                <a:lnTo>
                  <a:pt x="7462" y="4731"/>
                </a:lnTo>
                <a:lnTo>
                  <a:pt x="7477" y="4739"/>
                </a:lnTo>
                <a:lnTo>
                  <a:pt x="7485" y="4742"/>
                </a:lnTo>
                <a:lnTo>
                  <a:pt x="7493" y="4746"/>
                </a:lnTo>
                <a:lnTo>
                  <a:pt x="7501" y="4749"/>
                </a:lnTo>
                <a:lnTo>
                  <a:pt x="7510" y="4751"/>
                </a:lnTo>
                <a:lnTo>
                  <a:pt x="7530" y="4753"/>
                </a:lnTo>
                <a:lnTo>
                  <a:pt x="7550" y="4754"/>
                </a:lnTo>
                <a:lnTo>
                  <a:pt x="7565" y="4754"/>
                </a:lnTo>
                <a:lnTo>
                  <a:pt x="7580" y="4752"/>
                </a:lnTo>
                <a:lnTo>
                  <a:pt x="7594" y="4749"/>
                </a:lnTo>
                <a:lnTo>
                  <a:pt x="7607" y="4744"/>
                </a:lnTo>
                <a:lnTo>
                  <a:pt x="7620" y="4740"/>
                </a:lnTo>
                <a:lnTo>
                  <a:pt x="7633" y="4734"/>
                </a:lnTo>
                <a:lnTo>
                  <a:pt x="7645" y="4727"/>
                </a:lnTo>
                <a:lnTo>
                  <a:pt x="7656" y="4718"/>
                </a:lnTo>
                <a:lnTo>
                  <a:pt x="7666" y="4709"/>
                </a:lnTo>
                <a:lnTo>
                  <a:pt x="7675" y="4698"/>
                </a:lnTo>
                <a:lnTo>
                  <a:pt x="7685" y="4688"/>
                </a:lnTo>
                <a:lnTo>
                  <a:pt x="7692" y="4676"/>
                </a:lnTo>
                <a:lnTo>
                  <a:pt x="7698" y="4663"/>
                </a:lnTo>
                <a:lnTo>
                  <a:pt x="7704" y="4649"/>
                </a:lnTo>
                <a:lnTo>
                  <a:pt x="7708" y="4634"/>
                </a:lnTo>
                <a:lnTo>
                  <a:pt x="7711" y="4620"/>
                </a:lnTo>
                <a:lnTo>
                  <a:pt x="7895" y="4679"/>
                </a:lnTo>
                <a:close/>
                <a:moveTo>
                  <a:pt x="6626" y="4659"/>
                </a:moveTo>
                <a:lnTo>
                  <a:pt x="6641" y="4657"/>
                </a:lnTo>
                <a:lnTo>
                  <a:pt x="6654" y="4655"/>
                </a:lnTo>
                <a:lnTo>
                  <a:pt x="6667" y="4653"/>
                </a:lnTo>
                <a:lnTo>
                  <a:pt x="6678" y="4650"/>
                </a:lnTo>
                <a:lnTo>
                  <a:pt x="6691" y="4646"/>
                </a:lnTo>
                <a:lnTo>
                  <a:pt x="6702" y="4642"/>
                </a:lnTo>
                <a:lnTo>
                  <a:pt x="6712" y="4637"/>
                </a:lnTo>
                <a:lnTo>
                  <a:pt x="6722" y="4630"/>
                </a:lnTo>
                <a:lnTo>
                  <a:pt x="6731" y="4624"/>
                </a:lnTo>
                <a:lnTo>
                  <a:pt x="6739" y="4618"/>
                </a:lnTo>
                <a:lnTo>
                  <a:pt x="6749" y="4611"/>
                </a:lnTo>
                <a:lnTo>
                  <a:pt x="6756" y="4603"/>
                </a:lnTo>
                <a:lnTo>
                  <a:pt x="6763" y="4593"/>
                </a:lnTo>
                <a:lnTo>
                  <a:pt x="6770" y="4585"/>
                </a:lnTo>
                <a:lnTo>
                  <a:pt x="6775" y="4575"/>
                </a:lnTo>
                <a:lnTo>
                  <a:pt x="6781" y="4565"/>
                </a:lnTo>
                <a:lnTo>
                  <a:pt x="6786" y="4553"/>
                </a:lnTo>
                <a:lnTo>
                  <a:pt x="6790" y="4542"/>
                </a:lnTo>
                <a:lnTo>
                  <a:pt x="6795" y="4530"/>
                </a:lnTo>
                <a:lnTo>
                  <a:pt x="6798" y="4516"/>
                </a:lnTo>
                <a:lnTo>
                  <a:pt x="6806" y="4489"/>
                </a:lnTo>
                <a:lnTo>
                  <a:pt x="6812" y="4459"/>
                </a:lnTo>
                <a:lnTo>
                  <a:pt x="6817" y="4426"/>
                </a:lnTo>
                <a:lnTo>
                  <a:pt x="6820" y="4391"/>
                </a:lnTo>
                <a:lnTo>
                  <a:pt x="6822" y="4354"/>
                </a:lnTo>
                <a:lnTo>
                  <a:pt x="6822" y="4314"/>
                </a:lnTo>
                <a:lnTo>
                  <a:pt x="6822" y="4279"/>
                </a:lnTo>
                <a:lnTo>
                  <a:pt x="6820" y="4245"/>
                </a:lnTo>
                <a:lnTo>
                  <a:pt x="6816" y="4213"/>
                </a:lnTo>
                <a:lnTo>
                  <a:pt x="6812" y="4183"/>
                </a:lnTo>
                <a:lnTo>
                  <a:pt x="6806" y="4155"/>
                </a:lnTo>
                <a:lnTo>
                  <a:pt x="6798" y="4130"/>
                </a:lnTo>
                <a:lnTo>
                  <a:pt x="6789" y="4105"/>
                </a:lnTo>
                <a:lnTo>
                  <a:pt x="6779" y="4082"/>
                </a:lnTo>
                <a:lnTo>
                  <a:pt x="6774" y="4072"/>
                </a:lnTo>
                <a:lnTo>
                  <a:pt x="6768" y="4062"/>
                </a:lnTo>
                <a:lnTo>
                  <a:pt x="6761" y="4053"/>
                </a:lnTo>
                <a:lnTo>
                  <a:pt x="6754" y="4044"/>
                </a:lnTo>
                <a:lnTo>
                  <a:pt x="6746" y="4036"/>
                </a:lnTo>
                <a:lnTo>
                  <a:pt x="6737" y="4029"/>
                </a:lnTo>
                <a:lnTo>
                  <a:pt x="6729" y="4022"/>
                </a:lnTo>
                <a:lnTo>
                  <a:pt x="6720" y="4016"/>
                </a:lnTo>
                <a:lnTo>
                  <a:pt x="6710" y="4009"/>
                </a:lnTo>
                <a:lnTo>
                  <a:pt x="6700" y="4004"/>
                </a:lnTo>
                <a:lnTo>
                  <a:pt x="6688" y="4000"/>
                </a:lnTo>
                <a:lnTo>
                  <a:pt x="6677" y="3996"/>
                </a:lnTo>
                <a:lnTo>
                  <a:pt x="6665" y="3993"/>
                </a:lnTo>
                <a:lnTo>
                  <a:pt x="6653" y="3991"/>
                </a:lnTo>
                <a:lnTo>
                  <a:pt x="6641" y="3989"/>
                </a:lnTo>
                <a:lnTo>
                  <a:pt x="6626" y="3987"/>
                </a:lnTo>
                <a:lnTo>
                  <a:pt x="6626" y="4659"/>
                </a:lnTo>
                <a:close/>
                <a:moveTo>
                  <a:pt x="6437" y="3987"/>
                </a:moveTo>
                <a:lnTo>
                  <a:pt x="6423" y="3989"/>
                </a:lnTo>
                <a:lnTo>
                  <a:pt x="6410" y="3991"/>
                </a:lnTo>
                <a:lnTo>
                  <a:pt x="6398" y="3993"/>
                </a:lnTo>
                <a:lnTo>
                  <a:pt x="6386" y="3996"/>
                </a:lnTo>
                <a:lnTo>
                  <a:pt x="6375" y="4000"/>
                </a:lnTo>
                <a:lnTo>
                  <a:pt x="6364" y="4005"/>
                </a:lnTo>
                <a:lnTo>
                  <a:pt x="6353" y="4010"/>
                </a:lnTo>
                <a:lnTo>
                  <a:pt x="6344" y="4016"/>
                </a:lnTo>
                <a:lnTo>
                  <a:pt x="6335" y="4022"/>
                </a:lnTo>
                <a:lnTo>
                  <a:pt x="6326" y="4029"/>
                </a:lnTo>
                <a:lnTo>
                  <a:pt x="6318" y="4037"/>
                </a:lnTo>
                <a:lnTo>
                  <a:pt x="6311" y="4045"/>
                </a:lnTo>
                <a:lnTo>
                  <a:pt x="6303" y="4054"/>
                </a:lnTo>
                <a:lnTo>
                  <a:pt x="6296" y="4063"/>
                </a:lnTo>
                <a:lnTo>
                  <a:pt x="6290" y="4073"/>
                </a:lnTo>
                <a:lnTo>
                  <a:pt x="6285" y="4084"/>
                </a:lnTo>
                <a:lnTo>
                  <a:pt x="6275" y="4107"/>
                </a:lnTo>
                <a:lnTo>
                  <a:pt x="6267" y="4132"/>
                </a:lnTo>
                <a:lnTo>
                  <a:pt x="6260" y="4159"/>
                </a:lnTo>
                <a:lnTo>
                  <a:pt x="6254" y="4186"/>
                </a:lnTo>
                <a:lnTo>
                  <a:pt x="6248" y="4216"/>
                </a:lnTo>
                <a:lnTo>
                  <a:pt x="6245" y="4247"/>
                </a:lnTo>
                <a:lnTo>
                  <a:pt x="6243" y="4281"/>
                </a:lnTo>
                <a:lnTo>
                  <a:pt x="6242" y="4316"/>
                </a:lnTo>
                <a:lnTo>
                  <a:pt x="6243" y="4354"/>
                </a:lnTo>
                <a:lnTo>
                  <a:pt x="6245" y="4391"/>
                </a:lnTo>
                <a:lnTo>
                  <a:pt x="6248" y="4425"/>
                </a:lnTo>
                <a:lnTo>
                  <a:pt x="6253" y="4458"/>
                </a:lnTo>
                <a:lnTo>
                  <a:pt x="6255" y="4472"/>
                </a:lnTo>
                <a:lnTo>
                  <a:pt x="6258" y="4487"/>
                </a:lnTo>
                <a:lnTo>
                  <a:pt x="6261" y="4501"/>
                </a:lnTo>
                <a:lnTo>
                  <a:pt x="6265" y="4514"/>
                </a:lnTo>
                <a:lnTo>
                  <a:pt x="6269" y="4528"/>
                </a:lnTo>
                <a:lnTo>
                  <a:pt x="6273" y="4540"/>
                </a:lnTo>
                <a:lnTo>
                  <a:pt x="6278" y="4551"/>
                </a:lnTo>
                <a:lnTo>
                  <a:pt x="6283" y="4563"/>
                </a:lnTo>
                <a:lnTo>
                  <a:pt x="6289" y="4573"/>
                </a:lnTo>
                <a:lnTo>
                  <a:pt x="6295" y="4583"/>
                </a:lnTo>
                <a:lnTo>
                  <a:pt x="6301" y="4592"/>
                </a:lnTo>
                <a:lnTo>
                  <a:pt x="6310" y="4602"/>
                </a:lnTo>
                <a:lnTo>
                  <a:pt x="6317" y="4609"/>
                </a:lnTo>
                <a:lnTo>
                  <a:pt x="6325" y="4617"/>
                </a:lnTo>
                <a:lnTo>
                  <a:pt x="6334" y="4623"/>
                </a:lnTo>
                <a:lnTo>
                  <a:pt x="6343" y="4629"/>
                </a:lnTo>
                <a:lnTo>
                  <a:pt x="6352" y="4636"/>
                </a:lnTo>
                <a:lnTo>
                  <a:pt x="6364" y="4641"/>
                </a:lnTo>
                <a:lnTo>
                  <a:pt x="6374" y="4645"/>
                </a:lnTo>
                <a:lnTo>
                  <a:pt x="6385" y="4649"/>
                </a:lnTo>
                <a:lnTo>
                  <a:pt x="6397" y="4652"/>
                </a:lnTo>
                <a:lnTo>
                  <a:pt x="6409" y="4655"/>
                </a:lnTo>
                <a:lnTo>
                  <a:pt x="6423" y="4657"/>
                </a:lnTo>
                <a:lnTo>
                  <a:pt x="6437" y="4659"/>
                </a:lnTo>
                <a:lnTo>
                  <a:pt x="6437" y="3987"/>
                </a:lnTo>
                <a:close/>
                <a:moveTo>
                  <a:pt x="6438" y="4832"/>
                </a:moveTo>
                <a:lnTo>
                  <a:pt x="6410" y="4829"/>
                </a:lnTo>
                <a:lnTo>
                  <a:pt x="6384" y="4826"/>
                </a:lnTo>
                <a:lnTo>
                  <a:pt x="6358" y="4821"/>
                </a:lnTo>
                <a:lnTo>
                  <a:pt x="6334" y="4814"/>
                </a:lnTo>
                <a:lnTo>
                  <a:pt x="6311" y="4808"/>
                </a:lnTo>
                <a:lnTo>
                  <a:pt x="6289" y="4801"/>
                </a:lnTo>
                <a:lnTo>
                  <a:pt x="6269" y="4792"/>
                </a:lnTo>
                <a:lnTo>
                  <a:pt x="6250" y="4783"/>
                </a:lnTo>
                <a:lnTo>
                  <a:pt x="6231" y="4772"/>
                </a:lnTo>
                <a:lnTo>
                  <a:pt x="6215" y="4762"/>
                </a:lnTo>
                <a:lnTo>
                  <a:pt x="6199" y="4750"/>
                </a:lnTo>
                <a:lnTo>
                  <a:pt x="6183" y="4737"/>
                </a:lnTo>
                <a:lnTo>
                  <a:pt x="6169" y="4724"/>
                </a:lnTo>
                <a:lnTo>
                  <a:pt x="6156" y="4710"/>
                </a:lnTo>
                <a:lnTo>
                  <a:pt x="6144" y="4694"/>
                </a:lnTo>
                <a:lnTo>
                  <a:pt x="6131" y="4679"/>
                </a:lnTo>
                <a:lnTo>
                  <a:pt x="6121" y="4661"/>
                </a:lnTo>
                <a:lnTo>
                  <a:pt x="6111" y="4644"/>
                </a:lnTo>
                <a:lnTo>
                  <a:pt x="6103" y="4625"/>
                </a:lnTo>
                <a:lnTo>
                  <a:pt x="6095" y="4607"/>
                </a:lnTo>
                <a:lnTo>
                  <a:pt x="6088" y="4587"/>
                </a:lnTo>
                <a:lnTo>
                  <a:pt x="6080" y="4567"/>
                </a:lnTo>
                <a:lnTo>
                  <a:pt x="6075" y="4545"/>
                </a:lnTo>
                <a:lnTo>
                  <a:pt x="6070" y="4522"/>
                </a:lnTo>
                <a:lnTo>
                  <a:pt x="6066" y="4500"/>
                </a:lnTo>
                <a:lnTo>
                  <a:pt x="6062" y="4476"/>
                </a:lnTo>
                <a:lnTo>
                  <a:pt x="6059" y="4453"/>
                </a:lnTo>
                <a:lnTo>
                  <a:pt x="6057" y="4427"/>
                </a:lnTo>
                <a:lnTo>
                  <a:pt x="6055" y="4401"/>
                </a:lnTo>
                <a:lnTo>
                  <a:pt x="6054" y="4375"/>
                </a:lnTo>
                <a:lnTo>
                  <a:pt x="6053" y="4348"/>
                </a:lnTo>
                <a:lnTo>
                  <a:pt x="6053" y="4321"/>
                </a:lnTo>
                <a:lnTo>
                  <a:pt x="6053" y="4294"/>
                </a:lnTo>
                <a:lnTo>
                  <a:pt x="6054" y="4269"/>
                </a:lnTo>
                <a:lnTo>
                  <a:pt x="6055" y="4244"/>
                </a:lnTo>
                <a:lnTo>
                  <a:pt x="6057" y="4219"/>
                </a:lnTo>
                <a:lnTo>
                  <a:pt x="6060" y="4196"/>
                </a:lnTo>
                <a:lnTo>
                  <a:pt x="6063" y="4172"/>
                </a:lnTo>
                <a:lnTo>
                  <a:pt x="6067" y="4148"/>
                </a:lnTo>
                <a:lnTo>
                  <a:pt x="6072" y="4126"/>
                </a:lnTo>
                <a:lnTo>
                  <a:pt x="6077" y="4104"/>
                </a:lnTo>
                <a:lnTo>
                  <a:pt x="6084" y="4082"/>
                </a:lnTo>
                <a:lnTo>
                  <a:pt x="6091" y="4062"/>
                </a:lnTo>
                <a:lnTo>
                  <a:pt x="6098" y="4042"/>
                </a:lnTo>
                <a:lnTo>
                  <a:pt x="6106" y="4023"/>
                </a:lnTo>
                <a:lnTo>
                  <a:pt x="6116" y="4004"/>
                </a:lnTo>
                <a:lnTo>
                  <a:pt x="6126" y="3987"/>
                </a:lnTo>
                <a:lnTo>
                  <a:pt x="6136" y="3969"/>
                </a:lnTo>
                <a:lnTo>
                  <a:pt x="6149" y="3953"/>
                </a:lnTo>
                <a:lnTo>
                  <a:pt x="6161" y="3937"/>
                </a:lnTo>
                <a:lnTo>
                  <a:pt x="6175" y="3923"/>
                </a:lnTo>
                <a:lnTo>
                  <a:pt x="6189" y="3909"/>
                </a:lnTo>
                <a:lnTo>
                  <a:pt x="6205" y="3895"/>
                </a:lnTo>
                <a:lnTo>
                  <a:pt x="6221" y="3884"/>
                </a:lnTo>
                <a:lnTo>
                  <a:pt x="6238" y="3872"/>
                </a:lnTo>
                <a:lnTo>
                  <a:pt x="6257" y="3861"/>
                </a:lnTo>
                <a:lnTo>
                  <a:pt x="6275" y="3852"/>
                </a:lnTo>
                <a:lnTo>
                  <a:pt x="6295" y="3843"/>
                </a:lnTo>
                <a:lnTo>
                  <a:pt x="6317" y="3836"/>
                </a:lnTo>
                <a:lnTo>
                  <a:pt x="6339" y="3828"/>
                </a:lnTo>
                <a:lnTo>
                  <a:pt x="6363" y="3822"/>
                </a:lnTo>
                <a:lnTo>
                  <a:pt x="6386" y="3817"/>
                </a:lnTo>
                <a:lnTo>
                  <a:pt x="6411" y="3813"/>
                </a:lnTo>
                <a:lnTo>
                  <a:pt x="6438" y="3810"/>
                </a:lnTo>
                <a:lnTo>
                  <a:pt x="6438" y="3747"/>
                </a:lnTo>
                <a:lnTo>
                  <a:pt x="6625" y="3747"/>
                </a:lnTo>
                <a:lnTo>
                  <a:pt x="6625" y="3810"/>
                </a:lnTo>
                <a:lnTo>
                  <a:pt x="6652" y="3813"/>
                </a:lnTo>
                <a:lnTo>
                  <a:pt x="6677" y="3817"/>
                </a:lnTo>
                <a:lnTo>
                  <a:pt x="6702" y="3822"/>
                </a:lnTo>
                <a:lnTo>
                  <a:pt x="6724" y="3828"/>
                </a:lnTo>
                <a:lnTo>
                  <a:pt x="6747" y="3835"/>
                </a:lnTo>
                <a:lnTo>
                  <a:pt x="6768" y="3843"/>
                </a:lnTo>
                <a:lnTo>
                  <a:pt x="6788" y="3851"/>
                </a:lnTo>
                <a:lnTo>
                  <a:pt x="6807" y="3860"/>
                </a:lnTo>
                <a:lnTo>
                  <a:pt x="6825" y="3871"/>
                </a:lnTo>
                <a:lnTo>
                  <a:pt x="6842" y="3882"/>
                </a:lnTo>
                <a:lnTo>
                  <a:pt x="6859" y="3894"/>
                </a:lnTo>
                <a:lnTo>
                  <a:pt x="6874" y="3907"/>
                </a:lnTo>
                <a:lnTo>
                  <a:pt x="6888" y="3920"/>
                </a:lnTo>
                <a:lnTo>
                  <a:pt x="6902" y="3934"/>
                </a:lnTo>
                <a:lnTo>
                  <a:pt x="6915" y="3950"/>
                </a:lnTo>
                <a:lnTo>
                  <a:pt x="6927" y="3965"/>
                </a:lnTo>
                <a:lnTo>
                  <a:pt x="6938" y="3982"/>
                </a:lnTo>
                <a:lnTo>
                  <a:pt x="6948" y="3999"/>
                </a:lnTo>
                <a:lnTo>
                  <a:pt x="6957" y="4017"/>
                </a:lnTo>
                <a:lnTo>
                  <a:pt x="6966" y="4036"/>
                </a:lnTo>
                <a:lnTo>
                  <a:pt x="6974" y="4056"/>
                </a:lnTo>
                <a:lnTo>
                  <a:pt x="6981" y="4075"/>
                </a:lnTo>
                <a:lnTo>
                  <a:pt x="6987" y="4097"/>
                </a:lnTo>
                <a:lnTo>
                  <a:pt x="6992" y="4118"/>
                </a:lnTo>
                <a:lnTo>
                  <a:pt x="6997" y="4141"/>
                </a:lnTo>
                <a:lnTo>
                  <a:pt x="7001" y="4164"/>
                </a:lnTo>
                <a:lnTo>
                  <a:pt x="7004" y="4187"/>
                </a:lnTo>
                <a:lnTo>
                  <a:pt x="7007" y="4212"/>
                </a:lnTo>
                <a:lnTo>
                  <a:pt x="7009" y="4237"/>
                </a:lnTo>
                <a:lnTo>
                  <a:pt x="7011" y="4262"/>
                </a:lnTo>
                <a:lnTo>
                  <a:pt x="7012" y="4288"/>
                </a:lnTo>
                <a:lnTo>
                  <a:pt x="7012" y="4316"/>
                </a:lnTo>
                <a:lnTo>
                  <a:pt x="7012" y="4344"/>
                </a:lnTo>
                <a:lnTo>
                  <a:pt x="7011" y="4370"/>
                </a:lnTo>
                <a:lnTo>
                  <a:pt x="7010" y="4396"/>
                </a:lnTo>
                <a:lnTo>
                  <a:pt x="7008" y="4423"/>
                </a:lnTo>
                <a:lnTo>
                  <a:pt x="7005" y="4447"/>
                </a:lnTo>
                <a:lnTo>
                  <a:pt x="7002" y="4472"/>
                </a:lnTo>
                <a:lnTo>
                  <a:pt x="6998" y="4496"/>
                </a:lnTo>
                <a:lnTo>
                  <a:pt x="6994" y="4518"/>
                </a:lnTo>
                <a:lnTo>
                  <a:pt x="6989" y="4541"/>
                </a:lnTo>
                <a:lnTo>
                  <a:pt x="6983" y="4563"/>
                </a:lnTo>
                <a:lnTo>
                  <a:pt x="6977" y="4583"/>
                </a:lnTo>
                <a:lnTo>
                  <a:pt x="6969" y="4604"/>
                </a:lnTo>
                <a:lnTo>
                  <a:pt x="6960" y="4622"/>
                </a:lnTo>
                <a:lnTo>
                  <a:pt x="6952" y="4641"/>
                </a:lnTo>
                <a:lnTo>
                  <a:pt x="6942" y="4659"/>
                </a:lnTo>
                <a:lnTo>
                  <a:pt x="6932" y="4676"/>
                </a:lnTo>
                <a:lnTo>
                  <a:pt x="6920" y="4692"/>
                </a:lnTo>
                <a:lnTo>
                  <a:pt x="6907" y="4707"/>
                </a:lnTo>
                <a:lnTo>
                  <a:pt x="6894" y="4722"/>
                </a:lnTo>
                <a:lnTo>
                  <a:pt x="6880" y="4735"/>
                </a:lnTo>
                <a:lnTo>
                  <a:pt x="6865" y="4749"/>
                </a:lnTo>
                <a:lnTo>
                  <a:pt x="6848" y="4760"/>
                </a:lnTo>
                <a:lnTo>
                  <a:pt x="6831" y="4771"/>
                </a:lnTo>
                <a:lnTo>
                  <a:pt x="6813" y="4782"/>
                </a:lnTo>
                <a:lnTo>
                  <a:pt x="6793" y="4792"/>
                </a:lnTo>
                <a:lnTo>
                  <a:pt x="6773" y="4800"/>
                </a:lnTo>
                <a:lnTo>
                  <a:pt x="6752" y="4808"/>
                </a:lnTo>
                <a:lnTo>
                  <a:pt x="6728" y="4814"/>
                </a:lnTo>
                <a:lnTo>
                  <a:pt x="6705" y="4821"/>
                </a:lnTo>
                <a:lnTo>
                  <a:pt x="6679" y="4825"/>
                </a:lnTo>
                <a:lnTo>
                  <a:pt x="6653" y="4829"/>
                </a:lnTo>
                <a:lnTo>
                  <a:pt x="6625" y="4832"/>
                </a:lnTo>
                <a:lnTo>
                  <a:pt x="6625" y="4931"/>
                </a:lnTo>
                <a:lnTo>
                  <a:pt x="6438" y="4931"/>
                </a:lnTo>
                <a:lnTo>
                  <a:pt x="6438" y="4832"/>
                </a:lnTo>
                <a:close/>
                <a:moveTo>
                  <a:pt x="3172" y="867"/>
                </a:moveTo>
                <a:lnTo>
                  <a:pt x="3197" y="868"/>
                </a:lnTo>
                <a:lnTo>
                  <a:pt x="3224" y="872"/>
                </a:lnTo>
                <a:lnTo>
                  <a:pt x="3248" y="877"/>
                </a:lnTo>
                <a:lnTo>
                  <a:pt x="3272" y="884"/>
                </a:lnTo>
                <a:lnTo>
                  <a:pt x="3296" y="893"/>
                </a:lnTo>
                <a:lnTo>
                  <a:pt x="3318" y="904"/>
                </a:lnTo>
                <a:lnTo>
                  <a:pt x="3340" y="916"/>
                </a:lnTo>
                <a:lnTo>
                  <a:pt x="3361" y="929"/>
                </a:lnTo>
                <a:lnTo>
                  <a:pt x="3380" y="944"/>
                </a:lnTo>
                <a:lnTo>
                  <a:pt x="3399" y="960"/>
                </a:lnTo>
                <a:lnTo>
                  <a:pt x="3417" y="978"/>
                </a:lnTo>
                <a:lnTo>
                  <a:pt x="3432" y="996"/>
                </a:lnTo>
                <a:lnTo>
                  <a:pt x="3448" y="1017"/>
                </a:lnTo>
                <a:lnTo>
                  <a:pt x="3461" y="1037"/>
                </a:lnTo>
                <a:lnTo>
                  <a:pt x="3473" y="1059"/>
                </a:lnTo>
                <a:lnTo>
                  <a:pt x="3483" y="1083"/>
                </a:lnTo>
                <a:lnTo>
                  <a:pt x="4461" y="847"/>
                </a:lnTo>
                <a:lnTo>
                  <a:pt x="4419" y="802"/>
                </a:lnTo>
                <a:lnTo>
                  <a:pt x="4378" y="759"/>
                </a:lnTo>
                <a:lnTo>
                  <a:pt x="4334" y="716"/>
                </a:lnTo>
                <a:lnTo>
                  <a:pt x="4290" y="673"/>
                </a:lnTo>
                <a:lnTo>
                  <a:pt x="4244" y="632"/>
                </a:lnTo>
                <a:lnTo>
                  <a:pt x="4198" y="592"/>
                </a:lnTo>
                <a:lnTo>
                  <a:pt x="4151" y="554"/>
                </a:lnTo>
                <a:lnTo>
                  <a:pt x="4103" y="516"/>
                </a:lnTo>
                <a:lnTo>
                  <a:pt x="4054" y="480"/>
                </a:lnTo>
                <a:lnTo>
                  <a:pt x="4004" y="444"/>
                </a:lnTo>
                <a:lnTo>
                  <a:pt x="3954" y="410"/>
                </a:lnTo>
                <a:lnTo>
                  <a:pt x="3902" y="377"/>
                </a:lnTo>
                <a:lnTo>
                  <a:pt x="3849" y="345"/>
                </a:lnTo>
                <a:lnTo>
                  <a:pt x="3796" y="316"/>
                </a:lnTo>
                <a:lnTo>
                  <a:pt x="3742" y="286"/>
                </a:lnTo>
                <a:lnTo>
                  <a:pt x="3687" y="258"/>
                </a:lnTo>
                <a:lnTo>
                  <a:pt x="3632" y="231"/>
                </a:lnTo>
                <a:lnTo>
                  <a:pt x="3576" y="207"/>
                </a:lnTo>
                <a:lnTo>
                  <a:pt x="3519" y="182"/>
                </a:lnTo>
                <a:lnTo>
                  <a:pt x="3461" y="159"/>
                </a:lnTo>
                <a:lnTo>
                  <a:pt x="3403" y="139"/>
                </a:lnTo>
                <a:lnTo>
                  <a:pt x="3344" y="118"/>
                </a:lnTo>
                <a:lnTo>
                  <a:pt x="3285" y="100"/>
                </a:lnTo>
                <a:lnTo>
                  <a:pt x="3225" y="83"/>
                </a:lnTo>
                <a:lnTo>
                  <a:pt x="3163" y="68"/>
                </a:lnTo>
                <a:lnTo>
                  <a:pt x="3102" y="53"/>
                </a:lnTo>
                <a:lnTo>
                  <a:pt x="3040" y="41"/>
                </a:lnTo>
                <a:lnTo>
                  <a:pt x="2978" y="30"/>
                </a:lnTo>
                <a:lnTo>
                  <a:pt x="2915" y="21"/>
                </a:lnTo>
                <a:lnTo>
                  <a:pt x="2852" y="12"/>
                </a:lnTo>
                <a:lnTo>
                  <a:pt x="2788" y="5"/>
                </a:lnTo>
                <a:lnTo>
                  <a:pt x="2723" y="1"/>
                </a:lnTo>
                <a:lnTo>
                  <a:pt x="3085" y="877"/>
                </a:lnTo>
                <a:lnTo>
                  <a:pt x="3105" y="873"/>
                </a:lnTo>
                <a:lnTo>
                  <a:pt x="3127" y="870"/>
                </a:lnTo>
                <a:lnTo>
                  <a:pt x="3149" y="867"/>
                </a:lnTo>
                <a:lnTo>
                  <a:pt x="3172" y="867"/>
                </a:lnTo>
                <a:close/>
                <a:moveTo>
                  <a:pt x="2821" y="1254"/>
                </a:moveTo>
                <a:lnTo>
                  <a:pt x="442" y="1129"/>
                </a:lnTo>
                <a:lnTo>
                  <a:pt x="416" y="1168"/>
                </a:lnTo>
                <a:lnTo>
                  <a:pt x="391" y="1207"/>
                </a:lnTo>
                <a:lnTo>
                  <a:pt x="367" y="1247"/>
                </a:lnTo>
                <a:lnTo>
                  <a:pt x="342" y="1287"/>
                </a:lnTo>
                <a:lnTo>
                  <a:pt x="320" y="1328"/>
                </a:lnTo>
                <a:lnTo>
                  <a:pt x="297" y="1370"/>
                </a:lnTo>
                <a:lnTo>
                  <a:pt x="276" y="1412"/>
                </a:lnTo>
                <a:lnTo>
                  <a:pt x="255" y="1454"/>
                </a:lnTo>
                <a:lnTo>
                  <a:pt x="235" y="1497"/>
                </a:lnTo>
                <a:lnTo>
                  <a:pt x="216" y="1540"/>
                </a:lnTo>
                <a:lnTo>
                  <a:pt x="198" y="1583"/>
                </a:lnTo>
                <a:lnTo>
                  <a:pt x="179" y="1627"/>
                </a:lnTo>
                <a:lnTo>
                  <a:pt x="162" y="1672"/>
                </a:lnTo>
                <a:lnTo>
                  <a:pt x="147" y="1717"/>
                </a:lnTo>
                <a:lnTo>
                  <a:pt x="130" y="1762"/>
                </a:lnTo>
                <a:lnTo>
                  <a:pt x="116" y="1807"/>
                </a:lnTo>
                <a:lnTo>
                  <a:pt x="103" y="1854"/>
                </a:lnTo>
                <a:lnTo>
                  <a:pt x="90" y="1900"/>
                </a:lnTo>
                <a:lnTo>
                  <a:pt x="77" y="1946"/>
                </a:lnTo>
                <a:lnTo>
                  <a:pt x="66" y="1993"/>
                </a:lnTo>
                <a:lnTo>
                  <a:pt x="56" y="2041"/>
                </a:lnTo>
                <a:lnTo>
                  <a:pt x="46" y="2088"/>
                </a:lnTo>
                <a:lnTo>
                  <a:pt x="38" y="2136"/>
                </a:lnTo>
                <a:lnTo>
                  <a:pt x="30" y="2185"/>
                </a:lnTo>
                <a:lnTo>
                  <a:pt x="22" y="2233"/>
                </a:lnTo>
                <a:lnTo>
                  <a:pt x="17" y="2282"/>
                </a:lnTo>
                <a:lnTo>
                  <a:pt x="12" y="2331"/>
                </a:lnTo>
                <a:lnTo>
                  <a:pt x="7" y="2380"/>
                </a:lnTo>
                <a:lnTo>
                  <a:pt x="4" y="2430"/>
                </a:lnTo>
                <a:lnTo>
                  <a:pt x="2" y="2480"/>
                </a:lnTo>
                <a:lnTo>
                  <a:pt x="0" y="2530"/>
                </a:lnTo>
                <a:lnTo>
                  <a:pt x="0" y="2580"/>
                </a:lnTo>
                <a:lnTo>
                  <a:pt x="1" y="2635"/>
                </a:lnTo>
                <a:lnTo>
                  <a:pt x="2" y="2688"/>
                </a:lnTo>
                <a:lnTo>
                  <a:pt x="5" y="2743"/>
                </a:lnTo>
                <a:lnTo>
                  <a:pt x="9" y="2796"/>
                </a:lnTo>
                <a:lnTo>
                  <a:pt x="14" y="2849"/>
                </a:lnTo>
                <a:lnTo>
                  <a:pt x="20" y="2902"/>
                </a:lnTo>
                <a:lnTo>
                  <a:pt x="27" y="2955"/>
                </a:lnTo>
                <a:lnTo>
                  <a:pt x="36" y="3006"/>
                </a:lnTo>
                <a:lnTo>
                  <a:pt x="2841" y="1342"/>
                </a:lnTo>
                <a:lnTo>
                  <a:pt x="2833" y="1321"/>
                </a:lnTo>
                <a:lnTo>
                  <a:pt x="2828" y="1299"/>
                </a:lnTo>
                <a:lnTo>
                  <a:pt x="2824" y="1277"/>
                </a:lnTo>
                <a:lnTo>
                  <a:pt x="2821" y="1254"/>
                </a:lnTo>
                <a:close/>
                <a:moveTo>
                  <a:pt x="3509" y="1231"/>
                </a:moveTo>
                <a:lnTo>
                  <a:pt x="3507" y="1255"/>
                </a:lnTo>
                <a:lnTo>
                  <a:pt x="3504" y="1280"/>
                </a:lnTo>
                <a:lnTo>
                  <a:pt x="3499" y="1304"/>
                </a:lnTo>
                <a:lnTo>
                  <a:pt x="3491" y="1327"/>
                </a:lnTo>
                <a:lnTo>
                  <a:pt x="3483" y="1350"/>
                </a:lnTo>
                <a:lnTo>
                  <a:pt x="3474" y="1371"/>
                </a:lnTo>
                <a:lnTo>
                  <a:pt x="3463" y="1392"/>
                </a:lnTo>
                <a:lnTo>
                  <a:pt x="3451" y="1413"/>
                </a:lnTo>
                <a:lnTo>
                  <a:pt x="5090" y="2982"/>
                </a:lnTo>
                <a:lnTo>
                  <a:pt x="5098" y="2933"/>
                </a:lnTo>
                <a:lnTo>
                  <a:pt x="5104" y="2884"/>
                </a:lnTo>
                <a:lnTo>
                  <a:pt x="5109" y="2834"/>
                </a:lnTo>
                <a:lnTo>
                  <a:pt x="5114" y="2784"/>
                </a:lnTo>
                <a:lnTo>
                  <a:pt x="5117" y="2734"/>
                </a:lnTo>
                <a:lnTo>
                  <a:pt x="5120" y="2682"/>
                </a:lnTo>
                <a:lnTo>
                  <a:pt x="5121" y="2632"/>
                </a:lnTo>
                <a:lnTo>
                  <a:pt x="5122" y="2580"/>
                </a:lnTo>
                <a:lnTo>
                  <a:pt x="5121" y="2528"/>
                </a:lnTo>
                <a:lnTo>
                  <a:pt x="5120" y="2477"/>
                </a:lnTo>
                <a:lnTo>
                  <a:pt x="5117" y="2425"/>
                </a:lnTo>
                <a:lnTo>
                  <a:pt x="5114" y="2374"/>
                </a:lnTo>
                <a:lnTo>
                  <a:pt x="5109" y="2323"/>
                </a:lnTo>
                <a:lnTo>
                  <a:pt x="5104" y="2273"/>
                </a:lnTo>
                <a:lnTo>
                  <a:pt x="5098" y="2223"/>
                </a:lnTo>
                <a:lnTo>
                  <a:pt x="5089" y="2172"/>
                </a:lnTo>
                <a:lnTo>
                  <a:pt x="5081" y="2123"/>
                </a:lnTo>
                <a:lnTo>
                  <a:pt x="5072" y="2074"/>
                </a:lnTo>
                <a:lnTo>
                  <a:pt x="5062" y="2025"/>
                </a:lnTo>
                <a:lnTo>
                  <a:pt x="5051" y="1976"/>
                </a:lnTo>
                <a:lnTo>
                  <a:pt x="5040" y="1928"/>
                </a:lnTo>
                <a:lnTo>
                  <a:pt x="5026" y="1880"/>
                </a:lnTo>
                <a:lnTo>
                  <a:pt x="5012" y="1833"/>
                </a:lnTo>
                <a:lnTo>
                  <a:pt x="4998" y="1786"/>
                </a:lnTo>
                <a:lnTo>
                  <a:pt x="4983" y="1738"/>
                </a:lnTo>
                <a:lnTo>
                  <a:pt x="4966" y="1692"/>
                </a:lnTo>
                <a:lnTo>
                  <a:pt x="4949" y="1647"/>
                </a:lnTo>
                <a:lnTo>
                  <a:pt x="4931" y="1601"/>
                </a:lnTo>
                <a:lnTo>
                  <a:pt x="4912" y="1555"/>
                </a:lnTo>
                <a:lnTo>
                  <a:pt x="4892" y="1511"/>
                </a:lnTo>
                <a:lnTo>
                  <a:pt x="4871" y="1467"/>
                </a:lnTo>
                <a:lnTo>
                  <a:pt x="4851" y="1424"/>
                </a:lnTo>
                <a:lnTo>
                  <a:pt x="4829" y="1380"/>
                </a:lnTo>
                <a:lnTo>
                  <a:pt x="4806" y="1338"/>
                </a:lnTo>
                <a:lnTo>
                  <a:pt x="4782" y="1295"/>
                </a:lnTo>
                <a:lnTo>
                  <a:pt x="4757" y="1253"/>
                </a:lnTo>
                <a:lnTo>
                  <a:pt x="4733" y="1212"/>
                </a:lnTo>
                <a:lnTo>
                  <a:pt x="4708" y="1171"/>
                </a:lnTo>
                <a:lnTo>
                  <a:pt x="4681" y="1131"/>
                </a:lnTo>
                <a:lnTo>
                  <a:pt x="4654" y="1092"/>
                </a:lnTo>
                <a:lnTo>
                  <a:pt x="3509" y="1231"/>
                </a:lnTo>
                <a:close/>
                <a:moveTo>
                  <a:pt x="2947" y="946"/>
                </a:moveTo>
                <a:lnTo>
                  <a:pt x="2411" y="0"/>
                </a:lnTo>
                <a:lnTo>
                  <a:pt x="2346" y="5"/>
                </a:lnTo>
                <a:lnTo>
                  <a:pt x="2280" y="11"/>
                </a:lnTo>
                <a:lnTo>
                  <a:pt x="2216" y="19"/>
                </a:lnTo>
                <a:lnTo>
                  <a:pt x="2153" y="28"/>
                </a:lnTo>
                <a:lnTo>
                  <a:pt x="2090" y="39"/>
                </a:lnTo>
                <a:lnTo>
                  <a:pt x="2027" y="51"/>
                </a:lnTo>
                <a:lnTo>
                  <a:pt x="1965" y="66"/>
                </a:lnTo>
                <a:lnTo>
                  <a:pt x="1904" y="81"/>
                </a:lnTo>
                <a:lnTo>
                  <a:pt x="1842" y="99"/>
                </a:lnTo>
                <a:lnTo>
                  <a:pt x="1782" y="117"/>
                </a:lnTo>
                <a:lnTo>
                  <a:pt x="1722" y="137"/>
                </a:lnTo>
                <a:lnTo>
                  <a:pt x="1663" y="158"/>
                </a:lnTo>
                <a:lnTo>
                  <a:pt x="1605" y="181"/>
                </a:lnTo>
                <a:lnTo>
                  <a:pt x="1547" y="206"/>
                </a:lnTo>
                <a:lnTo>
                  <a:pt x="1491" y="231"/>
                </a:lnTo>
                <a:lnTo>
                  <a:pt x="1434" y="258"/>
                </a:lnTo>
                <a:lnTo>
                  <a:pt x="1379" y="287"/>
                </a:lnTo>
                <a:lnTo>
                  <a:pt x="1324" y="316"/>
                </a:lnTo>
                <a:lnTo>
                  <a:pt x="1271" y="346"/>
                </a:lnTo>
                <a:lnTo>
                  <a:pt x="1218" y="379"/>
                </a:lnTo>
                <a:lnTo>
                  <a:pt x="1165" y="412"/>
                </a:lnTo>
                <a:lnTo>
                  <a:pt x="1114" y="447"/>
                </a:lnTo>
                <a:lnTo>
                  <a:pt x="1064" y="483"/>
                </a:lnTo>
                <a:lnTo>
                  <a:pt x="1014" y="519"/>
                </a:lnTo>
                <a:lnTo>
                  <a:pt x="966" y="558"/>
                </a:lnTo>
                <a:lnTo>
                  <a:pt x="918" y="597"/>
                </a:lnTo>
                <a:lnTo>
                  <a:pt x="872" y="637"/>
                </a:lnTo>
                <a:lnTo>
                  <a:pt x="826" y="680"/>
                </a:lnTo>
                <a:lnTo>
                  <a:pt x="781" y="722"/>
                </a:lnTo>
                <a:lnTo>
                  <a:pt x="737" y="765"/>
                </a:lnTo>
                <a:lnTo>
                  <a:pt x="695" y="810"/>
                </a:lnTo>
                <a:lnTo>
                  <a:pt x="653" y="855"/>
                </a:lnTo>
                <a:lnTo>
                  <a:pt x="2831" y="1120"/>
                </a:lnTo>
                <a:lnTo>
                  <a:pt x="2836" y="1106"/>
                </a:lnTo>
                <a:lnTo>
                  <a:pt x="2841" y="1094"/>
                </a:lnTo>
                <a:lnTo>
                  <a:pt x="2846" y="1082"/>
                </a:lnTo>
                <a:lnTo>
                  <a:pt x="2851" y="1069"/>
                </a:lnTo>
                <a:lnTo>
                  <a:pt x="2863" y="1046"/>
                </a:lnTo>
                <a:lnTo>
                  <a:pt x="2876" y="1023"/>
                </a:lnTo>
                <a:lnTo>
                  <a:pt x="2892" y="1002"/>
                </a:lnTo>
                <a:lnTo>
                  <a:pt x="2908" y="982"/>
                </a:lnTo>
                <a:lnTo>
                  <a:pt x="2926" y="963"/>
                </a:lnTo>
                <a:lnTo>
                  <a:pt x="2947" y="946"/>
                </a:lnTo>
                <a:close/>
                <a:moveTo>
                  <a:pt x="3273" y="1546"/>
                </a:moveTo>
                <a:lnTo>
                  <a:pt x="3798" y="4844"/>
                </a:lnTo>
                <a:lnTo>
                  <a:pt x="3853" y="4813"/>
                </a:lnTo>
                <a:lnTo>
                  <a:pt x="3906" y="4780"/>
                </a:lnTo>
                <a:lnTo>
                  <a:pt x="3959" y="4747"/>
                </a:lnTo>
                <a:lnTo>
                  <a:pt x="4010" y="4712"/>
                </a:lnTo>
                <a:lnTo>
                  <a:pt x="4061" y="4676"/>
                </a:lnTo>
                <a:lnTo>
                  <a:pt x="4111" y="4638"/>
                </a:lnTo>
                <a:lnTo>
                  <a:pt x="4160" y="4600"/>
                </a:lnTo>
                <a:lnTo>
                  <a:pt x="4207" y="4559"/>
                </a:lnTo>
                <a:lnTo>
                  <a:pt x="4254" y="4518"/>
                </a:lnTo>
                <a:lnTo>
                  <a:pt x="4301" y="4477"/>
                </a:lnTo>
                <a:lnTo>
                  <a:pt x="4346" y="4434"/>
                </a:lnTo>
                <a:lnTo>
                  <a:pt x="4390" y="4390"/>
                </a:lnTo>
                <a:lnTo>
                  <a:pt x="4433" y="4345"/>
                </a:lnTo>
                <a:lnTo>
                  <a:pt x="4474" y="4298"/>
                </a:lnTo>
                <a:lnTo>
                  <a:pt x="4515" y="4250"/>
                </a:lnTo>
                <a:lnTo>
                  <a:pt x="4555" y="4203"/>
                </a:lnTo>
                <a:lnTo>
                  <a:pt x="4592" y="4153"/>
                </a:lnTo>
                <a:lnTo>
                  <a:pt x="4630" y="4103"/>
                </a:lnTo>
                <a:lnTo>
                  <a:pt x="4666" y="4052"/>
                </a:lnTo>
                <a:lnTo>
                  <a:pt x="4701" y="3999"/>
                </a:lnTo>
                <a:lnTo>
                  <a:pt x="4735" y="3947"/>
                </a:lnTo>
                <a:lnTo>
                  <a:pt x="4767" y="3892"/>
                </a:lnTo>
                <a:lnTo>
                  <a:pt x="4798" y="3838"/>
                </a:lnTo>
                <a:lnTo>
                  <a:pt x="4828" y="3782"/>
                </a:lnTo>
                <a:lnTo>
                  <a:pt x="4856" y="3726"/>
                </a:lnTo>
                <a:lnTo>
                  <a:pt x="4884" y="3669"/>
                </a:lnTo>
                <a:lnTo>
                  <a:pt x="4909" y="3611"/>
                </a:lnTo>
                <a:lnTo>
                  <a:pt x="4934" y="3552"/>
                </a:lnTo>
                <a:lnTo>
                  <a:pt x="4956" y="3493"/>
                </a:lnTo>
                <a:lnTo>
                  <a:pt x="4978" y="3433"/>
                </a:lnTo>
                <a:lnTo>
                  <a:pt x="4998" y="3372"/>
                </a:lnTo>
                <a:lnTo>
                  <a:pt x="5017" y="3310"/>
                </a:lnTo>
                <a:lnTo>
                  <a:pt x="3356" y="1507"/>
                </a:lnTo>
                <a:lnTo>
                  <a:pt x="3337" y="1518"/>
                </a:lnTo>
                <a:lnTo>
                  <a:pt x="3316" y="1530"/>
                </a:lnTo>
                <a:lnTo>
                  <a:pt x="3295" y="1539"/>
                </a:lnTo>
                <a:lnTo>
                  <a:pt x="3273" y="1546"/>
                </a:lnTo>
                <a:close/>
                <a:moveTo>
                  <a:pt x="2910" y="1453"/>
                </a:moveTo>
                <a:lnTo>
                  <a:pt x="106" y="3318"/>
                </a:lnTo>
                <a:lnTo>
                  <a:pt x="124" y="3378"/>
                </a:lnTo>
                <a:lnTo>
                  <a:pt x="145" y="3439"/>
                </a:lnTo>
                <a:lnTo>
                  <a:pt x="166" y="3498"/>
                </a:lnTo>
                <a:lnTo>
                  <a:pt x="189" y="3557"/>
                </a:lnTo>
                <a:lnTo>
                  <a:pt x="214" y="3615"/>
                </a:lnTo>
                <a:lnTo>
                  <a:pt x="239" y="3672"/>
                </a:lnTo>
                <a:lnTo>
                  <a:pt x="267" y="3729"/>
                </a:lnTo>
                <a:lnTo>
                  <a:pt x="294" y="3785"/>
                </a:lnTo>
                <a:lnTo>
                  <a:pt x="324" y="3840"/>
                </a:lnTo>
                <a:lnTo>
                  <a:pt x="355" y="3894"/>
                </a:lnTo>
                <a:lnTo>
                  <a:pt x="387" y="3948"/>
                </a:lnTo>
                <a:lnTo>
                  <a:pt x="421" y="4000"/>
                </a:lnTo>
                <a:lnTo>
                  <a:pt x="455" y="4052"/>
                </a:lnTo>
                <a:lnTo>
                  <a:pt x="491" y="4103"/>
                </a:lnTo>
                <a:lnTo>
                  <a:pt x="529" y="4152"/>
                </a:lnTo>
                <a:lnTo>
                  <a:pt x="566" y="4202"/>
                </a:lnTo>
                <a:lnTo>
                  <a:pt x="606" y="4249"/>
                </a:lnTo>
                <a:lnTo>
                  <a:pt x="646" y="4296"/>
                </a:lnTo>
                <a:lnTo>
                  <a:pt x="687" y="4343"/>
                </a:lnTo>
                <a:lnTo>
                  <a:pt x="730" y="4388"/>
                </a:lnTo>
                <a:lnTo>
                  <a:pt x="773" y="4431"/>
                </a:lnTo>
                <a:lnTo>
                  <a:pt x="818" y="4474"/>
                </a:lnTo>
                <a:lnTo>
                  <a:pt x="864" y="4516"/>
                </a:lnTo>
                <a:lnTo>
                  <a:pt x="911" y="4556"/>
                </a:lnTo>
                <a:lnTo>
                  <a:pt x="957" y="4596"/>
                </a:lnTo>
                <a:lnTo>
                  <a:pt x="1006" y="4634"/>
                </a:lnTo>
                <a:lnTo>
                  <a:pt x="1055" y="4672"/>
                </a:lnTo>
                <a:lnTo>
                  <a:pt x="1106" y="4707"/>
                </a:lnTo>
                <a:lnTo>
                  <a:pt x="1157" y="4742"/>
                </a:lnTo>
                <a:lnTo>
                  <a:pt x="1209" y="4776"/>
                </a:lnTo>
                <a:lnTo>
                  <a:pt x="1262" y="4808"/>
                </a:lnTo>
                <a:lnTo>
                  <a:pt x="1316" y="4840"/>
                </a:lnTo>
                <a:lnTo>
                  <a:pt x="2962" y="1500"/>
                </a:lnTo>
                <a:lnTo>
                  <a:pt x="2948" y="1489"/>
                </a:lnTo>
                <a:lnTo>
                  <a:pt x="2934" y="1477"/>
                </a:lnTo>
                <a:lnTo>
                  <a:pt x="2922" y="1465"/>
                </a:lnTo>
                <a:lnTo>
                  <a:pt x="2910" y="1453"/>
                </a:lnTo>
                <a:close/>
                <a:moveTo>
                  <a:pt x="3078" y="1554"/>
                </a:moveTo>
                <a:lnTo>
                  <a:pt x="1586" y="4973"/>
                </a:lnTo>
                <a:lnTo>
                  <a:pt x="1643" y="4995"/>
                </a:lnTo>
                <a:lnTo>
                  <a:pt x="1700" y="5016"/>
                </a:lnTo>
                <a:lnTo>
                  <a:pt x="1758" y="5036"/>
                </a:lnTo>
                <a:lnTo>
                  <a:pt x="1816" y="5055"/>
                </a:lnTo>
                <a:lnTo>
                  <a:pt x="1876" y="5072"/>
                </a:lnTo>
                <a:lnTo>
                  <a:pt x="1935" y="5088"/>
                </a:lnTo>
                <a:lnTo>
                  <a:pt x="1995" y="5102"/>
                </a:lnTo>
                <a:lnTo>
                  <a:pt x="2056" y="5116"/>
                </a:lnTo>
                <a:lnTo>
                  <a:pt x="2117" y="5127"/>
                </a:lnTo>
                <a:lnTo>
                  <a:pt x="2180" y="5137"/>
                </a:lnTo>
                <a:lnTo>
                  <a:pt x="2242" y="5146"/>
                </a:lnTo>
                <a:lnTo>
                  <a:pt x="2305" y="5154"/>
                </a:lnTo>
                <a:lnTo>
                  <a:pt x="2368" y="5159"/>
                </a:lnTo>
                <a:lnTo>
                  <a:pt x="2432" y="5163"/>
                </a:lnTo>
                <a:lnTo>
                  <a:pt x="2496" y="5165"/>
                </a:lnTo>
                <a:lnTo>
                  <a:pt x="2562" y="5166"/>
                </a:lnTo>
                <a:lnTo>
                  <a:pt x="2625" y="5165"/>
                </a:lnTo>
                <a:lnTo>
                  <a:pt x="2687" y="5163"/>
                </a:lnTo>
                <a:lnTo>
                  <a:pt x="2749" y="5159"/>
                </a:lnTo>
                <a:lnTo>
                  <a:pt x="2811" y="5154"/>
                </a:lnTo>
                <a:lnTo>
                  <a:pt x="2872" y="5146"/>
                </a:lnTo>
                <a:lnTo>
                  <a:pt x="2933" y="5138"/>
                </a:lnTo>
                <a:lnTo>
                  <a:pt x="2994" y="5129"/>
                </a:lnTo>
                <a:lnTo>
                  <a:pt x="3054" y="5118"/>
                </a:lnTo>
                <a:lnTo>
                  <a:pt x="3114" y="5105"/>
                </a:lnTo>
                <a:lnTo>
                  <a:pt x="3173" y="5091"/>
                </a:lnTo>
                <a:lnTo>
                  <a:pt x="3232" y="5076"/>
                </a:lnTo>
                <a:lnTo>
                  <a:pt x="3290" y="5059"/>
                </a:lnTo>
                <a:lnTo>
                  <a:pt x="3347" y="5042"/>
                </a:lnTo>
                <a:lnTo>
                  <a:pt x="3404" y="5022"/>
                </a:lnTo>
                <a:lnTo>
                  <a:pt x="3460" y="5002"/>
                </a:lnTo>
                <a:lnTo>
                  <a:pt x="3516" y="4979"/>
                </a:lnTo>
                <a:lnTo>
                  <a:pt x="3145" y="1565"/>
                </a:lnTo>
                <a:lnTo>
                  <a:pt x="3128" y="1563"/>
                </a:lnTo>
                <a:lnTo>
                  <a:pt x="3110" y="1561"/>
                </a:lnTo>
                <a:lnTo>
                  <a:pt x="3094" y="1559"/>
                </a:lnTo>
                <a:lnTo>
                  <a:pt x="3078" y="1554"/>
                </a:lnTo>
                <a:close/>
                <a:moveTo>
                  <a:pt x="15944" y="928"/>
                </a:moveTo>
                <a:lnTo>
                  <a:pt x="15408" y="2027"/>
                </a:lnTo>
                <a:lnTo>
                  <a:pt x="15402" y="2027"/>
                </a:lnTo>
                <a:lnTo>
                  <a:pt x="15402" y="928"/>
                </a:lnTo>
                <a:lnTo>
                  <a:pt x="15014" y="928"/>
                </a:lnTo>
                <a:lnTo>
                  <a:pt x="15014" y="2820"/>
                </a:lnTo>
                <a:lnTo>
                  <a:pt x="15380" y="2820"/>
                </a:lnTo>
                <a:lnTo>
                  <a:pt x="15903" y="1791"/>
                </a:lnTo>
                <a:lnTo>
                  <a:pt x="15905" y="1791"/>
                </a:lnTo>
                <a:lnTo>
                  <a:pt x="15905" y="2820"/>
                </a:lnTo>
                <a:lnTo>
                  <a:pt x="16296" y="2820"/>
                </a:lnTo>
                <a:lnTo>
                  <a:pt x="16296" y="928"/>
                </a:lnTo>
                <a:lnTo>
                  <a:pt x="15944" y="928"/>
                </a:lnTo>
                <a:close/>
                <a:moveTo>
                  <a:pt x="13505" y="1287"/>
                </a:moveTo>
                <a:lnTo>
                  <a:pt x="13907" y="1287"/>
                </a:lnTo>
                <a:lnTo>
                  <a:pt x="13907" y="2820"/>
                </a:lnTo>
                <a:lnTo>
                  <a:pt x="14295" y="2820"/>
                </a:lnTo>
                <a:lnTo>
                  <a:pt x="14295" y="1287"/>
                </a:lnTo>
                <a:lnTo>
                  <a:pt x="14696" y="1287"/>
                </a:lnTo>
                <a:lnTo>
                  <a:pt x="14696" y="928"/>
                </a:lnTo>
                <a:lnTo>
                  <a:pt x="13505" y="928"/>
                </a:lnTo>
                <a:lnTo>
                  <a:pt x="13505" y="1287"/>
                </a:lnTo>
                <a:close/>
                <a:moveTo>
                  <a:pt x="12200" y="2820"/>
                </a:moveTo>
                <a:lnTo>
                  <a:pt x="13290" y="2820"/>
                </a:lnTo>
                <a:lnTo>
                  <a:pt x="13290" y="2448"/>
                </a:lnTo>
                <a:lnTo>
                  <a:pt x="12590" y="2448"/>
                </a:lnTo>
                <a:lnTo>
                  <a:pt x="12590" y="2046"/>
                </a:lnTo>
                <a:lnTo>
                  <a:pt x="13193" y="2046"/>
                </a:lnTo>
                <a:lnTo>
                  <a:pt x="13193" y="1684"/>
                </a:lnTo>
                <a:lnTo>
                  <a:pt x="12590" y="1684"/>
                </a:lnTo>
                <a:lnTo>
                  <a:pt x="12590" y="1292"/>
                </a:lnTo>
                <a:lnTo>
                  <a:pt x="13290" y="1292"/>
                </a:lnTo>
                <a:lnTo>
                  <a:pt x="13290" y="928"/>
                </a:lnTo>
                <a:lnTo>
                  <a:pt x="12200" y="928"/>
                </a:lnTo>
                <a:lnTo>
                  <a:pt x="12200" y="2820"/>
                </a:lnTo>
                <a:close/>
                <a:moveTo>
                  <a:pt x="11039" y="1435"/>
                </a:moveTo>
                <a:lnTo>
                  <a:pt x="11045" y="1418"/>
                </a:lnTo>
                <a:lnTo>
                  <a:pt x="11053" y="1400"/>
                </a:lnTo>
                <a:lnTo>
                  <a:pt x="11062" y="1384"/>
                </a:lnTo>
                <a:lnTo>
                  <a:pt x="11073" y="1367"/>
                </a:lnTo>
                <a:lnTo>
                  <a:pt x="11079" y="1360"/>
                </a:lnTo>
                <a:lnTo>
                  <a:pt x="11086" y="1353"/>
                </a:lnTo>
                <a:lnTo>
                  <a:pt x="11094" y="1346"/>
                </a:lnTo>
                <a:lnTo>
                  <a:pt x="11102" y="1339"/>
                </a:lnTo>
                <a:lnTo>
                  <a:pt x="11110" y="1332"/>
                </a:lnTo>
                <a:lnTo>
                  <a:pt x="11119" y="1326"/>
                </a:lnTo>
                <a:lnTo>
                  <a:pt x="11128" y="1321"/>
                </a:lnTo>
                <a:lnTo>
                  <a:pt x="11138" y="1316"/>
                </a:lnTo>
                <a:lnTo>
                  <a:pt x="11149" y="1311"/>
                </a:lnTo>
                <a:lnTo>
                  <a:pt x="11160" y="1307"/>
                </a:lnTo>
                <a:lnTo>
                  <a:pt x="11171" y="1304"/>
                </a:lnTo>
                <a:lnTo>
                  <a:pt x="11183" y="1300"/>
                </a:lnTo>
                <a:lnTo>
                  <a:pt x="11196" y="1298"/>
                </a:lnTo>
                <a:lnTo>
                  <a:pt x="11210" y="1296"/>
                </a:lnTo>
                <a:lnTo>
                  <a:pt x="11224" y="1295"/>
                </a:lnTo>
                <a:lnTo>
                  <a:pt x="11238" y="1295"/>
                </a:lnTo>
                <a:lnTo>
                  <a:pt x="11251" y="1295"/>
                </a:lnTo>
                <a:lnTo>
                  <a:pt x="11265" y="1296"/>
                </a:lnTo>
                <a:lnTo>
                  <a:pt x="11278" y="1298"/>
                </a:lnTo>
                <a:lnTo>
                  <a:pt x="11290" y="1300"/>
                </a:lnTo>
                <a:lnTo>
                  <a:pt x="11302" y="1304"/>
                </a:lnTo>
                <a:lnTo>
                  <a:pt x="11313" y="1308"/>
                </a:lnTo>
                <a:lnTo>
                  <a:pt x="11324" y="1312"/>
                </a:lnTo>
                <a:lnTo>
                  <a:pt x="11335" y="1317"/>
                </a:lnTo>
                <a:lnTo>
                  <a:pt x="11354" y="1328"/>
                </a:lnTo>
                <a:lnTo>
                  <a:pt x="11372" y="1341"/>
                </a:lnTo>
                <a:lnTo>
                  <a:pt x="11388" y="1354"/>
                </a:lnTo>
                <a:lnTo>
                  <a:pt x="11402" y="1368"/>
                </a:lnTo>
                <a:lnTo>
                  <a:pt x="11414" y="1384"/>
                </a:lnTo>
                <a:lnTo>
                  <a:pt x="11426" y="1400"/>
                </a:lnTo>
                <a:lnTo>
                  <a:pt x="11430" y="1408"/>
                </a:lnTo>
                <a:lnTo>
                  <a:pt x="11434" y="1418"/>
                </a:lnTo>
                <a:lnTo>
                  <a:pt x="11438" y="1426"/>
                </a:lnTo>
                <a:lnTo>
                  <a:pt x="11441" y="1435"/>
                </a:lnTo>
                <a:lnTo>
                  <a:pt x="11446" y="1453"/>
                </a:lnTo>
                <a:lnTo>
                  <a:pt x="11451" y="1470"/>
                </a:lnTo>
                <a:lnTo>
                  <a:pt x="11455" y="1486"/>
                </a:lnTo>
                <a:lnTo>
                  <a:pt x="11458" y="1499"/>
                </a:lnTo>
                <a:lnTo>
                  <a:pt x="11828" y="1388"/>
                </a:lnTo>
                <a:lnTo>
                  <a:pt x="11823" y="1365"/>
                </a:lnTo>
                <a:lnTo>
                  <a:pt x="11817" y="1342"/>
                </a:lnTo>
                <a:lnTo>
                  <a:pt x="11810" y="1320"/>
                </a:lnTo>
                <a:lnTo>
                  <a:pt x="11802" y="1297"/>
                </a:lnTo>
                <a:lnTo>
                  <a:pt x="11793" y="1275"/>
                </a:lnTo>
                <a:lnTo>
                  <a:pt x="11784" y="1253"/>
                </a:lnTo>
                <a:lnTo>
                  <a:pt x="11774" y="1232"/>
                </a:lnTo>
                <a:lnTo>
                  <a:pt x="11763" y="1210"/>
                </a:lnTo>
                <a:lnTo>
                  <a:pt x="11751" y="1188"/>
                </a:lnTo>
                <a:lnTo>
                  <a:pt x="11738" y="1168"/>
                </a:lnTo>
                <a:lnTo>
                  <a:pt x="11725" y="1148"/>
                </a:lnTo>
                <a:lnTo>
                  <a:pt x="11711" y="1129"/>
                </a:lnTo>
                <a:lnTo>
                  <a:pt x="11695" y="1110"/>
                </a:lnTo>
                <a:lnTo>
                  <a:pt x="11679" y="1093"/>
                </a:lnTo>
                <a:lnTo>
                  <a:pt x="11662" y="1075"/>
                </a:lnTo>
                <a:lnTo>
                  <a:pt x="11645" y="1059"/>
                </a:lnTo>
                <a:lnTo>
                  <a:pt x="11625" y="1043"/>
                </a:lnTo>
                <a:lnTo>
                  <a:pt x="11606" y="1028"/>
                </a:lnTo>
                <a:lnTo>
                  <a:pt x="11585" y="1014"/>
                </a:lnTo>
                <a:lnTo>
                  <a:pt x="11564" y="1000"/>
                </a:lnTo>
                <a:lnTo>
                  <a:pt x="11542" y="987"/>
                </a:lnTo>
                <a:lnTo>
                  <a:pt x="11518" y="976"/>
                </a:lnTo>
                <a:lnTo>
                  <a:pt x="11495" y="964"/>
                </a:lnTo>
                <a:lnTo>
                  <a:pt x="11469" y="954"/>
                </a:lnTo>
                <a:lnTo>
                  <a:pt x="11444" y="945"/>
                </a:lnTo>
                <a:lnTo>
                  <a:pt x="11416" y="937"/>
                </a:lnTo>
                <a:lnTo>
                  <a:pt x="11389" y="930"/>
                </a:lnTo>
                <a:lnTo>
                  <a:pt x="11360" y="924"/>
                </a:lnTo>
                <a:lnTo>
                  <a:pt x="11331" y="920"/>
                </a:lnTo>
                <a:lnTo>
                  <a:pt x="11300" y="917"/>
                </a:lnTo>
                <a:lnTo>
                  <a:pt x="11270" y="916"/>
                </a:lnTo>
                <a:lnTo>
                  <a:pt x="11238" y="915"/>
                </a:lnTo>
                <a:lnTo>
                  <a:pt x="11197" y="916"/>
                </a:lnTo>
                <a:lnTo>
                  <a:pt x="11159" y="918"/>
                </a:lnTo>
                <a:lnTo>
                  <a:pt x="11122" y="922"/>
                </a:lnTo>
                <a:lnTo>
                  <a:pt x="11086" y="928"/>
                </a:lnTo>
                <a:lnTo>
                  <a:pt x="11069" y="932"/>
                </a:lnTo>
                <a:lnTo>
                  <a:pt x="11052" y="937"/>
                </a:lnTo>
                <a:lnTo>
                  <a:pt x="11035" y="941"/>
                </a:lnTo>
                <a:lnTo>
                  <a:pt x="11019" y="946"/>
                </a:lnTo>
                <a:lnTo>
                  <a:pt x="11004" y="951"/>
                </a:lnTo>
                <a:lnTo>
                  <a:pt x="10989" y="957"/>
                </a:lnTo>
                <a:lnTo>
                  <a:pt x="10973" y="963"/>
                </a:lnTo>
                <a:lnTo>
                  <a:pt x="10959" y="970"/>
                </a:lnTo>
                <a:lnTo>
                  <a:pt x="10932" y="985"/>
                </a:lnTo>
                <a:lnTo>
                  <a:pt x="10904" y="1000"/>
                </a:lnTo>
                <a:lnTo>
                  <a:pt x="10879" y="1017"/>
                </a:lnTo>
                <a:lnTo>
                  <a:pt x="10855" y="1034"/>
                </a:lnTo>
                <a:lnTo>
                  <a:pt x="10833" y="1053"/>
                </a:lnTo>
                <a:lnTo>
                  <a:pt x="10811" y="1071"/>
                </a:lnTo>
                <a:lnTo>
                  <a:pt x="10792" y="1092"/>
                </a:lnTo>
                <a:lnTo>
                  <a:pt x="10773" y="1113"/>
                </a:lnTo>
                <a:lnTo>
                  <a:pt x="10756" y="1135"/>
                </a:lnTo>
                <a:lnTo>
                  <a:pt x="10740" y="1158"/>
                </a:lnTo>
                <a:lnTo>
                  <a:pt x="10725" y="1181"/>
                </a:lnTo>
                <a:lnTo>
                  <a:pt x="10712" y="1205"/>
                </a:lnTo>
                <a:lnTo>
                  <a:pt x="10699" y="1230"/>
                </a:lnTo>
                <a:lnTo>
                  <a:pt x="10688" y="1255"/>
                </a:lnTo>
                <a:lnTo>
                  <a:pt x="10678" y="1281"/>
                </a:lnTo>
                <a:lnTo>
                  <a:pt x="10670" y="1308"/>
                </a:lnTo>
                <a:lnTo>
                  <a:pt x="10662" y="1334"/>
                </a:lnTo>
                <a:lnTo>
                  <a:pt x="10656" y="1361"/>
                </a:lnTo>
                <a:lnTo>
                  <a:pt x="10649" y="1388"/>
                </a:lnTo>
                <a:lnTo>
                  <a:pt x="10645" y="1415"/>
                </a:lnTo>
                <a:lnTo>
                  <a:pt x="10642" y="1441"/>
                </a:lnTo>
                <a:lnTo>
                  <a:pt x="10639" y="1468"/>
                </a:lnTo>
                <a:lnTo>
                  <a:pt x="10638" y="1495"/>
                </a:lnTo>
                <a:lnTo>
                  <a:pt x="10637" y="1522"/>
                </a:lnTo>
                <a:lnTo>
                  <a:pt x="10637" y="2195"/>
                </a:lnTo>
                <a:lnTo>
                  <a:pt x="10638" y="2227"/>
                </a:lnTo>
                <a:lnTo>
                  <a:pt x="10639" y="2259"/>
                </a:lnTo>
                <a:lnTo>
                  <a:pt x="10642" y="2289"/>
                </a:lnTo>
                <a:lnTo>
                  <a:pt x="10645" y="2320"/>
                </a:lnTo>
                <a:lnTo>
                  <a:pt x="10650" y="2351"/>
                </a:lnTo>
                <a:lnTo>
                  <a:pt x="10656" y="2381"/>
                </a:lnTo>
                <a:lnTo>
                  <a:pt x="10663" y="2411"/>
                </a:lnTo>
                <a:lnTo>
                  <a:pt x="10671" y="2440"/>
                </a:lnTo>
                <a:lnTo>
                  <a:pt x="10680" y="2468"/>
                </a:lnTo>
                <a:lnTo>
                  <a:pt x="10690" y="2497"/>
                </a:lnTo>
                <a:lnTo>
                  <a:pt x="10701" y="2524"/>
                </a:lnTo>
                <a:lnTo>
                  <a:pt x="10714" y="2550"/>
                </a:lnTo>
                <a:lnTo>
                  <a:pt x="10727" y="2575"/>
                </a:lnTo>
                <a:lnTo>
                  <a:pt x="10742" y="2599"/>
                </a:lnTo>
                <a:lnTo>
                  <a:pt x="10758" y="2623"/>
                </a:lnTo>
                <a:lnTo>
                  <a:pt x="10776" y="2645"/>
                </a:lnTo>
                <a:lnTo>
                  <a:pt x="10794" y="2667"/>
                </a:lnTo>
                <a:lnTo>
                  <a:pt x="10814" y="2687"/>
                </a:lnTo>
                <a:lnTo>
                  <a:pt x="10836" y="2706"/>
                </a:lnTo>
                <a:lnTo>
                  <a:pt x="10858" y="2724"/>
                </a:lnTo>
                <a:lnTo>
                  <a:pt x="10882" y="2741"/>
                </a:lnTo>
                <a:lnTo>
                  <a:pt x="10907" y="2757"/>
                </a:lnTo>
                <a:lnTo>
                  <a:pt x="10934" y="2772"/>
                </a:lnTo>
                <a:lnTo>
                  <a:pt x="10962" y="2785"/>
                </a:lnTo>
                <a:lnTo>
                  <a:pt x="10976" y="2791"/>
                </a:lnTo>
                <a:lnTo>
                  <a:pt x="10991" y="2797"/>
                </a:lnTo>
                <a:lnTo>
                  <a:pt x="11006" y="2802"/>
                </a:lnTo>
                <a:lnTo>
                  <a:pt x="11021" y="2808"/>
                </a:lnTo>
                <a:lnTo>
                  <a:pt x="11054" y="2817"/>
                </a:lnTo>
                <a:lnTo>
                  <a:pt x="11087" y="2824"/>
                </a:lnTo>
                <a:lnTo>
                  <a:pt x="11123" y="2830"/>
                </a:lnTo>
                <a:lnTo>
                  <a:pt x="11160" y="2834"/>
                </a:lnTo>
                <a:lnTo>
                  <a:pt x="11198" y="2836"/>
                </a:lnTo>
                <a:lnTo>
                  <a:pt x="11238" y="2837"/>
                </a:lnTo>
                <a:lnTo>
                  <a:pt x="11267" y="2836"/>
                </a:lnTo>
                <a:lnTo>
                  <a:pt x="11294" y="2835"/>
                </a:lnTo>
                <a:lnTo>
                  <a:pt x="11322" y="2833"/>
                </a:lnTo>
                <a:lnTo>
                  <a:pt x="11348" y="2829"/>
                </a:lnTo>
                <a:lnTo>
                  <a:pt x="11374" y="2825"/>
                </a:lnTo>
                <a:lnTo>
                  <a:pt x="11400" y="2820"/>
                </a:lnTo>
                <a:lnTo>
                  <a:pt x="11425" y="2813"/>
                </a:lnTo>
                <a:lnTo>
                  <a:pt x="11449" y="2806"/>
                </a:lnTo>
                <a:lnTo>
                  <a:pt x="11473" y="2797"/>
                </a:lnTo>
                <a:lnTo>
                  <a:pt x="11497" y="2788"/>
                </a:lnTo>
                <a:lnTo>
                  <a:pt x="11519" y="2778"/>
                </a:lnTo>
                <a:lnTo>
                  <a:pt x="11542" y="2767"/>
                </a:lnTo>
                <a:lnTo>
                  <a:pt x="11563" y="2754"/>
                </a:lnTo>
                <a:lnTo>
                  <a:pt x="11584" y="2742"/>
                </a:lnTo>
                <a:lnTo>
                  <a:pt x="11605" y="2727"/>
                </a:lnTo>
                <a:lnTo>
                  <a:pt x="11625" y="2712"/>
                </a:lnTo>
                <a:lnTo>
                  <a:pt x="11645" y="2696"/>
                </a:lnTo>
                <a:lnTo>
                  <a:pt x="11663" y="2679"/>
                </a:lnTo>
                <a:lnTo>
                  <a:pt x="11681" y="2662"/>
                </a:lnTo>
                <a:lnTo>
                  <a:pt x="11697" y="2643"/>
                </a:lnTo>
                <a:lnTo>
                  <a:pt x="11713" y="2625"/>
                </a:lnTo>
                <a:lnTo>
                  <a:pt x="11728" y="2605"/>
                </a:lnTo>
                <a:lnTo>
                  <a:pt x="11741" y="2585"/>
                </a:lnTo>
                <a:lnTo>
                  <a:pt x="11755" y="2563"/>
                </a:lnTo>
                <a:lnTo>
                  <a:pt x="11767" y="2541"/>
                </a:lnTo>
                <a:lnTo>
                  <a:pt x="11778" y="2519"/>
                </a:lnTo>
                <a:lnTo>
                  <a:pt x="11788" y="2495"/>
                </a:lnTo>
                <a:lnTo>
                  <a:pt x="11797" y="2470"/>
                </a:lnTo>
                <a:lnTo>
                  <a:pt x="11805" y="2446"/>
                </a:lnTo>
                <a:lnTo>
                  <a:pt x="11813" y="2420"/>
                </a:lnTo>
                <a:lnTo>
                  <a:pt x="11819" y="2393"/>
                </a:lnTo>
                <a:lnTo>
                  <a:pt x="11825" y="2367"/>
                </a:lnTo>
                <a:lnTo>
                  <a:pt x="11454" y="2258"/>
                </a:lnTo>
                <a:lnTo>
                  <a:pt x="11450" y="2280"/>
                </a:lnTo>
                <a:lnTo>
                  <a:pt x="11445" y="2302"/>
                </a:lnTo>
                <a:lnTo>
                  <a:pt x="11438" y="2321"/>
                </a:lnTo>
                <a:lnTo>
                  <a:pt x="11430" y="2340"/>
                </a:lnTo>
                <a:lnTo>
                  <a:pt x="11419" y="2358"/>
                </a:lnTo>
                <a:lnTo>
                  <a:pt x="11408" y="2374"/>
                </a:lnTo>
                <a:lnTo>
                  <a:pt x="11395" y="2389"/>
                </a:lnTo>
                <a:lnTo>
                  <a:pt x="11381" y="2404"/>
                </a:lnTo>
                <a:lnTo>
                  <a:pt x="11364" y="2416"/>
                </a:lnTo>
                <a:lnTo>
                  <a:pt x="11348" y="2426"/>
                </a:lnTo>
                <a:lnTo>
                  <a:pt x="11332" y="2435"/>
                </a:lnTo>
                <a:lnTo>
                  <a:pt x="11313" y="2443"/>
                </a:lnTo>
                <a:lnTo>
                  <a:pt x="11296" y="2449"/>
                </a:lnTo>
                <a:lnTo>
                  <a:pt x="11277" y="2453"/>
                </a:lnTo>
                <a:lnTo>
                  <a:pt x="11257" y="2455"/>
                </a:lnTo>
                <a:lnTo>
                  <a:pt x="11238" y="2456"/>
                </a:lnTo>
                <a:lnTo>
                  <a:pt x="11224" y="2456"/>
                </a:lnTo>
                <a:lnTo>
                  <a:pt x="11210" y="2455"/>
                </a:lnTo>
                <a:lnTo>
                  <a:pt x="11196" y="2454"/>
                </a:lnTo>
                <a:lnTo>
                  <a:pt x="11184" y="2452"/>
                </a:lnTo>
                <a:lnTo>
                  <a:pt x="11172" y="2450"/>
                </a:lnTo>
                <a:lnTo>
                  <a:pt x="11161" y="2447"/>
                </a:lnTo>
                <a:lnTo>
                  <a:pt x="11150" y="2443"/>
                </a:lnTo>
                <a:lnTo>
                  <a:pt x="11139" y="2439"/>
                </a:lnTo>
                <a:lnTo>
                  <a:pt x="11129" y="2434"/>
                </a:lnTo>
                <a:lnTo>
                  <a:pt x="11120" y="2429"/>
                </a:lnTo>
                <a:lnTo>
                  <a:pt x="11111" y="2423"/>
                </a:lnTo>
                <a:lnTo>
                  <a:pt x="11103" y="2417"/>
                </a:lnTo>
                <a:lnTo>
                  <a:pt x="11095" y="2410"/>
                </a:lnTo>
                <a:lnTo>
                  <a:pt x="11087" y="2403"/>
                </a:lnTo>
                <a:lnTo>
                  <a:pt x="11081" y="2394"/>
                </a:lnTo>
                <a:lnTo>
                  <a:pt x="11075" y="2386"/>
                </a:lnTo>
                <a:lnTo>
                  <a:pt x="11064" y="2368"/>
                </a:lnTo>
                <a:lnTo>
                  <a:pt x="11054" y="2348"/>
                </a:lnTo>
                <a:lnTo>
                  <a:pt x="11046" y="2328"/>
                </a:lnTo>
                <a:lnTo>
                  <a:pt x="11040" y="2306"/>
                </a:lnTo>
                <a:lnTo>
                  <a:pt x="11034" y="2282"/>
                </a:lnTo>
                <a:lnTo>
                  <a:pt x="11030" y="2259"/>
                </a:lnTo>
                <a:lnTo>
                  <a:pt x="11028" y="2233"/>
                </a:lnTo>
                <a:lnTo>
                  <a:pt x="11027" y="2206"/>
                </a:lnTo>
                <a:lnTo>
                  <a:pt x="11027" y="1505"/>
                </a:lnTo>
                <a:lnTo>
                  <a:pt x="11028" y="1488"/>
                </a:lnTo>
                <a:lnTo>
                  <a:pt x="11030" y="1471"/>
                </a:lnTo>
                <a:lnTo>
                  <a:pt x="11033" y="1454"/>
                </a:lnTo>
                <a:lnTo>
                  <a:pt x="11039" y="1435"/>
                </a:lnTo>
                <a:close/>
                <a:moveTo>
                  <a:pt x="9256" y="2645"/>
                </a:moveTo>
                <a:lnTo>
                  <a:pt x="9275" y="2667"/>
                </a:lnTo>
                <a:lnTo>
                  <a:pt x="9295" y="2687"/>
                </a:lnTo>
                <a:lnTo>
                  <a:pt x="9316" y="2706"/>
                </a:lnTo>
                <a:lnTo>
                  <a:pt x="9339" y="2724"/>
                </a:lnTo>
                <a:lnTo>
                  <a:pt x="9363" y="2741"/>
                </a:lnTo>
                <a:lnTo>
                  <a:pt x="9389" y="2757"/>
                </a:lnTo>
                <a:lnTo>
                  <a:pt x="9415" y="2772"/>
                </a:lnTo>
                <a:lnTo>
                  <a:pt x="9443" y="2785"/>
                </a:lnTo>
                <a:lnTo>
                  <a:pt x="9457" y="2791"/>
                </a:lnTo>
                <a:lnTo>
                  <a:pt x="9472" y="2797"/>
                </a:lnTo>
                <a:lnTo>
                  <a:pt x="9487" y="2802"/>
                </a:lnTo>
                <a:lnTo>
                  <a:pt x="9503" y="2808"/>
                </a:lnTo>
                <a:lnTo>
                  <a:pt x="9535" y="2817"/>
                </a:lnTo>
                <a:lnTo>
                  <a:pt x="9569" y="2824"/>
                </a:lnTo>
                <a:lnTo>
                  <a:pt x="9604" y="2830"/>
                </a:lnTo>
                <a:lnTo>
                  <a:pt x="9641" y="2834"/>
                </a:lnTo>
                <a:lnTo>
                  <a:pt x="9680" y="2836"/>
                </a:lnTo>
                <a:lnTo>
                  <a:pt x="9720" y="2837"/>
                </a:lnTo>
                <a:lnTo>
                  <a:pt x="9747" y="2836"/>
                </a:lnTo>
                <a:lnTo>
                  <a:pt x="9776" y="2835"/>
                </a:lnTo>
                <a:lnTo>
                  <a:pt x="9802" y="2833"/>
                </a:lnTo>
                <a:lnTo>
                  <a:pt x="9829" y="2829"/>
                </a:lnTo>
                <a:lnTo>
                  <a:pt x="9855" y="2825"/>
                </a:lnTo>
                <a:lnTo>
                  <a:pt x="9880" y="2820"/>
                </a:lnTo>
                <a:lnTo>
                  <a:pt x="9906" y="2813"/>
                </a:lnTo>
                <a:lnTo>
                  <a:pt x="9930" y="2806"/>
                </a:lnTo>
                <a:lnTo>
                  <a:pt x="9954" y="2797"/>
                </a:lnTo>
                <a:lnTo>
                  <a:pt x="9977" y="2788"/>
                </a:lnTo>
                <a:lnTo>
                  <a:pt x="10001" y="2778"/>
                </a:lnTo>
                <a:lnTo>
                  <a:pt x="10023" y="2767"/>
                </a:lnTo>
                <a:lnTo>
                  <a:pt x="10044" y="2754"/>
                </a:lnTo>
                <a:lnTo>
                  <a:pt x="10066" y="2742"/>
                </a:lnTo>
                <a:lnTo>
                  <a:pt x="10086" y="2727"/>
                </a:lnTo>
                <a:lnTo>
                  <a:pt x="10107" y="2712"/>
                </a:lnTo>
                <a:lnTo>
                  <a:pt x="10126" y="2696"/>
                </a:lnTo>
                <a:lnTo>
                  <a:pt x="10144" y="2679"/>
                </a:lnTo>
                <a:lnTo>
                  <a:pt x="10162" y="2662"/>
                </a:lnTo>
                <a:lnTo>
                  <a:pt x="10178" y="2643"/>
                </a:lnTo>
                <a:lnTo>
                  <a:pt x="10194" y="2625"/>
                </a:lnTo>
                <a:lnTo>
                  <a:pt x="10208" y="2605"/>
                </a:lnTo>
                <a:lnTo>
                  <a:pt x="10223" y="2585"/>
                </a:lnTo>
                <a:lnTo>
                  <a:pt x="10236" y="2563"/>
                </a:lnTo>
                <a:lnTo>
                  <a:pt x="10248" y="2541"/>
                </a:lnTo>
                <a:lnTo>
                  <a:pt x="10259" y="2519"/>
                </a:lnTo>
                <a:lnTo>
                  <a:pt x="10270" y="2495"/>
                </a:lnTo>
                <a:lnTo>
                  <a:pt x="10279" y="2470"/>
                </a:lnTo>
                <a:lnTo>
                  <a:pt x="10287" y="2446"/>
                </a:lnTo>
                <a:lnTo>
                  <a:pt x="10294" y="2420"/>
                </a:lnTo>
                <a:lnTo>
                  <a:pt x="10300" y="2393"/>
                </a:lnTo>
                <a:lnTo>
                  <a:pt x="10306" y="2367"/>
                </a:lnTo>
                <a:lnTo>
                  <a:pt x="9934" y="2258"/>
                </a:lnTo>
                <a:lnTo>
                  <a:pt x="9930" y="2280"/>
                </a:lnTo>
                <a:lnTo>
                  <a:pt x="9925" y="2302"/>
                </a:lnTo>
                <a:lnTo>
                  <a:pt x="9919" y="2321"/>
                </a:lnTo>
                <a:lnTo>
                  <a:pt x="9910" y="2341"/>
                </a:lnTo>
                <a:lnTo>
                  <a:pt x="9901" y="2358"/>
                </a:lnTo>
                <a:lnTo>
                  <a:pt x="9889" y="2374"/>
                </a:lnTo>
                <a:lnTo>
                  <a:pt x="9876" y="2389"/>
                </a:lnTo>
                <a:lnTo>
                  <a:pt x="9861" y="2404"/>
                </a:lnTo>
                <a:lnTo>
                  <a:pt x="9846" y="2416"/>
                </a:lnTo>
                <a:lnTo>
                  <a:pt x="9830" y="2426"/>
                </a:lnTo>
                <a:lnTo>
                  <a:pt x="9812" y="2435"/>
                </a:lnTo>
                <a:lnTo>
                  <a:pt x="9795" y="2443"/>
                </a:lnTo>
                <a:lnTo>
                  <a:pt x="9777" y="2449"/>
                </a:lnTo>
                <a:lnTo>
                  <a:pt x="9758" y="2453"/>
                </a:lnTo>
                <a:lnTo>
                  <a:pt x="9739" y="2455"/>
                </a:lnTo>
                <a:lnTo>
                  <a:pt x="9720" y="2456"/>
                </a:lnTo>
                <a:lnTo>
                  <a:pt x="9705" y="2456"/>
                </a:lnTo>
                <a:lnTo>
                  <a:pt x="9691" y="2455"/>
                </a:lnTo>
                <a:lnTo>
                  <a:pt x="9678" y="2454"/>
                </a:lnTo>
                <a:lnTo>
                  <a:pt x="9665" y="2452"/>
                </a:lnTo>
                <a:lnTo>
                  <a:pt x="9653" y="2450"/>
                </a:lnTo>
                <a:lnTo>
                  <a:pt x="9641" y="2447"/>
                </a:lnTo>
                <a:lnTo>
                  <a:pt x="9630" y="2443"/>
                </a:lnTo>
                <a:lnTo>
                  <a:pt x="9620" y="2439"/>
                </a:lnTo>
                <a:lnTo>
                  <a:pt x="9610" y="2434"/>
                </a:lnTo>
                <a:lnTo>
                  <a:pt x="9600" y="2429"/>
                </a:lnTo>
                <a:lnTo>
                  <a:pt x="9591" y="2423"/>
                </a:lnTo>
                <a:lnTo>
                  <a:pt x="9583" y="2417"/>
                </a:lnTo>
                <a:lnTo>
                  <a:pt x="9576" y="2410"/>
                </a:lnTo>
                <a:lnTo>
                  <a:pt x="9569" y="2403"/>
                </a:lnTo>
                <a:lnTo>
                  <a:pt x="9562" y="2394"/>
                </a:lnTo>
                <a:lnTo>
                  <a:pt x="9556" y="2386"/>
                </a:lnTo>
                <a:lnTo>
                  <a:pt x="9544" y="2368"/>
                </a:lnTo>
                <a:lnTo>
                  <a:pt x="9535" y="2348"/>
                </a:lnTo>
                <a:lnTo>
                  <a:pt x="9527" y="2328"/>
                </a:lnTo>
                <a:lnTo>
                  <a:pt x="9520" y="2306"/>
                </a:lnTo>
                <a:lnTo>
                  <a:pt x="9515" y="2282"/>
                </a:lnTo>
                <a:lnTo>
                  <a:pt x="9512" y="2259"/>
                </a:lnTo>
                <a:lnTo>
                  <a:pt x="9509" y="2233"/>
                </a:lnTo>
                <a:lnTo>
                  <a:pt x="9509" y="2206"/>
                </a:lnTo>
                <a:lnTo>
                  <a:pt x="9509" y="1505"/>
                </a:lnTo>
                <a:lnTo>
                  <a:pt x="9509" y="1488"/>
                </a:lnTo>
                <a:lnTo>
                  <a:pt x="9511" y="1471"/>
                </a:lnTo>
                <a:lnTo>
                  <a:pt x="9515" y="1454"/>
                </a:lnTo>
                <a:lnTo>
                  <a:pt x="9520" y="1435"/>
                </a:lnTo>
                <a:lnTo>
                  <a:pt x="9526" y="1418"/>
                </a:lnTo>
                <a:lnTo>
                  <a:pt x="9533" y="1400"/>
                </a:lnTo>
                <a:lnTo>
                  <a:pt x="9543" y="1384"/>
                </a:lnTo>
                <a:lnTo>
                  <a:pt x="9555" y="1367"/>
                </a:lnTo>
                <a:lnTo>
                  <a:pt x="9561" y="1360"/>
                </a:lnTo>
                <a:lnTo>
                  <a:pt x="9568" y="1353"/>
                </a:lnTo>
                <a:lnTo>
                  <a:pt x="9575" y="1346"/>
                </a:lnTo>
                <a:lnTo>
                  <a:pt x="9583" y="1339"/>
                </a:lnTo>
                <a:lnTo>
                  <a:pt x="9591" y="1332"/>
                </a:lnTo>
                <a:lnTo>
                  <a:pt x="9599" y="1326"/>
                </a:lnTo>
                <a:lnTo>
                  <a:pt x="9609" y="1321"/>
                </a:lnTo>
                <a:lnTo>
                  <a:pt x="9619" y="1316"/>
                </a:lnTo>
                <a:lnTo>
                  <a:pt x="9629" y="1311"/>
                </a:lnTo>
                <a:lnTo>
                  <a:pt x="9640" y="1307"/>
                </a:lnTo>
                <a:lnTo>
                  <a:pt x="9651" y="1304"/>
                </a:lnTo>
                <a:lnTo>
                  <a:pt x="9664" y="1300"/>
                </a:lnTo>
                <a:lnTo>
                  <a:pt x="9677" y="1298"/>
                </a:lnTo>
                <a:lnTo>
                  <a:pt x="9690" y="1296"/>
                </a:lnTo>
                <a:lnTo>
                  <a:pt x="9704" y="1295"/>
                </a:lnTo>
                <a:lnTo>
                  <a:pt x="9720" y="1295"/>
                </a:lnTo>
                <a:lnTo>
                  <a:pt x="9733" y="1295"/>
                </a:lnTo>
                <a:lnTo>
                  <a:pt x="9746" y="1296"/>
                </a:lnTo>
                <a:lnTo>
                  <a:pt x="9759" y="1298"/>
                </a:lnTo>
                <a:lnTo>
                  <a:pt x="9771" y="1300"/>
                </a:lnTo>
                <a:lnTo>
                  <a:pt x="9783" y="1304"/>
                </a:lnTo>
                <a:lnTo>
                  <a:pt x="9794" y="1308"/>
                </a:lnTo>
                <a:lnTo>
                  <a:pt x="9805" y="1312"/>
                </a:lnTo>
                <a:lnTo>
                  <a:pt x="9815" y="1317"/>
                </a:lnTo>
                <a:lnTo>
                  <a:pt x="9835" y="1328"/>
                </a:lnTo>
                <a:lnTo>
                  <a:pt x="9852" y="1341"/>
                </a:lnTo>
                <a:lnTo>
                  <a:pt x="9868" y="1354"/>
                </a:lnTo>
                <a:lnTo>
                  <a:pt x="9883" y="1368"/>
                </a:lnTo>
                <a:lnTo>
                  <a:pt x="9895" y="1384"/>
                </a:lnTo>
                <a:lnTo>
                  <a:pt x="9906" y="1400"/>
                </a:lnTo>
                <a:lnTo>
                  <a:pt x="9915" y="1418"/>
                </a:lnTo>
                <a:lnTo>
                  <a:pt x="9922" y="1435"/>
                </a:lnTo>
                <a:lnTo>
                  <a:pt x="9927" y="1453"/>
                </a:lnTo>
                <a:lnTo>
                  <a:pt x="9932" y="1470"/>
                </a:lnTo>
                <a:lnTo>
                  <a:pt x="9936" y="1486"/>
                </a:lnTo>
                <a:lnTo>
                  <a:pt x="9940" y="1499"/>
                </a:lnTo>
                <a:lnTo>
                  <a:pt x="10308" y="1388"/>
                </a:lnTo>
                <a:lnTo>
                  <a:pt x="10303" y="1365"/>
                </a:lnTo>
                <a:lnTo>
                  <a:pt x="10298" y="1343"/>
                </a:lnTo>
                <a:lnTo>
                  <a:pt x="10291" y="1320"/>
                </a:lnTo>
                <a:lnTo>
                  <a:pt x="10283" y="1297"/>
                </a:lnTo>
                <a:lnTo>
                  <a:pt x="10275" y="1275"/>
                </a:lnTo>
                <a:lnTo>
                  <a:pt x="10265" y="1253"/>
                </a:lnTo>
                <a:lnTo>
                  <a:pt x="10255" y="1232"/>
                </a:lnTo>
                <a:lnTo>
                  <a:pt x="10244" y="1210"/>
                </a:lnTo>
                <a:lnTo>
                  <a:pt x="10232" y="1188"/>
                </a:lnTo>
                <a:lnTo>
                  <a:pt x="10219" y="1168"/>
                </a:lnTo>
                <a:lnTo>
                  <a:pt x="10205" y="1148"/>
                </a:lnTo>
                <a:lnTo>
                  <a:pt x="10191" y="1129"/>
                </a:lnTo>
                <a:lnTo>
                  <a:pt x="10176" y="1110"/>
                </a:lnTo>
                <a:lnTo>
                  <a:pt x="10160" y="1093"/>
                </a:lnTo>
                <a:lnTo>
                  <a:pt x="10142" y="1075"/>
                </a:lnTo>
                <a:lnTo>
                  <a:pt x="10125" y="1059"/>
                </a:lnTo>
                <a:lnTo>
                  <a:pt x="10107" y="1043"/>
                </a:lnTo>
                <a:lnTo>
                  <a:pt x="10087" y="1028"/>
                </a:lnTo>
                <a:lnTo>
                  <a:pt x="10067" y="1014"/>
                </a:lnTo>
                <a:lnTo>
                  <a:pt x="10045" y="999"/>
                </a:lnTo>
                <a:lnTo>
                  <a:pt x="10023" y="987"/>
                </a:lnTo>
                <a:lnTo>
                  <a:pt x="10000" y="976"/>
                </a:lnTo>
                <a:lnTo>
                  <a:pt x="9975" y="964"/>
                </a:lnTo>
                <a:lnTo>
                  <a:pt x="9950" y="954"/>
                </a:lnTo>
                <a:lnTo>
                  <a:pt x="9924" y="945"/>
                </a:lnTo>
                <a:lnTo>
                  <a:pt x="9898" y="937"/>
                </a:lnTo>
                <a:lnTo>
                  <a:pt x="9869" y="930"/>
                </a:lnTo>
                <a:lnTo>
                  <a:pt x="9841" y="924"/>
                </a:lnTo>
                <a:lnTo>
                  <a:pt x="9812" y="920"/>
                </a:lnTo>
                <a:lnTo>
                  <a:pt x="9782" y="917"/>
                </a:lnTo>
                <a:lnTo>
                  <a:pt x="9751" y="916"/>
                </a:lnTo>
                <a:lnTo>
                  <a:pt x="9720" y="915"/>
                </a:lnTo>
                <a:lnTo>
                  <a:pt x="9679" y="916"/>
                </a:lnTo>
                <a:lnTo>
                  <a:pt x="9640" y="918"/>
                </a:lnTo>
                <a:lnTo>
                  <a:pt x="9602" y="922"/>
                </a:lnTo>
                <a:lnTo>
                  <a:pt x="9567" y="928"/>
                </a:lnTo>
                <a:lnTo>
                  <a:pt x="9549" y="932"/>
                </a:lnTo>
                <a:lnTo>
                  <a:pt x="9532" y="937"/>
                </a:lnTo>
                <a:lnTo>
                  <a:pt x="9516" y="941"/>
                </a:lnTo>
                <a:lnTo>
                  <a:pt x="9500" y="946"/>
                </a:lnTo>
                <a:lnTo>
                  <a:pt x="9484" y="951"/>
                </a:lnTo>
                <a:lnTo>
                  <a:pt x="9469" y="957"/>
                </a:lnTo>
                <a:lnTo>
                  <a:pt x="9454" y="963"/>
                </a:lnTo>
                <a:lnTo>
                  <a:pt x="9439" y="970"/>
                </a:lnTo>
                <a:lnTo>
                  <a:pt x="9412" y="985"/>
                </a:lnTo>
                <a:lnTo>
                  <a:pt x="9385" y="1000"/>
                </a:lnTo>
                <a:lnTo>
                  <a:pt x="9360" y="1017"/>
                </a:lnTo>
                <a:lnTo>
                  <a:pt x="9337" y="1034"/>
                </a:lnTo>
                <a:lnTo>
                  <a:pt x="9313" y="1053"/>
                </a:lnTo>
                <a:lnTo>
                  <a:pt x="9293" y="1071"/>
                </a:lnTo>
                <a:lnTo>
                  <a:pt x="9272" y="1092"/>
                </a:lnTo>
                <a:lnTo>
                  <a:pt x="9254" y="1113"/>
                </a:lnTo>
                <a:lnTo>
                  <a:pt x="9237" y="1135"/>
                </a:lnTo>
                <a:lnTo>
                  <a:pt x="9220" y="1158"/>
                </a:lnTo>
                <a:lnTo>
                  <a:pt x="9206" y="1181"/>
                </a:lnTo>
                <a:lnTo>
                  <a:pt x="9192" y="1205"/>
                </a:lnTo>
                <a:lnTo>
                  <a:pt x="9180" y="1230"/>
                </a:lnTo>
                <a:lnTo>
                  <a:pt x="9169" y="1255"/>
                </a:lnTo>
                <a:lnTo>
                  <a:pt x="9158" y="1281"/>
                </a:lnTo>
                <a:lnTo>
                  <a:pt x="9150" y="1308"/>
                </a:lnTo>
                <a:lnTo>
                  <a:pt x="9142" y="1334"/>
                </a:lnTo>
                <a:lnTo>
                  <a:pt x="9136" y="1361"/>
                </a:lnTo>
                <a:lnTo>
                  <a:pt x="9130" y="1388"/>
                </a:lnTo>
                <a:lnTo>
                  <a:pt x="9126" y="1415"/>
                </a:lnTo>
                <a:lnTo>
                  <a:pt x="9122" y="1441"/>
                </a:lnTo>
                <a:lnTo>
                  <a:pt x="9119" y="1468"/>
                </a:lnTo>
                <a:lnTo>
                  <a:pt x="9118" y="1495"/>
                </a:lnTo>
                <a:lnTo>
                  <a:pt x="9117" y="1522"/>
                </a:lnTo>
                <a:lnTo>
                  <a:pt x="9117" y="2195"/>
                </a:lnTo>
                <a:lnTo>
                  <a:pt x="9118" y="2227"/>
                </a:lnTo>
                <a:lnTo>
                  <a:pt x="9120" y="2259"/>
                </a:lnTo>
                <a:lnTo>
                  <a:pt x="9122" y="2289"/>
                </a:lnTo>
                <a:lnTo>
                  <a:pt x="9126" y="2320"/>
                </a:lnTo>
                <a:lnTo>
                  <a:pt x="9131" y="2351"/>
                </a:lnTo>
                <a:lnTo>
                  <a:pt x="9137" y="2381"/>
                </a:lnTo>
                <a:lnTo>
                  <a:pt x="9144" y="2411"/>
                </a:lnTo>
                <a:lnTo>
                  <a:pt x="9151" y="2440"/>
                </a:lnTo>
                <a:lnTo>
                  <a:pt x="9160" y="2468"/>
                </a:lnTo>
                <a:lnTo>
                  <a:pt x="9171" y="2497"/>
                </a:lnTo>
                <a:lnTo>
                  <a:pt x="9182" y="2524"/>
                </a:lnTo>
                <a:lnTo>
                  <a:pt x="9195" y="2550"/>
                </a:lnTo>
                <a:lnTo>
                  <a:pt x="9208" y="2575"/>
                </a:lnTo>
                <a:lnTo>
                  <a:pt x="9224" y="2599"/>
                </a:lnTo>
                <a:lnTo>
                  <a:pt x="9239" y="2623"/>
                </a:lnTo>
                <a:lnTo>
                  <a:pt x="9256" y="2645"/>
                </a:lnTo>
                <a:close/>
                <a:moveTo>
                  <a:pt x="7927" y="2206"/>
                </a:moveTo>
                <a:lnTo>
                  <a:pt x="7927" y="1505"/>
                </a:lnTo>
                <a:lnTo>
                  <a:pt x="7928" y="1489"/>
                </a:lnTo>
                <a:lnTo>
                  <a:pt x="7930" y="1471"/>
                </a:lnTo>
                <a:lnTo>
                  <a:pt x="7934" y="1454"/>
                </a:lnTo>
                <a:lnTo>
                  <a:pt x="7939" y="1435"/>
                </a:lnTo>
                <a:lnTo>
                  <a:pt x="7946" y="1418"/>
                </a:lnTo>
                <a:lnTo>
                  <a:pt x="7954" y="1400"/>
                </a:lnTo>
                <a:lnTo>
                  <a:pt x="7965" y="1383"/>
                </a:lnTo>
                <a:lnTo>
                  <a:pt x="7977" y="1367"/>
                </a:lnTo>
                <a:lnTo>
                  <a:pt x="7984" y="1360"/>
                </a:lnTo>
                <a:lnTo>
                  <a:pt x="7991" y="1353"/>
                </a:lnTo>
                <a:lnTo>
                  <a:pt x="7998" y="1346"/>
                </a:lnTo>
                <a:lnTo>
                  <a:pt x="8006" y="1340"/>
                </a:lnTo>
                <a:lnTo>
                  <a:pt x="8015" y="1332"/>
                </a:lnTo>
                <a:lnTo>
                  <a:pt x="8024" y="1327"/>
                </a:lnTo>
                <a:lnTo>
                  <a:pt x="8033" y="1321"/>
                </a:lnTo>
                <a:lnTo>
                  <a:pt x="8043" y="1316"/>
                </a:lnTo>
                <a:lnTo>
                  <a:pt x="8053" y="1311"/>
                </a:lnTo>
                <a:lnTo>
                  <a:pt x="8064" y="1307"/>
                </a:lnTo>
                <a:lnTo>
                  <a:pt x="8077" y="1304"/>
                </a:lnTo>
                <a:lnTo>
                  <a:pt x="8089" y="1300"/>
                </a:lnTo>
                <a:lnTo>
                  <a:pt x="8101" y="1298"/>
                </a:lnTo>
                <a:lnTo>
                  <a:pt x="8114" y="1296"/>
                </a:lnTo>
                <a:lnTo>
                  <a:pt x="8129" y="1295"/>
                </a:lnTo>
                <a:lnTo>
                  <a:pt x="8143" y="1295"/>
                </a:lnTo>
                <a:lnTo>
                  <a:pt x="8157" y="1295"/>
                </a:lnTo>
                <a:lnTo>
                  <a:pt x="8171" y="1296"/>
                </a:lnTo>
                <a:lnTo>
                  <a:pt x="8185" y="1298"/>
                </a:lnTo>
                <a:lnTo>
                  <a:pt x="8197" y="1302"/>
                </a:lnTo>
                <a:lnTo>
                  <a:pt x="8209" y="1305"/>
                </a:lnTo>
                <a:lnTo>
                  <a:pt x="8220" y="1309"/>
                </a:lnTo>
                <a:lnTo>
                  <a:pt x="8230" y="1313"/>
                </a:lnTo>
                <a:lnTo>
                  <a:pt x="8241" y="1318"/>
                </a:lnTo>
                <a:lnTo>
                  <a:pt x="8260" y="1330"/>
                </a:lnTo>
                <a:lnTo>
                  <a:pt x="8276" y="1344"/>
                </a:lnTo>
                <a:lnTo>
                  <a:pt x="8284" y="1351"/>
                </a:lnTo>
                <a:lnTo>
                  <a:pt x="8292" y="1358"/>
                </a:lnTo>
                <a:lnTo>
                  <a:pt x="8299" y="1366"/>
                </a:lnTo>
                <a:lnTo>
                  <a:pt x="8305" y="1373"/>
                </a:lnTo>
                <a:lnTo>
                  <a:pt x="8315" y="1391"/>
                </a:lnTo>
                <a:lnTo>
                  <a:pt x="8325" y="1407"/>
                </a:lnTo>
                <a:lnTo>
                  <a:pt x="8332" y="1425"/>
                </a:lnTo>
                <a:lnTo>
                  <a:pt x="8338" y="1442"/>
                </a:lnTo>
                <a:lnTo>
                  <a:pt x="8343" y="1460"/>
                </a:lnTo>
                <a:lnTo>
                  <a:pt x="8345" y="1475"/>
                </a:lnTo>
                <a:lnTo>
                  <a:pt x="8347" y="1491"/>
                </a:lnTo>
                <a:lnTo>
                  <a:pt x="8347" y="1505"/>
                </a:lnTo>
                <a:lnTo>
                  <a:pt x="8347" y="2252"/>
                </a:lnTo>
                <a:lnTo>
                  <a:pt x="8347" y="2275"/>
                </a:lnTo>
                <a:lnTo>
                  <a:pt x="8344" y="2298"/>
                </a:lnTo>
                <a:lnTo>
                  <a:pt x="8342" y="2308"/>
                </a:lnTo>
                <a:lnTo>
                  <a:pt x="8338" y="2318"/>
                </a:lnTo>
                <a:lnTo>
                  <a:pt x="8335" y="2328"/>
                </a:lnTo>
                <a:lnTo>
                  <a:pt x="8332" y="2338"/>
                </a:lnTo>
                <a:lnTo>
                  <a:pt x="8328" y="2346"/>
                </a:lnTo>
                <a:lnTo>
                  <a:pt x="8324" y="2355"/>
                </a:lnTo>
                <a:lnTo>
                  <a:pt x="8319" y="2364"/>
                </a:lnTo>
                <a:lnTo>
                  <a:pt x="8313" y="2372"/>
                </a:lnTo>
                <a:lnTo>
                  <a:pt x="8308" y="2380"/>
                </a:lnTo>
                <a:lnTo>
                  <a:pt x="8301" y="2387"/>
                </a:lnTo>
                <a:lnTo>
                  <a:pt x="8294" y="2394"/>
                </a:lnTo>
                <a:lnTo>
                  <a:pt x="8287" y="2402"/>
                </a:lnTo>
                <a:lnTo>
                  <a:pt x="8271" y="2415"/>
                </a:lnTo>
                <a:lnTo>
                  <a:pt x="8255" y="2425"/>
                </a:lnTo>
                <a:lnTo>
                  <a:pt x="8238" y="2435"/>
                </a:lnTo>
                <a:lnTo>
                  <a:pt x="8220" y="2443"/>
                </a:lnTo>
                <a:lnTo>
                  <a:pt x="8202" y="2449"/>
                </a:lnTo>
                <a:lnTo>
                  <a:pt x="8183" y="2453"/>
                </a:lnTo>
                <a:lnTo>
                  <a:pt x="8163" y="2455"/>
                </a:lnTo>
                <a:lnTo>
                  <a:pt x="8143" y="2456"/>
                </a:lnTo>
                <a:lnTo>
                  <a:pt x="8129" y="2456"/>
                </a:lnTo>
                <a:lnTo>
                  <a:pt x="8115" y="2455"/>
                </a:lnTo>
                <a:lnTo>
                  <a:pt x="8102" y="2454"/>
                </a:lnTo>
                <a:lnTo>
                  <a:pt x="8089" y="2452"/>
                </a:lnTo>
                <a:lnTo>
                  <a:pt x="8077" y="2450"/>
                </a:lnTo>
                <a:lnTo>
                  <a:pt x="8066" y="2447"/>
                </a:lnTo>
                <a:lnTo>
                  <a:pt x="8054" y="2443"/>
                </a:lnTo>
                <a:lnTo>
                  <a:pt x="8043" y="2439"/>
                </a:lnTo>
                <a:lnTo>
                  <a:pt x="8034" y="2434"/>
                </a:lnTo>
                <a:lnTo>
                  <a:pt x="8024" y="2429"/>
                </a:lnTo>
                <a:lnTo>
                  <a:pt x="8015" y="2423"/>
                </a:lnTo>
                <a:lnTo>
                  <a:pt x="8006" y="2417"/>
                </a:lnTo>
                <a:lnTo>
                  <a:pt x="7998" y="2410"/>
                </a:lnTo>
                <a:lnTo>
                  <a:pt x="7991" y="2403"/>
                </a:lnTo>
                <a:lnTo>
                  <a:pt x="7984" y="2394"/>
                </a:lnTo>
                <a:lnTo>
                  <a:pt x="7977" y="2386"/>
                </a:lnTo>
                <a:lnTo>
                  <a:pt x="7966" y="2368"/>
                </a:lnTo>
                <a:lnTo>
                  <a:pt x="7956" y="2348"/>
                </a:lnTo>
                <a:lnTo>
                  <a:pt x="7946" y="2328"/>
                </a:lnTo>
                <a:lnTo>
                  <a:pt x="7939" y="2306"/>
                </a:lnTo>
                <a:lnTo>
                  <a:pt x="7934" y="2282"/>
                </a:lnTo>
                <a:lnTo>
                  <a:pt x="7930" y="2259"/>
                </a:lnTo>
                <a:lnTo>
                  <a:pt x="7928" y="2233"/>
                </a:lnTo>
                <a:lnTo>
                  <a:pt x="7927" y="2206"/>
                </a:lnTo>
                <a:close/>
                <a:moveTo>
                  <a:pt x="8384" y="2795"/>
                </a:moveTo>
                <a:lnTo>
                  <a:pt x="8411" y="2784"/>
                </a:lnTo>
                <a:lnTo>
                  <a:pt x="8437" y="2772"/>
                </a:lnTo>
                <a:lnTo>
                  <a:pt x="8462" y="2758"/>
                </a:lnTo>
                <a:lnTo>
                  <a:pt x="8486" y="2744"/>
                </a:lnTo>
                <a:lnTo>
                  <a:pt x="8509" y="2727"/>
                </a:lnTo>
                <a:lnTo>
                  <a:pt x="8531" y="2711"/>
                </a:lnTo>
                <a:lnTo>
                  <a:pt x="8552" y="2692"/>
                </a:lnTo>
                <a:lnTo>
                  <a:pt x="8572" y="2673"/>
                </a:lnTo>
                <a:lnTo>
                  <a:pt x="8592" y="2652"/>
                </a:lnTo>
                <a:lnTo>
                  <a:pt x="8610" y="2631"/>
                </a:lnTo>
                <a:lnTo>
                  <a:pt x="8627" y="2608"/>
                </a:lnTo>
                <a:lnTo>
                  <a:pt x="8643" y="2585"/>
                </a:lnTo>
                <a:lnTo>
                  <a:pt x="8658" y="2560"/>
                </a:lnTo>
                <a:lnTo>
                  <a:pt x="8672" y="2534"/>
                </a:lnTo>
                <a:lnTo>
                  <a:pt x="8685" y="2507"/>
                </a:lnTo>
                <a:lnTo>
                  <a:pt x="8696" y="2479"/>
                </a:lnTo>
                <a:lnTo>
                  <a:pt x="8706" y="2451"/>
                </a:lnTo>
                <a:lnTo>
                  <a:pt x="8715" y="2421"/>
                </a:lnTo>
                <a:lnTo>
                  <a:pt x="8723" y="2390"/>
                </a:lnTo>
                <a:lnTo>
                  <a:pt x="8730" y="2359"/>
                </a:lnTo>
                <a:lnTo>
                  <a:pt x="8735" y="2328"/>
                </a:lnTo>
                <a:lnTo>
                  <a:pt x="8738" y="2295"/>
                </a:lnTo>
                <a:lnTo>
                  <a:pt x="8740" y="2261"/>
                </a:lnTo>
                <a:lnTo>
                  <a:pt x="8741" y="2226"/>
                </a:lnTo>
                <a:lnTo>
                  <a:pt x="8741" y="1522"/>
                </a:lnTo>
                <a:lnTo>
                  <a:pt x="8741" y="1494"/>
                </a:lnTo>
                <a:lnTo>
                  <a:pt x="8739" y="1465"/>
                </a:lnTo>
                <a:lnTo>
                  <a:pt x="8736" y="1438"/>
                </a:lnTo>
                <a:lnTo>
                  <a:pt x="8732" y="1410"/>
                </a:lnTo>
                <a:lnTo>
                  <a:pt x="8727" y="1383"/>
                </a:lnTo>
                <a:lnTo>
                  <a:pt x="8720" y="1355"/>
                </a:lnTo>
                <a:lnTo>
                  <a:pt x="8713" y="1328"/>
                </a:lnTo>
                <a:lnTo>
                  <a:pt x="8704" y="1300"/>
                </a:lnTo>
                <a:lnTo>
                  <a:pt x="8695" y="1274"/>
                </a:lnTo>
                <a:lnTo>
                  <a:pt x="8684" y="1248"/>
                </a:lnTo>
                <a:lnTo>
                  <a:pt x="8673" y="1222"/>
                </a:lnTo>
                <a:lnTo>
                  <a:pt x="8659" y="1198"/>
                </a:lnTo>
                <a:lnTo>
                  <a:pt x="8645" y="1174"/>
                </a:lnTo>
                <a:lnTo>
                  <a:pt x="8630" y="1150"/>
                </a:lnTo>
                <a:lnTo>
                  <a:pt x="8613" y="1128"/>
                </a:lnTo>
                <a:lnTo>
                  <a:pt x="8595" y="1106"/>
                </a:lnTo>
                <a:lnTo>
                  <a:pt x="8577" y="1086"/>
                </a:lnTo>
                <a:lnTo>
                  <a:pt x="8556" y="1066"/>
                </a:lnTo>
                <a:lnTo>
                  <a:pt x="8535" y="1047"/>
                </a:lnTo>
                <a:lnTo>
                  <a:pt x="8513" y="1029"/>
                </a:lnTo>
                <a:lnTo>
                  <a:pt x="8489" y="1013"/>
                </a:lnTo>
                <a:lnTo>
                  <a:pt x="8464" y="996"/>
                </a:lnTo>
                <a:lnTo>
                  <a:pt x="8437" y="982"/>
                </a:lnTo>
                <a:lnTo>
                  <a:pt x="8410" y="968"/>
                </a:lnTo>
                <a:lnTo>
                  <a:pt x="8380" y="955"/>
                </a:lnTo>
                <a:lnTo>
                  <a:pt x="8351" y="945"/>
                </a:lnTo>
                <a:lnTo>
                  <a:pt x="8319" y="936"/>
                </a:lnTo>
                <a:lnTo>
                  <a:pt x="8287" y="928"/>
                </a:lnTo>
                <a:lnTo>
                  <a:pt x="8252" y="922"/>
                </a:lnTo>
                <a:lnTo>
                  <a:pt x="8217" y="918"/>
                </a:lnTo>
                <a:lnTo>
                  <a:pt x="8181" y="916"/>
                </a:lnTo>
                <a:lnTo>
                  <a:pt x="8143" y="915"/>
                </a:lnTo>
                <a:lnTo>
                  <a:pt x="8102" y="916"/>
                </a:lnTo>
                <a:lnTo>
                  <a:pt x="8063" y="918"/>
                </a:lnTo>
                <a:lnTo>
                  <a:pt x="8027" y="922"/>
                </a:lnTo>
                <a:lnTo>
                  <a:pt x="7991" y="928"/>
                </a:lnTo>
                <a:lnTo>
                  <a:pt x="7974" y="932"/>
                </a:lnTo>
                <a:lnTo>
                  <a:pt x="7957" y="937"/>
                </a:lnTo>
                <a:lnTo>
                  <a:pt x="7940" y="941"/>
                </a:lnTo>
                <a:lnTo>
                  <a:pt x="7924" y="946"/>
                </a:lnTo>
                <a:lnTo>
                  <a:pt x="7909" y="951"/>
                </a:lnTo>
                <a:lnTo>
                  <a:pt x="7893" y="957"/>
                </a:lnTo>
                <a:lnTo>
                  <a:pt x="7878" y="963"/>
                </a:lnTo>
                <a:lnTo>
                  <a:pt x="7864" y="970"/>
                </a:lnTo>
                <a:lnTo>
                  <a:pt x="7836" y="985"/>
                </a:lnTo>
                <a:lnTo>
                  <a:pt x="7810" y="1000"/>
                </a:lnTo>
                <a:lnTo>
                  <a:pt x="7784" y="1017"/>
                </a:lnTo>
                <a:lnTo>
                  <a:pt x="7760" y="1034"/>
                </a:lnTo>
                <a:lnTo>
                  <a:pt x="7738" y="1053"/>
                </a:lnTo>
                <a:lnTo>
                  <a:pt x="7716" y="1071"/>
                </a:lnTo>
                <a:lnTo>
                  <a:pt x="7696" y="1092"/>
                </a:lnTo>
                <a:lnTo>
                  <a:pt x="7677" y="1113"/>
                </a:lnTo>
                <a:lnTo>
                  <a:pt x="7660" y="1135"/>
                </a:lnTo>
                <a:lnTo>
                  <a:pt x="7643" y="1158"/>
                </a:lnTo>
                <a:lnTo>
                  <a:pt x="7628" y="1181"/>
                </a:lnTo>
                <a:lnTo>
                  <a:pt x="7614" y="1205"/>
                </a:lnTo>
                <a:lnTo>
                  <a:pt x="7601" y="1230"/>
                </a:lnTo>
                <a:lnTo>
                  <a:pt x="7590" y="1255"/>
                </a:lnTo>
                <a:lnTo>
                  <a:pt x="7580" y="1281"/>
                </a:lnTo>
                <a:lnTo>
                  <a:pt x="7572" y="1308"/>
                </a:lnTo>
                <a:lnTo>
                  <a:pt x="7564" y="1334"/>
                </a:lnTo>
                <a:lnTo>
                  <a:pt x="7557" y="1361"/>
                </a:lnTo>
                <a:lnTo>
                  <a:pt x="7552" y="1388"/>
                </a:lnTo>
                <a:lnTo>
                  <a:pt x="7547" y="1415"/>
                </a:lnTo>
                <a:lnTo>
                  <a:pt x="7543" y="1441"/>
                </a:lnTo>
                <a:lnTo>
                  <a:pt x="7541" y="1468"/>
                </a:lnTo>
                <a:lnTo>
                  <a:pt x="7539" y="1495"/>
                </a:lnTo>
                <a:lnTo>
                  <a:pt x="7539" y="1522"/>
                </a:lnTo>
                <a:lnTo>
                  <a:pt x="7539" y="2195"/>
                </a:lnTo>
                <a:lnTo>
                  <a:pt x="7539" y="2227"/>
                </a:lnTo>
                <a:lnTo>
                  <a:pt x="7541" y="2259"/>
                </a:lnTo>
                <a:lnTo>
                  <a:pt x="7543" y="2289"/>
                </a:lnTo>
                <a:lnTo>
                  <a:pt x="7547" y="2320"/>
                </a:lnTo>
                <a:lnTo>
                  <a:pt x="7552" y="2351"/>
                </a:lnTo>
                <a:lnTo>
                  <a:pt x="7558" y="2381"/>
                </a:lnTo>
                <a:lnTo>
                  <a:pt x="7565" y="2411"/>
                </a:lnTo>
                <a:lnTo>
                  <a:pt x="7573" y="2440"/>
                </a:lnTo>
                <a:lnTo>
                  <a:pt x="7582" y="2468"/>
                </a:lnTo>
                <a:lnTo>
                  <a:pt x="7593" y="2497"/>
                </a:lnTo>
                <a:lnTo>
                  <a:pt x="7604" y="2524"/>
                </a:lnTo>
                <a:lnTo>
                  <a:pt x="7616" y="2550"/>
                </a:lnTo>
                <a:lnTo>
                  <a:pt x="7631" y="2575"/>
                </a:lnTo>
                <a:lnTo>
                  <a:pt x="7646" y="2599"/>
                </a:lnTo>
                <a:lnTo>
                  <a:pt x="7662" y="2623"/>
                </a:lnTo>
                <a:lnTo>
                  <a:pt x="7679" y="2645"/>
                </a:lnTo>
                <a:lnTo>
                  <a:pt x="7698" y="2667"/>
                </a:lnTo>
                <a:lnTo>
                  <a:pt x="7718" y="2687"/>
                </a:lnTo>
                <a:lnTo>
                  <a:pt x="7740" y="2706"/>
                </a:lnTo>
                <a:lnTo>
                  <a:pt x="7763" y="2724"/>
                </a:lnTo>
                <a:lnTo>
                  <a:pt x="7786" y="2742"/>
                </a:lnTo>
                <a:lnTo>
                  <a:pt x="7812" y="2757"/>
                </a:lnTo>
                <a:lnTo>
                  <a:pt x="7838" y="2772"/>
                </a:lnTo>
                <a:lnTo>
                  <a:pt x="7867" y="2785"/>
                </a:lnTo>
                <a:lnTo>
                  <a:pt x="7881" y="2791"/>
                </a:lnTo>
                <a:lnTo>
                  <a:pt x="7896" y="2797"/>
                </a:lnTo>
                <a:lnTo>
                  <a:pt x="7912" y="2802"/>
                </a:lnTo>
                <a:lnTo>
                  <a:pt x="7927" y="2808"/>
                </a:lnTo>
                <a:lnTo>
                  <a:pt x="7960" y="2817"/>
                </a:lnTo>
                <a:lnTo>
                  <a:pt x="7993" y="2824"/>
                </a:lnTo>
                <a:lnTo>
                  <a:pt x="8029" y="2830"/>
                </a:lnTo>
                <a:lnTo>
                  <a:pt x="8066" y="2833"/>
                </a:lnTo>
                <a:lnTo>
                  <a:pt x="8103" y="2836"/>
                </a:lnTo>
                <a:lnTo>
                  <a:pt x="8143" y="2837"/>
                </a:lnTo>
                <a:lnTo>
                  <a:pt x="8175" y="2836"/>
                </a:lnTo>
                <a:lnTo>
                  <a:pt x="8207" y="2834"/>
                </a:lnTo>
                <a:lnTo>
                  <a:pt x="8239" y="2831"/>
                </a:lnTo>
                <a:lnTo>
                  <a:pt x="8269" y="2826"/>
                </a:lnTo>
                <a:lnTo>
                  <a:pt x="8299" y="2821"/>
                </a:lnTo>
                <a:lnTo>
                  <a:pt x="8328" y="2814"/>
                </a:lnTo>
                <a:lnTo>
                  <a:pt x="8356" y="2805"/>
                </a:lnTo>
                <a:lnTo>
                  <a:pt x="8384" y="2795"/>
                </a:lnTo>
                <a:close/>
                <a:moveTo>
                  <a:pt x="7211" y="1773"/>
                </a:moveTo>
                <a:lnTo>
                  <a:pt x="7220" y="1746"/>
                </a:lnTo>
                <a:lnTo>
                  <a:pt x="7228" y="1716"/>
                </a:lnTo>
                <a:lnTo>
                  <a:pt x="7235" y="1687"/>
                </a:lnTo>
                <a:lnTo>
                  <a:pt x="7241" y="1656"/>
                </a:lnTo>
                <a:lnTo>
                  <a:pt x="7246" y="1625"/>
                </a:lnTo>
                <a:lnTo>
                  <a:pt x="7249" y="1593"/>
                </a:lnTo>
                <a:lnTo>
                  <a:pt x="7251" y="1561"/>
                </a:lnTo>
                <a:lnTo>
                  <a:pt x="7251" y="1527"/>
                </a:lnTo>
                <a:lnTo>
                  <a:pt x="7251" y="1489"/>
                </a:lnTo>
                <a:lnTo>
                  <a:pt x="7249" y="1452"/>
                </a:lnTo>
                <a:lnTo>
                  <a:pt x="7245" y="1417"/>
                </a:lnTo>
                <a:lnTo>
                  <a:pt x="7239" y="1382"/>
                </a:lnTo>
                <a:lnTo>
                  <a:pt x="7233" y="1350"/>
                </a:lnTo>
                <a:lnTo>
                  <a:pt x="7226" y="1318"/>
                </a:lnTo>
                <a:lnTo>
                  <a:pt x="7217" y="1287"/>
                </a:lnTo>
                <a:lnTo>
                  <a:pt x="7207" y="1258"/>
                </a:lnTo>
                <a:lnTo>
                  <a:pt x="7196" y="1231"/>
                </a:lnTo>
                <a:lnTo>
                  <a:pt x="7182" y="1205"/>
                </a:lnTo>
                <a:lnTo>
                  <a:pt x="7168" y="1179"/>
                </a:lnTo>
                <a:lnTo>
                  <a:pt x="7154" y="1156"/>
                </a:lnTo>
                <a:lnTo>
                  <a:pt x="7138" y="1133"/>
                </a:lnTo>
                <a:lnTo>
                  <a:pt x="7120" y="1111"/>
                </a:lnTo>
                <a:lnTo>
                  <a:pt x="7102" y="1092"/>
                </a:lnTo>
                <a:lnTo>
                  <a:pt x="7083" y="1072"/>
                </a:lnTo>
                <a:lnTo>
                  <a:pt x="7062" y="1055"/>
                </a:lnTo>
                <a:lnTo>
                  <a:pt x="7041" y="1038"/>
                </a:lnTo>
                <a:lnTo>
                  <a:pt x="7018" y="1023"/>
                </a:lnTo>
                <a:lnTo>
                  <a:pt x="6995" y="1009"/>
                </a:lnTo>
                <a:lnTo>
                  <a:pt x="6971" y="995"/>
                </a:lnTo>
                <a:lnTo>
                  <a:pt x="6945" y="984"/>
                </a:lnTo>
                <a:lnTo>
                  <a:pt x="6919" y="974"/>
                </a:lnTo>
                <a:lnTo>
                  <a:pt x="6891" y="963"/>
                </a:lnTo>
                <a:lnTo>
                  <a:pt x="6863" y="955"/>
                </a:lnTo>
                <a:lnTo>
                  <a:pt x="6834" y="948"/>
                </a:lnTo>
                <a:lnTo>
                  <a:pt x="6805" y="942"/>
                </a:lnTo>
                <a:lnTo>
                  <a:pt x="6774" y="937"/>
                </a:lnTo>
                <a:lnTo>
                  <a:pt x="6743" y="933"/>
                </a:lnTo>
                <a:lnTo>
                  <a:pt x="6712" y="930"/>
                </a:lnTo>
                <a:lnTo>
                  <a:pt x="6680" y="929"/>
                </a:lnTo>
                <a:lnTo>
                  <a:pt x="6648" y="928"/>
                </a:lnTo>
                <a:lnTo>
                  <a:pt x="6053" y="928"/>
                </a:lnTo>
                <a:lnTo>
                  <a:pt x="6053" y="2821"/>
                </a:lnTo>
                <a:lnTo>
                  <a:pt x="6443" y="2821"/>
                </a:lnTo>
                <a:lnTo>
                  <a:pt x="6443" y="2130"/>
                </a:lnTo>
                <a:lnTo>
                  <a:pt x="6669" y="2130"/>
                </a:lnTo>
                <a:lnTo>
                  <a:pt x="6703" y="2129"/>
                </a:lnTo>
                <a:lnTo>
                  <a:pt x="6735" y="2127"/>
                </a:lnTo>
                <a:lnTo>
                  <a:pt x="6767" y="2124"/>
                </a:lnTo>
                <a:lnTo>
                  <a:pt x="6797" y="2119"/>
                </a:lnTo>
                <a:lnTo>
                  <a:pt x="6827" y="2113"/>
                </a:lnTo>
                <a:lnTo>
                  <a:pt x="6857" y="2105"/>
                </a:lnTo>
                <a:lnTo>
                  <a:pt x="6884" y="2096"/>
                </a:lnTo>
                <a:lnTo>
                  <a:pt x="6912" y="2086"/>
                </a:lnTo>
                <a:lnTo>
                  <a:pt x="6938" y="2075"/>
                </a:lnTo>
                <a:lnTo>
                  <a:pt x="6963" y="2062"/>
                </a:lnTo>
                <a:lnTo>
                  <a:pt x="6988" y="2049"/>
                </a:lnTo>
                <a:lnTo>
                  <a:pt x="7011" y="2035"/>
                </a:lnTo>
                <a:lnTo>
                  <a:pt x="7034" y="2018"/>
                </a:lnTo>
                <a:lnTo>
                  <a:pt x="7055" y="2002"/>
                </a:lnTo>
                <a:lnTo>
                  <a:pt x="7076" y="1984"/>
                </a:lnTo>
                <a:lnTo>
                  <a:pt x="7096" y="1965"/>
                </a:lnTo>
                <a:lnTo>
                  <a:pt x="7113" y="1944"/>
                </a:lnTo>
                <a:lnTo>
                  <a:pt x="7131" y="1923"/>
                </a:lnTo>
                <a:lnTo>
                  <a:pt x="7147" y="1901"/>
                </a:lnTo>
                <a:lnTo>
                  <a:pt x="7161" y="1877"/>
                </a:lnTo>
                <a:lnTo>
                  <a:pt x="7175" y="1853"/>
                </a:lnTo>
                <a:lnTo>
                  <a:pt x="7189" y="1827"/>
                </a:lnTo>
                <a:lnTo>
                  <a:pt x="7200" y="1801"/>
                </a:lnTo>
                <a:lnTo>
                  <a:pt x="7211" y="17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66197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Изображение и подпись">
    <p:bg>
      <p:bgPr>
        <a:solidFill>
          <a:schemeClr val="accent5"/>
        </a:solidFill>
        <a:effectLst/>
      </p:bgPr>
    </p:bg>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599440" y="975360"/>
            <a:ext cx="11003280" cy="5405120"/>
          </a:xfrm>
          <a:prstGeom prst="rect">
            <a:avLst/>
          </a:prstGeom>
        </p:spPr>
        <p:txBody>
          <a:bodyPr/>
          <a:lstStyle>
            <a:lvl1pPr>
              <a:defRPr>
                <a:solidFill>
                  <a:schemeClr val="bg1"/>
                </a:solidFill>
              </a:defRPr>
            </a:lvl1pPr>
          </a:lstStyle>
          <a:p>
            <a:r>
              <a:rPr lang="ru-RU"/>
              <a:t>Вставка рисунка</a:t>
            </a:r>
          </a:p>
        </p:txBody>
      </p:sp>
      <p:sp>
        <p:nvSpPr>
          <p:cNvPr id="2" name="Заголовок 1"/>
          <p:cNvSpPr>
            <a:spLocks noGrp="1"/>
          </p:cNvSpPr>
          <p:nvPr>
            <p:ph type="title" hasCustomPrompt="1"/>
          </p:nvPr>
        </p:nvSpPr>
        <p:spPr/>
        <p:txBody>
          <a:bodyPr/>
          <a:lstStyle>
            <a:lvl1pPr>
              <a:defRPr>
                <a:solidFill>
                  <a:schemeClr val="bg1"/>
                </a:solidFill>
              </a:defRPr>
            </a:lvl1pPr>
          </a:lstStyle>
          <a:p>
            <a:r>
              <a:rPr lang="ru-RU" dirty="0"/>
              <a:t>ОБРАЗЕЦ ЗАГОЛОВКА</a:t>
            </a:r>
          </a:p>
        </p:txBody>
      </p:sp>
      <p:sp>
        <p:nvSpPr>
          <p:cNvPr id="21" name="Freeform 5"/>
          <p:cNvSpPr>
            <a:spLocks noChangeAspect="1" noEditPoints="1"/>
          </p:cNvSpPr>
          <p:nvPr userDrawn="1"/>
        </p:nvSpPr>
        <p:spPr bwMode="auto">
          <a:xfrm>
            <a:off x="601442" y="353437"/>
            <a:ext cx="1140585" cy="362202"/>
          </a:xfrm>
          <a:custGeom>
            <a:avLst/>
            <a:gdLst>
              <a:gd name="T0" fmla="*/ 6858 w 16296"/>
              <a:gd name="T1" fmla="*/ 1427 h 5166"/>
              <a:gd name="T2" fmla="*/ 11745 w 16296"/>
              <a:gd name="T3" fmla="*/ 4824 h 5166"/>
              <a:gd name="T4" fmla="*/ 11250 w 16296"/>
              <a:gd name="T5" fmla="*/ 4877 h 5166"/>
              <a:gd name="T6" fmla="*/ 11160 w 16296"/>
              <a:gd name="T7" fmla="*/ 3906 h 5166"/>
              <a:gd name="T8" fmla="*/ 11665 w 16296"/>
              <a:gd name="T9" fmla="*/ 3788 h 5166"/>
              <a:gd name="T10" fmla="*/ 11521 w 16296"/>
              <a:gd name="T11" fmla="*/ 3932 h 5166"/>
              <a:gd name="T12" fmla="*/ 11356 w 16296"/>
              <a:gd name="T13" fmla="*/ 4712 h 5166"/>
              <a:gd name="T14" fmla="*/ 10719 w 16296"/>
              <a:gd name="T15" fmla="*/ 4041 h 5166"/>
              <a:gd name="T16" fmla="*/ 10401 w 16296"/>
              <a:gd name="T17" fmla="*/ 4056 h 5166"/>
              <a:gd name="T18" fmla="*/ 10550 w 16296"/>
              <a:gd name="T19" fmla="*/ 3739 h 5166"/>
              <a:gd name="T20" fmla="*/ 10915 w 16296"/>
              <a:gd name="T21" fmla="*/ 4618 h 5166"/>
              <a:gd name="T22" fmla="*/ 10495 w 16296"/>
              <a:gd name="T23" fmla="*/ 4937 h 5166"/>
              <a:gd name="T24" fmla="*/ 10419 w 16296"/>
              <a:gd name="T25" fmla="*/ 4673 h 5166"/>
              <a:gd name="T26" fmla="*/ 10721 w 16296"/>
              <a:gd name="T27" fmla="*/ 4613 h 5166"/>
              <a:gd name="T28" fmla="*/ 8472 w 16296"/>
              <a:gd name="T29" fmla="*/ 4203 h 5166"/>
              <a:gd name="T30" fmla="*/ 8662 w 16296"/>
              <a:gd name="T31" fmla="*/ 4386 h 5166"/>
              <a:gd name="T32" fmla="*/ 8070 w 16296"/>
              <a:gd name="T33" fmla="*/ 4931 h 5166"/>
              <a:gd name="T34" fmla="*/ 7550 w 16296"/>
              <a:gd name="T35" fmla="*/ 4941 h 5166"/>
              <a:gd name="T36" fmla="*/ 7190 w 16296"/>
              <a:gd name="T37" fmla="*/ 4105 h 5166"/>
              <a:gd name="T38" fmla="*/ 7567 w 16296"/>
              <a:gd name="T39" fmla="*/ 3739 h 5166"/>
              <a:gd name="T40" fmla="*/ 7710 w 16296"/>
              <a:gd name="T41" fmla="*/ 4050 h 5166"/>
              <a:gd name="T42" fmla="*/ 7385 w 16296"/>
              <a:gd name="T43" fmla="*/ 4067 h 5166"/>
              <a:gd name="T44" fmla="*/ 7692 w 16296"/>
              <a:gd name="T45" fmla="*/ 4676 h 5166"/>
              <a:gd name="T46" fmla="*/ 6822 w 16296"/>
              <a:gd name="T47" fmla="*/ 4279 h 5166"/>
              <a:gd name="T48" fmla="*/ 6344 w 16296"/>
              <a:gd name="T49" fmla="*/ 4016 h 5166"/>
              <a:gd name="T50" fmla="*/ 6317 w 16296"/>
              <a:gd name="T51" fmla="*/ 4609 h 5166"/>
              <a:gd name="T52" fmla="*/ 6095 w 16296"/>
              <a:gd name="T53" fmla="*/ 4607 h 5166"/>
              <a:gd name="T54" fmla="*/ 6205 w 16296"/>
              <a:gd name="T55" fmla="*/ 3895 h 5166"/>
              <a:gd name="T56" fmla="*/ 6957 w 16296"/>
              <a:gd name="T57" fmla="*/ 4017 h 5166"/>
              <a:gd name="T58" fmla="*/ 6880 w 16296"/>
              <a:gd name="T59" fmla="*/ 4735 h 5166"/>
              <a:gd name="T60" fmla="*/ 4461 w 16296"/>
              <a:gd name="T61" fmla="*/ 847 h 5166"/>
              <a:gd name="T62" fmla="*/ 3085 w 16296"/>
              <a:gd name="T63" fmla="*/ 877 h 5166"/>
              <a:gd name="T64" fmla="*/ 12 w 16296"/>
              <a:gd name="T65" fmla="*/ 2331 h 5166"/>
              <a:gd name="T66" fmla="*/ 5117 w 16296"/>
              <a:gd name="T67" fmla="*/ 2734 h 5166"/>
              <a:gd name="T68" fmla="*/ 4708 w 16296"/>
              <a:gd name="T69" fmla="*/ 1171 h 5166"/>
              <a:gd name="T70" fmla="*/ 826 w 16296"/>
              <a:gd name="T71" fmla="*/ 680 h 5166"/>
              <a:gd name="T72" fmla="*/ 4555 w 16296"/>
              <a:gd name="T73" fmla="*/ 4203 h 5166"/>
              <a:gd name="T74" fmla="*/ 355 w 16296"/>
              <a:gd name="T75" fmla="*/ 3894 h 5166"/>
              <a:gd name="T76" fmla="*/ 1816 w 16296"/>
              <a:gd name="T77" fmla="*/ 5055 h 5166"/>
              <a:gd name="T78" fmla="*/ 3078 w 16296"/>
              <a:gd name="T79" fmla="*/ 1554 h 5166"/>
              <a:gd name="T80" fmla="*/ 13290 w 16296"/>
              <a:gd name="T81" fmla="*/ 928 h 5166"/>
              <a:gd name="T82" fmla="*/ 11372 w 16296"/>
              <a:gd name="T83" fmla="*/ 1341 h 5166"/>
              <a:gd name="T84" fmla="*/ 11564 w 16296"/>
              <a:gd name="T85" fmla="*/ 1000 h 5166"/>
              <a:gd name="T86" fmla="*/ 10756 w 16296"/>
              <a:gd name="T87" fmla="*/ 1135 h 5166"/>
              <a:gd name="T88" fmla="*/ 10794 w 16296"/>
              <a:gd name="T89" fmla="*/ 2667 h 5166"/>
              <a:gd name="T90" fmla="*/ 11625 w 16296"/>
              <a:gd name="T91" fmla="*/ 2712 h 5166"/>
              <a:gd name="T92" fmla="*/ 11238 w 16296"/>
              <a:gd name="T93" fmla="*/ 2456 h 5166"/>
              <a:gd name="T94" fmla="*/ 9316 w 16296"/>
              <a:gd name="T95" fmla="*/ 2706 h 5166"/>
              <a:gd name="T96" fmla="*/ 10144 w 16296"/>
              <a:gd name="T97" fmla="*/ 2679 h 5166"/>
              <a:gd name="T98" fmla="*/ 9691 w 16296"/>
              <a:gd name="T99" fmla="*/ 2455 h 5166"/>
              <a:gd name="T100" fmla="*/ 9568 w 16296"/>
              <a:gd name="T101" fmla="*/ 1353 h 5166"/>
              <a:gd name="T102" fmla="*/ 9936 w 16296"/>
              <a:gd name="T103" fmla="*/ 1486 h 5166"/>
              <a:gd name="T104" fmla="*/ 9751 w 16296"/>
              <a:gd name="T105" fmla="*/ 916 h 5166"/>
              <a:gd name="T106" fmla="*/ 9126 w 16296"/>
              <a:gd name="T107" fmla="*/ 1415 h 5166"/>
              <a:gd name="T108" fmla="*/ 7991 w 16296"/>
              <a:gd name="T109" fmla="*/ 1353 h 5166"/>
              <a:gd name="T110" fmla="*/ 8343 w 16296"/>
              <a:gd name="T111" fmla="*/ 1460 h 5166"/>
              <a:gd name="T112" fmla="*/ 8054 w 16296"/>
              <a:gd name="T113" fmla="*/ 2443 h 5166"/>
              <a:gd name="T114" fmla="*/ 8685 w 16296"/>
              <a:gd name="T115" fmla="*/ 2507 h 5166"/>
              <a:gd name="T116" fmla="*/ 8437 w 16296"/>
              <a:gd name="T117" fmla="*/ 982 h 5166"/>
              <a:gd name="T118" fmla="*/ 7614 w 16296"/>
              <a:gd name="T119" fmla="*/ 1205 h 5166"/>
              <a:gd name="T120" fmla="*/ 7763 w 16296"/>
              <a:gd name="T121" fmla="*/ 2724 h 5166"/>
              <a:gd name="T122" fmla="*/ 7249 w 16296"/>
              <a:gd name="T123" fmla="*/ 1452 h 5166"/>
              <a:gd name="T124" fmla="*/ 6443 w 16296"/>
              <a:gd name="T125" fmla="*/ 2821 h 5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96" h="5166">
                <a:moveTo>
                  <a:pt x="6803" y="1709"/>
                </a:moveTo>
                <a:lnTo>
                  <a:pt x="6786" y="1721"/>
                </a:lnTo>
                <a:lnTo>
                  <a:pt x="6769" y="1732"/>
                </a:lnTo>
                <a:lnTo>
                  <a:pt x="6751" y="1742"/>
                </a:lnTo>
                <a:lnTo>
                  <a:pt x="6731" y="1750"/>
                </a:lnTo>
                <a:lnTo>
                  <a:pt x="6712" y="1755"/>
                </a:lnTo>
                <a:lnTo>
                  <a:pt x="6693" y="1759"/>
                </a:lnTo>
                <a:lnTo>
                  <a:pt x="6672" y="1762"/>
                </a:lnTo>
                <a:lnTo>
                  <a:pt x="6651" y="1762"/>
                </a:lnTo>
                <a:lnTo>
                  <a:pt x="6443" y="1762"/>
                </a:lnTo>
                <a:lnTo>
                  <a:pt x="6443" y="1292"/>
                </a:lnTo>
                <a:lnTo>
                  <a:pt x="6648" y="1292"/>
                </a:lnTo>
                <a:lnTo>
                  <a:pt x="6672" y="1293"/>
                </a:lnTo>
                <a:lnTo>
                  <a:pt x="6697" y="1295"/>
                </a:lnTo>
                <a:lnTo>
                  <a:pt x="6719" y="1299"/>
                </a:lnTo>
                <a:lnTo>
                  <a:pt x="6739" y="1306"/>
                </a:lnTo>
                <a:lnTo>
                  <a:pt x="6750" y="1310"/>
                </a:lnTo>
                <a:lnTo>
                  <a:pt x="6759" y="1313"/>
                </a:lnTo>
                <a:lnTo>
                  <a:pt x="6768" y="1318"/>
                </a:lnTo>
                <a:lnTo>
                  <a:pt x="6777" y="1322"/>
                </a:lnTo>
                <a:lnTo>
                  <a:pt x="6786" y="1327"/>
                </a:lnTo>
                <a:lnTo>
                  <a:pt x="6794" y="1333"/>
                </a:lnTo>
                <a:lnTo>
                  <a:pt x="6802" y="1340"/>
                </a:lnTo>
                <a:lnTo>
                  <a:pt x="6810" y="1346"/>
                </a:lnTo>
                <a:lnTo>
                  <a:pt x="6817" y="1353"/>
                </a:lnTo>
                <a:lnTo>
                  <a:pt x="6823" y="1360"/>
                </a:lnTo>
                <a:lnTo>
                  <a:pt x="6830" y="1368"/>
                </a:lnTo>
                <a:lnTo>
                  <a:pt x="6835" y="1377"/>
                </a:lnTo>
                <a:lnTo>
                  <a:pt x="6840" y="1386"/>
                </a:lnTo>
                <a:lnTo>
                  <a:pt x="6845" y="1395"/>
                </a:lnTo>
                <a:lnTo>
                  <a:pt x="6849" y="1405"/>
                </a:lnTo>
                <a:lnTo>
                  <a:pt x="6853" y="1417"/>
                </a:lnTo>
                <a:lnTo>
                  <a:pt x="6858" y="1427"/>
                </a:lnTo>
                <a:lnTo>
                  <a:pt x="6861" y="1439"/>
                </a:lnTo>
                <a:lnTo>
                  <a:pt x="6863" y="1452"/>
                </a:lnTo>
                <a:lnTo>
                  <a:pt x="6865" y="1464"/>
                </a:lnTo>
                <a:lnTo>
                  <a:pt x="6868" y="1492"/>
                </a:lnTo>
                <a:lnTo>
                  <a:pt x="6869" y="1522"/>
                </a:lnTo>
                <a:lnTo>
                  <a:pt x="6869" y="1538"/>
                </a:lnTo>
                <a:lnTo>
                  <a:pt x="6868" y="1553"/>
                </a:lnTo>
                <a:lnTo>
                  <a:pt x="6867" y="1569"/>
                </a:lnTo>
                <a:lnTo>
                  <a:pt x="6865" y="1583"/>
                </a:lnTo>
                <a:lnTo>
                  <a:pt x="6863" y="1597"/>
                </a:lnTo>
                <a:lnTo>
                  <a:pt x="6860" y="1610"/>
                </a:lnTo>
                <a:lnTo>
                  <a:pt x="6857" y="1622"/>
                </a:lnTo>
                <a:lnTo>
                  <a:pt x="6852" y="1635"/>
                </a:lnTo>
                <a:lnTo>
                  <a:pt x="6848" y="1646"/>
                </a:lnTo>
                <a:lnTo>
                  <a:pt x="6843" y="1656"/>
                </a:lnTo>
                <a:lnTo>
                  <a:pt x="6837" y="1666"/>
                </a:lnTo>
                <a:lnTo>
                  <a:pt x="6832" y="1677"/>
                </a:lnTo>
                <a:lnTo>
                  <a:pt x="6825" y="1685"/>
                </a:lnTo>
                <a:lnTo>
                  <a:pt x="6818" y="1693"/>
                </a:lnTo>
                <a:lnTo>
                  <a:pt x="6811" y="1701"/>
                </a:lnTo>
                <a:lnTo>
                  <a:pt x="6803" y="1709"/>
                </a:lnTo>
                <a:close/>
                <a:moveTo>
                  <a:pt x="11816" y="4679"/>
                </a:moveTo>
                <a:lnTo>
                  <a:pt x="11812" y="4694"/>
                </a:lnTo>
                <a:lnTo>
                  <a:pt x="11807" y="4710"/>
                </a:lnTo>
                <a:lnTo>
                  <a:pt x="11802" y="4724"/>
                </a:lnTo>
                <a:lnTo>
                  <a:pt x="11797" y="4737"/>
                </a:lnTo>
                <a:lnTo>
                  <a:pt x="11791" y="4752"/>
                </a:lnTo>
                <a:lnTo>
                  <a:pt x="11785" y="4764"/>
                </a:lnTo>
                <a:lnTo>
                  <a:pt x="11778" y="4777"/>
                </a:lnTo>
                <a:lnTo>
                  <a:pt x="11771" y="4790"/>
                </a:lnTo>
                <a:lnTo>
                  <a:pt x="11763" y="4801"/>
                </a:lnTo>
                <a:lnTo>
                  <a:pt x="11755" y="4812"/>
                </a:lnTo>
                <a:lnTo>
                  <a:pt x="11745" y="4824"/>
                </a:lnTo>
                <a:lnTo>
                  <a:pt x="11736" y="4834"/>
                </a:lnTo>
                <a:lnTo>
                  <a:pt x="11727" y="4844"/>
                </a:lnTo>
                <a:lnTo>
                  <a:pt x="11717" y="4854"/>
                </a:lnTo>
                <a:lnTo>
                  <a:pt x="11706" y="4864"/>
                </a:lnTo>
                <a:lnTo>
                  <a:pt x="11694" y="4872"/>
                </a:lnTo>
                <a:lnTo>
                  <a:pt x="11682" y="4880"/>
                </a:lnTo>
                <a:lnTo>
                  <a:pt x="11670" y="4888"/>
                </a:lnTo>
                <a:lnTo>
                  <a:pt x="11658" y="4896"/>
                </a:lnTo>
                <a:lnTo>
                  <a:pt x="11646" y="4902"/>
                </a:lnTo>
                <a:lnTo>
                  <a:pt x="11632" y="4908"/>
                </a:lnTo>
                <a:lnTo>
                  <a:pt x="11619" y="4914"/>
                </a:lnTo>
                <a:lnTo>
                  <a:pt x="11606" y="4919"/>
                </a:lnTo>
                <a:lnTo>
                  <a:pt x="11592" y="4923"/>
                </a:lnTo>
                <a:lnTo>
                  <a:pt x="11577" y="4927"/>
                </a:lnTo>
                <a:lnTo>
                  <a:pt x="11563" y="4932"/>
                </a:lnTo>
                <a:lnTo>
                  <a:pt x="11549" y="4934"/>
                </a:lnTo>
                <a:lnTo>
                  <a:pt x="11533" y="4937"/>
                </a:lnTo>
                <a:lnTo>
                  <a:pt x="11518" y="4939"/>
                </a:lnTo>
                <a:lnTo>
                  <a:pt x="11503" y="4940"/>
                </a:lnTo>
                <a:lnTo>
                  <a:pt x="11487" y="4941"/>
                </a:lnTo>
                <a:lnTo>
                  <a:pt x="11470" y="4941"/>
                </a:lnTo>
                <a:lnTo>
                  <a:pt x="11448" y="4941"/>
                </a:lnTo>
                <a:lnTo>
                  <a:pt x="11427" y="4939"/>
                </a:lnTo>
                <a:lnTo>
                  <a:pt x="11405" y="4937"/>
                </a:lnTo>
                <a:lnTo>
                  <a:pt x="11385" y="4934"/>
                </a:lnTo>
                <a:lnTo>
                  <a:pt x="11365" y="4930"/>
                </a:lnTo>
                <a:lnTo>
                  <a:pt x="11347" y="4924"/>
                </a:lnTo>
                <a:lnTo>
                  <a:pt x="11329" y="4919"/>
                </a:lnTo>
                <a:lnTo>
                  <a:pt x="11311" y="4912"/>
                </a:lnTo>
                <a:lnTo>
                  <a:pt x="11295" y="4905"/>
                </a:lnTo>
                <a:lnTo>
                  <a:pt x="11280" y="4897"/>
                </a:lnTo>
                <a:lnTo>
                  <a:pt x="11265" y="4887"/>
                </a:lnTo>
                <a:lnTo>
                  <a:pt x="11250" y="4877"/>
                </a:lnTo>
                <a:lnTo>
                  <a:pt x="11236" y="4867"/>
                </a:lnTo>
                <a:lnTo>
                  <a:pt x="11223" y="4857"/>
                </a:lnTo>
                <a:lnTo>
                  <a:pt x="11211" y="4844"/>
                </a:lnTo>
                <a:lnTo>
                  <a:pt x="11199" y="4832"/>
                </a:lnTo>
                <a:lnTo>
                  <a:pt x="11188" y="4820"/>
                </a:lnTo>
                <a:lnTo>
                  <a:pt x="11178" y="4805"/>
                </a:lnTo>
                <a:lnTo>
                  <a:pt x="11168" y="4792"/>
                </a:lnTo>
                <a:lnTo>
                  <a:pt x="11160" y="4776"/>
                </a:lnTo>
                <a:lnTo>
                  <a:pt x="11152" y="4761"/>
                </a:lnTo>
                <a:lnTo>
                  <a:pt x="11144" y="4746"/>
                </a:lnTo>
                <a:lnTo>
                  <a:pt x="11137" y="4729"/>
                </a:lnTo>
                <a:lnTo>
                  <a:pt x="11132" y="4713"/>
                </a:lnTo>
                <a:lnTo>
                  <a:pt x="11126" y="4695"/>
                </a:lnTo>
                <a:lnTo>
                  <a:pt x="11122" y="4678"/>
                </a:lnTo>
                <a:lnTo>
                  <a:pt x="11118" y="4659"/>
                </a:lnTo>
                <a:lnTo>
                  <a:pt x="11115" y="4641"/>
                </a:lnTo>
                <a:lnTo>
                  <a:pt x="11113" y="4622"/>
                </a:lnTo>
                <a:lnTo>
                  <a:pt x="11111" y="4603"/>
                </a:lnTo>
                <a:lnTo>
                  <a:pt x="11110" y="4583"/>
                </a:lnTo>
                <a:lnTo>
                  <a:pt x="11110" y="4564"/>
                </a:lnTo>
                <a:lnTo>
                  <a:pt x="11110" y="4105"/>
                </a:lnTo>
                <a:lnTo>
                  <a:pt x="11110" y="4088"/>
                </a:lnTo>
                <a:lnTo>
                  <a:pt x="11111" y="4070"/>
                </a:lnTo>
                <a:lnTo>
                  <a:pt x="11113" y="4053"/>
                </a:lnTo>
                <a:lnTo>
                  <a:pt x="11115" y="4036"/>
                </a:lnTo>
                <a:lnTo>
                  <a:pt x="11118" y="4019"/>
                </a:lnTo>
                <a:lnTo>
                  <a:pt x="11122" y="4002"/>
                </a:lnTo>
                <a:lnTo>
                  <a:pt x="11126" y="3985"/>
                </a:lnTo>
                <a:lnTo>
                  <a:pt x="11132" y="3968"/>
                </a:lnTo>
                <a:lnTo>
                  <a:pt x="11137" y="3952"/>
                </a:lnTo>
                <a:lnTo>
                  <a:pt x="11144" y="3936"/>
                </a:lnTo>
                <a:lnTo>
                  <a:pt x="11152" y="3921"/>
                </a:lnTo>
                <a:lnTo>
                  <a:pt x="11160" y="3906"/>
                </a:lnTo>
                <a:lnTo>
                  <a:pt x="11168" y="3891"/>
                </a:lnTo>
                <a:lnTo>
                  <a:pt x="11177" y="3878"/>
                </a:lnTo>
                <a:lnTo>
                  <a:pt x="11187" y="3864"/>
                </a:lnTo>
                <a:lnTo>
                  <a:pt x="11198" y="3851"/>
                </a:lnTo>
                <a:lnTo>
                  <a:pt x="11210" y="3839"/>
                </a:lnTo>
                <a:lnTo>
                  <a:pt x="11222" y="3827"/>
                </a:lnTo>
                <a:lnTo>
                  <a:pt x="11235" y="3816"/>
                </a:lnTo>
                <a:lnTo>
                  <a:pt x="11248" y="3806"/>
                </a:lnTo>
                <a:lnTo>
                  <a:pt x="11263" y="3796"/>
                </a:lnTo>
                <a:lnTo>
                  <a:pt x="11278" y="3786"/>
                </a:lnTo>
                <a:lnTo>
                  <a:pt x="11294" y="3778"/>
                </a:lnTo>
                <a:lnTo>
                  <a:pt x="11310" y="3770"/>
                </a:lnTo>
                <a:lnTo>
                  <a:pt x="11328" y="3763"/>
                </a:lnTo>
                <a:lnTo>
                  <a:pt x="11345" y="3757"/>
                </a:lnTo>
                <a:lnTo>
                  <a:pt x="11364" y="3751"/>
                </a:lnTo>
                <a:lnTo>
                  <a:pt x="11384" y="3746"/>
                </a:lnTo>
                <a:lnTo>
                  <a:pt x="11404" y="3743"/>
                </a:lnTo>
                <a:lnTo>
                  <a:pt x="11426" y="3741"/>
                </a:lnTo>
                <a:lnTo>
                  <a:pt x="11448" y="3739"/>
                </a:lnTo>
                <a:lnTo>
                  <a:pt x="11470" y="3739"/>
                </a:lnTo>
                <a:lnTo>
                  <a:pt x="11488" y="3739"/>
                </a:lnTo>
                <a:lnTo>
                  <a:pt x="11505" y="3740"/>
                </a:lnTo>
                <a:lnTo>
                  <a:pt x="11521" y="3742"/>
                </a:lnTo>
                <a:lnTo>
                  <a:pt x="11538" y="3744"/>
                </a:lnTo>
                <a:lnTo>
                  <a:pt x="11554" y="3746"/>
                </a:lnTo>
                <a:lnTo>
                  <a:pt x="11569" y="3749"/>
                </a:lnTo>
                <a:lnTo>
                  <a:pt x="11583" y="3753"/>
                </a:lnTo>
                <a:lnTo>
                  <a:pt x="11599" y="3758"/>
                </a:lnTo>
                <a:lnTo>
                  <a:pt x="11613" y="3763"/>
                </a:lnTo>
                <a:lnTo>
                  <a:pt x="11626" y="3768"/>
                </a:lnTo>
                <a:lnTo>
                  <a:pt x="11639" y="3774"/>
                </a:lnTo>
                <a:lnTo>
                  <a:pt x="11653" y="3781"/>
                </a:lnTo>
                <a:lnTo>
                  <a:pt x="11665" y="3788"/>
                </a:lnTo>
                <a:lnTo>
                  <a:pt x="11677" y="3797"/>
                </a:lnTo>
                <a:lnTo>
                  <a:pt x="11688" y="3805"/>
                </a:lnTo>
                <a:lnTo>
                  <a:pt x="11701" y="3814"/>
                </a:lnTo>
                <a:lnTo>
                  <a:pt x="11711" y="3823"/>
                </a:lnTo>
                <a:lnTo>
                  <a:pt x="11721" y="3834"/>
                </a:lnTo>
                <a:lnTo>
                  <a:pt x="11731" y="3843"/>
                </a:lnTo>
                <a:lnTo>
                  <a:pt x="11740" y="3853"/>
                </a:lnTo>
                <a:lnTo>
                  <a:pt x="11749" y="3864"/>
                </a:lnTo>
                <a:lnTo>
                  <a:pt x="11758" y="3875"/>
                </a:lnTo>
                <a:lnTo>
                  <a:pt x="11766" y="3886"/>
                </a:lnTo>
                <a:lnTo>
                  <a:pt x="11774" y="3898"/>
                </a:lnTo>
                <a:lnTo>
                  <a:pt x="11781" y="3910"/>
                </a:lnTo>
                <a:lnTo>
                  <a:pt x="11787" y="3922"/>
                </a:lnTo>
                <a:lnTo>
                  <a:pt x="11793" y="3934"/>
                </a:lnTo>
                <a:lnTo>
                  <a:pt x="11799" y="3947"/>
                </a:lnTo>
                <a:lnTo>
                  <a:pt x="11804" y="3960"/>
                </a:lnTo>
                <a:lnTo>
                  <a:pt x="11810" y="3973"/>
                </a:lnTo>
                <a:lnTo>
                  <a:pt x="11814" y="3987"/>
                </a:lnTo>
                <a:lnTo>
                  <a:pt x="11817" y="4001"/>
                </a:lnTo>
                <a:lnTo>
                  <a:pt x="11633" y="4062"/>
                </a:lnTo>
                <a:lnTo>
                  <a:pt x="11630" y="4050"/>
                </a:lnTo>
                <a:lnTo>
                  <a:pt x="11627" y="4037"/>
                </a:lnTo>
                <a:lnTo>
                  <a:pt x="11622" y="4025"/>
                </a:lnTo>
                <a:lnTo>
                  <a:pt x="11617" y="4013"/>
                </a:lnTo>
                <a:lnTo>
                  <a:pt x="11610" y="4001"/>
                </a:lnTo>
                <a:lnTo>
                  <a:pt x="11603" y="3990"/>
                </a:lnTo>
                <a:lnTo>
                  <a:pt x="11595" y="3980"/>
                </a:lnTo>
                <a:lnTo>
                  <a:pt x="11584" y="3969"/>
                </a:lnTo>
                <a:lnTo>
                  <a:pt x="11574" y="3960"/>
                </a:lnTo>
                <a:lnTo>
                  <a:pt x="11562" y="3952"/>
                </a:lnTo>
                <a:lnTo>
                  <a:pt x="11550" y="3945"/>
                </a:lnTo>
                <a:lnTo>
                  <a:pt x="11536" y="3938"/>
                </a:lnTo>
                <a:lnTo>
                  <a:pt x="11521" y="3932"/>
                </a:lnTo>
                <a:lnTo>
                  <a:pt x="11505" y="3929"/>
                </a:lnTo>
                <a:lnTo>
                  <a:pt x="11489" y="3927"/>
                </a:lnTo>
                <a:lnTo>
                  <a:pt x="11470" y="3926"/>
                </a:lnTo>
                <a:lnTo>
                  <a:pt x="11459" y="3926"/>
                </a:lnTo>
                <a:lnTo>
                  <a:pt x="11449" y="3927"/>
                </a:lnTo>
                <a:lnTo>
                  <a:pt x="11439" y="3928"/>
                </a:lnTo>
                <a:lnTo>
                  <a:pt x="11430" y="3930"/>
                </a:lnTo>
                <a:lnTo>
                  <a:pt x="11420" y="3932"/>
                </a:lnTo>
                <a:lnTo>
                  <a:pt x="11411" y="3934"/>
                </a:lnTo>
                <a:lnTo>
                  <a:pt x="11403" y="3937"/>
                </a:lnTo>
                <a:lnTo>
                  <a:pt x="11395" y="3942"/>
                </a:lnTo>
                <a:lnTo>
                  <a:pt x="11381" y="3950"/>
                </a:lnTo>
                <a:lnTo>
                  <a:pt x="11366" y="3959"/>
                </a:lnTo>
                <a:lnTo>
                  <a:pt x="11354" y="3969"/>
                </a:lnTo>
                <a:lnTo>
                  <a:pt x="11344" y="3982"/>
                </a:lnTo>
                <a:lnTo>
                  <a:pt x="11335" y="3994"/>
                </a:lnTo>
                <a:lnTo>
                  <a:pt x="11326" y="4007"/>
                </a:lnTo>
                <a:lnTo>
                  <a:pt x="11320" y="4022"/>
                </a:lnTo>
                <a:lnTo>
                  <a:pt x="11313" y="4036"/>
                </a:lnTo>
                <a:lnTo>
                  <a:pt x="11309" y="4052"/>
                </a:lnTo>
                <a:lnTo>
                  <a:pt x="11306" y="4067"/>
                </a:lnTo>
                <a:lnTo>
                  <a:pt x="11304" y="4082"/>
                </a:lnTo>
                <a:lnTo>
                  <a:pt x="11303" y="4098"/>
                </a:lnTo>
                <a:lnTo>
                  <a:pt x="11303" y="4569"/>
                </a:lnTo>
                <a:lnTo>
                  <a:pt x="11304" y="4587"/>
                </a:lnTo>
                <a:lnTo>
                  <a:pt x="11306" y="4606"/>
                </a:lnTo>
                <a:lnTo>
                  <a:pt x="11309" y="4623"/>
                </a:lnTo>
                <a:lnTo>
                  <a:pt x="11313" y="4640"/>
                </a:lnTo>
                <a:lnTo>
                  <a:pt x="11320" y="4656"/>
                </a:lnTo>
                <a:lnTo>
                  <a:pt x="11327" y="4672"/>
                </a:lnTo>
                <a:lnTo>
                  <a:pt x="11335" y="4686"/>
                </a:lnTo>
                <a:lnTo>
                  <a:pt x="11345" y="4699"/>
                </a:lnTo>
                <a:lnTo>
                  <a:pt x="11356" y="4712"/>
                </a:lnTo>
                <a:lnTo>
                  <a:pt x="11368" y="4722"/>
                </a:lnTo>
                <a:lnTo>
                  <a:pt x="11382" y="4731"/>
                </a:lnTo>
                <a:lnTo>
                  <a:pt x="11397" y="4739"/>
                </a:lnTo>
                <a:lnTo>
                  <a:pt x="11405" y="4742"/>
                </a:lnTo>
                <a:lnTo>
                  <a:pt x="11413" y="4746"/>
                </a:lnTo>
                <a:lnTo>
                  <a:pt x="11421" y="4749"/>
                </a:lnTo>
                <a:lnTo>
                  <a:pt x="11431" y="4751"/>
                </a:lnTo>
                <a:lnTo>
                  <a:pt x="11450" y="4753"/>
                </a:lnTo>
                <a:lnTo>
                  <a:pt x="11470" y="4754"/>
                </a:lnTo>
                <a:lnTo>
                  <a:pt x="11486" y="4754"/>
                </a:lnTo>
                <a:lnTo>
                  <a:pt x="11500" y="4752"/>
                </a:lnTo>
                <a:lnTo>
                  <a:pt x="11514" y="4749"/>
                </a:lnTo>
                <a:lnTo>
                  <a:pt x="11527" y="4744"/>
                </a:lnTo>
                <a:lnTo>
                  <a:pt x="11541" y="4740"/>
                </a:lnTo>
                <a:lnTo>
                  <a:pt x="11553" y="4734"/>
                </a:lnTo>
                <a:lnTo>
                  <a:pt x="11565" y="4727"/>
                </a:lnTo>
                <a:lnTo>
                  <a:pt x="11576" y="4718"/>
                </a:lnTo>
                <a:lnTo>
                  <a:pt x="11586" y="4709"/>
                </a:lnTo>
                <a:lnTo>
                  <a:pt x="11597" y="4698"/>
                </a:lnTo>
                <a:lnTo>
                  <a:pt x="11605" y="4688"/>
                </a:lnTo>
                <a:lnTo>
                  <a:pt x="11612" y="4676"/>
                </a:lnTo>
                <a:lnTo>
                  <a:pt x="11618" y="4663"/>
                </a:lnTo>
                <a:lnTo>
                  <a:pt x="11624" y="4649"/>
                </a:lnTo>
                <a:lnTo>
                  <a:pt x="11628" y="4634"/>
                </a:lnTo>
                <a:lnTo>
                  <a:pt x="11632" y="4620"/>
                </a:lnTo>
                <a:lnTo>
                  <a:pt x="11816" y="4679"/>
                </a:lnTo>
                <a:close/>
                <a:moveTo>
                  <a:pt x="10427" y="4238"/>
                </a:moveTo>
                <a:lnTo>
                  <a:pt x="10725" y="4238"/>
                </a:lnTo>
                <a:lnTo>
                  <a:pt x="10725" y="4108"/>
                </a:lnTo>
                <a:lnTo>
                  <a:pt x="10725" y="4091"/>
                </a:lnTo>
                <a:lnTo>
                  <a:pt x="10724" y="4074"/>
                </a:lnTo>
                <a:lnTo>
                  <a:pt x="10722" y="4058"/>
                </a:lnTo>
                <a:lnTo>
                  <a:pt x="10719" y="4041"/>
                </a:lnTo>
                <a:lnTo>
                  <a:pt x="10716" y="4025"/>
                </a:lnTo>
                <a:lnTo>
                  <a:pt x="10711" y="4009"/>
                </a:lnTo>
                <a:lnTo>
                  <a:pt x="10703" y="3995"/>
                </a:lnTo>
                <a:lnTo>
                  <a:pt x="10695" y="3982"/>
                </a:lnTo>
                <a:lnTo>
                  <a:pt x="10691" y="3974"/>
                </a:lnTo>
                <a:lnTo>
                  <a:pt x="10686" y="3968"/>
                </a:lnTo>
                <a:lnTo>
                  <a:pt x="10680" y="3963"/>
                </a:lnTo>
                <a:lnTo>
                  <a:pt x="10675" y="3958"/>
                </a:lnTo>
                <a:lnTo>
                  <a:pt x="10662" y="3948"/>
                </a:lnTo>
                <a:lnTo>
                  <a:pt x="10646" y="3938"/>
                </a:lnTo>
                <a:lnTo>
                  <a:pt x="10638" y="3935"/>
                </a:lnTo>
                <a:lnTo>
                  <a:pt x="10630" y="3931"/>
                </a:lnTo>
                <a:lnTo>
                  <a:pt x="10621" y="3929"/>
                </a:lnTo>
                <a:lnTo>
                  <a:pt x="10611" y="3927"/>
                </a:lnTo>
                <a:lnTo>
                  <a:pt x="10601" y="3925"/>
                </a:lnTo>
                <a:lnTo>
                  <a:pt x="10590" y="3924"/>
                </a:lnTo>
                <a:lnTo>
                  <a:pt x="10578" y="3923"/>
                </a:lnTo>
                <a:lnTo>
                  <a:pt x="10567" y="3923"/>
                </a:lnTo>
                <a:lnTo>
                  <a:pt x="10549" y="3923"/>
                </a:lnTo>
                <a:lnTo>
                  <a:pt x="10532" y="3926"/>
                </a:lnTo>
                <a:lnTo>
                  <a:pt x="10516" y="3930"/>
                </a:lnTo>
                <a:lnTo>
                  <a:pt x="10501" y="3935"/>
                </a:lnTo>
                <a:lnTo>
                  <a:pt x="10487" y="3943"/>
                </a:lnTo>
                <a:lnTo>
                  <a:pt x="10474" y="3950"/>
                </a:lnTo>
                <a:lnTo>
                  <a:pt x="10462" y="3959"/>
                </a:lnTo>
                <a:lnTo>
                  <a:pt x="10452" y="3968"/>
                </a:lnTo>
                <a:lnTo>
                  <a:pt x="10442" y="3980"/>
                </a:lnTo>
                <a:lnTo>
                  <a:pt x="10432" y="3991"/>
                </a:lnTo>
                <a:lnTo>
                  <a:pt x="10424" y="4002"/>
                </a:lnTo>
                <a:lnTo>
                  <a:pt x="10417" y="4016"/>
                </a:lnTo>
                <a:lnTo>
                  <a:pt x="10411" y="4029"/>
                </a:lnTo>
                <a:lnTo>
                  <a:pt x="10405" y="4042"/>
                </a:lnTo>
                <a:lnTo>
                  <a:pt x="10401" y="4056"/>
                </a:lnTo>
                <a:lnTo>
                  <a:pt x="10398" y="4069"/>
                </a:lnTo>
                <a:lnTo>
                  <a:pt x="10217" y="4009"/>
                </a:lnTo>
                <a:lnTo>
                  <a:pt x="10220" y="3995"/>
                </a:lnTo>
                <a:lnTo>
                  <a:pt x="10224" y="3981"/>
                </a:lnTo>
                <a:lnTo>
                  <a:pt x="10229" y="3967"/>
                </a:lnTo>
                <a:lnTo>
                  <a:pt x="10234" y="3954"/>
                </a:lnTo>
                <a:lnTo>
                  <a:pt x="10239" y="3941"/>
                </a:lnTo>
                <a:lnTo>
                  <a:pt x="10245" y="3927"/>
                </a:lnTo>
                <a:lnTo>
                  <a:pt x="10251" y="3915"/>
                </a:lnTo>
                <a:lnTo>
                  <a:pt x="10258" y="3903"/>
                </a:lnTo>
                <a:lnTo>
                  <a:pt x="10265" y="3890"/>
                </a:lnTo>
                <a:lnTo>
                  <a:pt x="10274" y="3879"/>
                </a:lnTo>
                <a:lnTo>
                  <a:pt x="10283" y="3868"/>
                </a:lnTo>
                <a:lnTo>
                  <a:pt x="10291" y="3856"/>
                </a:lnTo>
                <a:lnTo>
                  <a:pt x="10301" y="3846"/>
                </a:lnTo>
                <a:lnTo>
                  <a:pt x="10310" y="3836"/>
                </a:lnTo>
                <a:lnTo>
                  <a:pt x="10320" y="3825"/>
                </a:lnTo>
                <a:lnTo>
                  <a:pt x="10332" y="3816"/>
                </a:lnTo>
                <a:lnTo>
                  <a:pt x="10343" y="3808"/>
                </a:lnTo>
                <a:lnTo>
                  <a:pt x="10355" y="3799"/>
                </a:lnTo>
                <a:lnTo>
                  <a:pt x="10367" y="3791"/>
                </a:lnTo>
                <a:lnTo>
                  <a:pt x="10380" y="3784"/>
                </a:lnTo>
                <a:lnTo>
                  <a:pt x="10393" y="3777"/>
                </a:lnTo>
                <a:lnTo>
                  <a:pt x="10407" y="3771"/>
                </a:lnTo>
                <a:lnTo>
                  <a:pt x="10421" y="3765"/>
                </a:lnTo>
                <a:lnTo>
                  <a:pt x="10436" y="3760"/>
                </a:lnTo>
                <a:lnTo>
                  <a:pt x="10451" y="3754"/>
                </a:lnTo>
                <a:lnTo>
                  <a:pt x="10466" y="3750"/>
                </a:lnTo>
                <a:lnTo>
                  <a:pt x="10481" y="3747"/>
                </a:lnTo>
                <a:lnTo>
                  <a:pt x="10498" y="3744"/>
                </a:lnTo>
                <a:lnTo>
                  <a:pt x="10515" y="3742"/>
                </a:lnTo>
                <a:lnTo>
                  <a:pt x="10532" y="3740"/>
                </a:lnTo>
                <a:lnTo>
                  <a:pt x="10550" y="3739"/>
                </a:lnTo>
                <a:lnTo>
                  <a:pt x="10568" y="3739"/>
                </a:lnTo>
                <a:lnTo>
                  <a:pt x="10594" y="3740"/>
                </a:lnTo>
                <a:lnTo>
                  <a:pt x="10618" y="3741"/>
                </a:lnTo>
                <a:lnTo>
                  <a:pt x="10641" y="3744"/>
                </a:lnTo>
                <a:lnTo>
                  <a:pt x="10664" y="3747"/>
                </a:lnTo>
                <a:lnTo>
                  <a:pt x="10684" y="3752"/>
                </a:lnTo>
                <a:lnTo>
                  <a:pt x="10704" y="3758"/>
                </a:lnTo>
                <a:lnTo>
                  <a:pt x="10723" y="3765"/>
                </a:lnTo>
                <a:lnTo>
                  <a:pt x="10740" y="3772"/>
                </a:lnTo>
                <a:lnTo>
                  <a:pt x="10756" y="3781"/>
                </a:lnTo>
                <a:lnTo>
                  <a:pt x="10772" y="3790"/>
                </a:lnTo>
                <a:lnTo>
                  <a:pt x="10787" y="3800"/>
                </a:lnTo>
                <a:lnTo>
                  <a:pt x="10800" y="3810"/>
                </a:lnTo>
                <a:lnTo>
                  <a:pt x="10813" y="3821"/>
                </a:lnTo>
                <a:lnTo>
                  <a:pt x="10826" y="3834"/>
                </a:lnTo>
                <a:lnTo>
                  <a:pt x="10837" y="3846"/>
                </a:lnTo>
                <a:lnTo>
                  <a:pt x="10847" y="3859"/>
                </a:lnTo>
                <a:lnTo>
                  <a:pt x="10856" y="3873"/>
                </a:lnTo>
                <a:lnTo>
                  <a:pt x="10865" y="3887"/>
                </a:lnTo>
                <a:lnTo>
                  <a:pt x="10874" y="3901"/>
                </a:lnTo>
                <a:lnTo>
                  <a:pt x="10881" y="3916"/>
                </a:lnTo>
                <a:lnTo>
                  <a:pt x="10888" y="3931"/>
                </a:lnTo>
                <a:lnTo>
                  <a:pt x="10893" y="3948"/>
                </a:lnTo>
                <a:lnTo>
                  <a:pt x="10898" y="3964"/>
                </a:lnTo>
                <a:lnTo>
                  <a:pt x="10903" y="3981"/>
                </a:lnTo>
                <a:lnTo>
                  <a:pt x="10910" y="4015"/>
                </a:lnTo>
                <a:lnTo>
                  <a:pt x="10914" y="4048"/>
                </a:lnTo>
                <a:lnTo>
                  <a:pt x="10917" y="4082"/>
                </a:lnTo>
                <a:lnTo>
                  <a:pt x="10918" y="4116"/>
                </a:lnTo>
                <a:lnTo>
                  <a:pt x="10918" y="4560"/>
                </a:lnTo>
                <a:lnTo>
                  <a:pt x="10918" y="4580"/>
                </a:lnTo>
                <a:lnTo>
                  <a:pt x="10917" y="4600"/>
                </a:lnTo>
                <a:lnTo>
                  <a:pt x="10915" y="4618"/>
                </a:lnTo>
                <a:lnTo>
                  <a:pt x="10913" y="4638"/>
                </a:lnTo>
                <a:lnTo>
                  <a:pt x="10910" y="4656"/>
                </a:lnTo>
                <a:lnTo>
                  <a:pt x="10907" y="4674"/>
                </a:lnTo>
                <a:lnTo>
                  <a:pt x="10903" y="4691"/>
                </a:lnTo>
                <a:lnTo>
                  <a:pt x="10898" y="4709"/>
                </a:lnTo>
                <a:lnTo>
                  <a:pt x="10892" y="4726"/>
                </a:lnTo>
                <a:lnTo>
                  <a:pt x="10886" y="4742"/>
                </a:lnTo>
                <a:lnTo>
                  <a:pt x="10879" y="4758"/>
                </a:lnTo>
                <a:lnTo>
                  <a:pt x="10870" y="4773"/>
                </a:lnTo>
                <a:lnTo>
                  <a:pt x="10862" y="4789"/>
                </a:lnTo>
                <a:lnTo>
                  <a:pt x="10853" y="4803"/>
                </a:lnTo>
                <a:lnTo>
                  <a:pt x="10843" y="4816"/>
                </a:lnTo>
                <a:lnTo>
                  <a:pt x="10833" y="4830"/>
                </a:lnTo>
                <a:lnTo>
                  <a:pt x="10822" y="4842"/>
                </a:lnTo>
                <a:lnTo>
                  <a:pt x="10809" y="4854"/>
                </a:lnTo>
                <a:lnTo>
                  <a:pt x="10796" y="4866"/>
                </a:lnTo>
                <a:lnTo>
                  <a:pt x="10783" y="4876"/>
                </a:lnTo>
                <a:lnTo>
                  <a:pt x="10769" y="4885"/>
                </a:lnTo>
                <a:lnTo>
                  <a:pt x="10753" y="4895"/>
                </a:lnTo>
                <a:lnTo>
                  <a:pt x="10737" y="4904"/>
                </a:lnTo>
                <a:lnTo>
                  <a:pt x="10721" y="4911"/>
                </a:lnTo>
                <a:lnTo>
                  <a:pt x="10703" y="4918"/>
                </a:lnTo>
                <a:lnTo>
                  <a:pt x="10685" y="4924"/>
                </a:lnTo>
                <a:lnTo>
                  <a:pt x="10666" y="4930"/>
                </a:lnTo>
                <a:lnTo>
                  <a:pt x="10646" y="4934"/>
                </a:lnTo>
                <a:lnTo>
                  <a:pt x="10626" y="4937"/>
                </a:lnTo>
                <a:lnTo>
                  <a:pt x="10605" y="4939"/>
                </a:lnTo>
                <a:lnTo>
                  <a:pt x="10583" y="4941"/>
                </a:lnTo>
                <a:lnTo>
                  <a:pt x="10560" y="4941"/>
                </a:lnTo>
                <a:lnTo>
                  <a:pt x="10544" y="4941"/>
                </a:lnTo>
                <a:lnTo>
                  <a:pt x="10526" y="4940"/>
                </a:lnTo>
                <a:lnTo>
                  <a:pt x="10511" y="4939"/>
                </a:lnTo>
                <a:lnTo>
                  <a:pt x="10495" y="4937"/>
                </a:lnTo>
                <a:lnTo>
                  <a:pt x="10479" y="4934"/>
                </a:lnTo>
                <a:lnTo>
                  <a:pt x="10464" y="4931"/>
                </a:lnTo>
                <a:lnTo>
                  <a:pt x="10450" y="4927"/>
                </a:lnTo>
                <a:lnTo>
                  <a:pt x="10435" y="4923"/>
                </a:lnTo>
                <a:lnTo>
                  <a:pt x="10421" y="4918"/>
                </a:lnTo>
                <a:lnTo>
                  <a:pt x="10407" y="4913"/>
                </a:lnTo>
                <a:lnTo>
                  <a:pt x="10394" y="4907"/>
                </a:lnTo>
                <a:lnTo>
                  <a:pt x="10381" y="4901"/>
                </a:lnTo>
                <a:lnTo>
                  <a:pt x="10368" y="4894"/>
                </a:lnTo>
                <a:lnTo>
                  <a:pt x="10356" y="4886"/>
                </a:lnTo>
                <a:lnTo>
                  <a:pt x="10344" y="4878"/>
                </a:lnTo>
                <a:lnTo>
                  <a:pt x="10333" y="4870"/>
                </a:lnTo>
                <a:lnTo>
                  <a:pt x="10321" y="4861"/>
                </a:lnTo>
                <a:lnTo>
                  <a:pt x="10311" y="4851"/>
                </a:lnTo>
                <a:lnTo>
                  <a:pt x="10301" y="4841"/>
                </a:lnTo>
                <a:lnTo>
                  <a:pt x="10291" y="4831"/>
                </a:lnTo>
                <a:lnTo>
                  <a:pt x="10282" y="4820"/>
                </a:lnTo>
                <a:lnTo>
                  <a:pt x="10274" y="4808"/>
                </a:lnTo>
                <a:lnTo>
                  <a:pt x="10265" y="4797"/>
                </a:lnTo>
                <a:lnTo>
                  <a:pt x="10257" y="4785"/>
                </a:lnTo>
                <a:lnTo>
                  <a:pt x="10250" y="4771"/>
                </a:lnTo>
                <a:lnTo>
                  <a:pt x="10244" y="4759"/>
                </a:lnTo>
                <a:lnTo>
                  <a:pt x="10238" y="4746"/>
                </a:lnTo>
                <a:lnTo>
                  <a:pt x="10232" y="4731"/>
                </a:lnTo>
                <a:lnTo>
                  <a:pt x="10227" y="4717"/>
                </a:lnTo>
                <a:lnTo>
                  <a:pt x="10223" y="4701"/>
                </a:lnTo>
                <a:lnTo>
                  <a:pt x="10219" y="4686"/>
                </a:lnTo>
                <a:lnTo>
                  <a:pt x="10215" y="4670"/>
                </a:lnTo>
                <a:lnTo>
                  <a:pt x="10400" y="4613"/>
                </a:lnTo>
                <a:lnTo>
                  <a:pt x="10403" y="4629"/>
                </a:lnTo>
                <a:lnTo>
                  <a:pt x="10408" y="4645"/>
                </a:lnTo>
                <a:lnTo>
                  <a:pt x="10413" y="4659"/>
                </a:lnTo>
                <a:lnTo>
                  <a:pt x="10419" y="4673"/>
                </a:lnTo>
                <a:lnTo>
                  <a:pt x="10427" y="4685"/>
                </a:lnTo>
                <a:lnTo>
                  <a:pt x="10436" y="4697"/>
                </a:lnTo>
                <a:lnTo>
                  <a:pt x="10445" y="4709"/>
                </a:lnTo>
                <a:lnTo>
                  <a:pt x="10455" y="4718"/>
                </a:lnTo>
                <a:lnTo>
                  <a:pt x="10466" y="4727"/>
                </a:lnTo>
                <a:lnTo>
                  <a:pt x="10477" y="4735"/>
                </a:lnTo>
                <a:lnTo>
                  <a:pt x="10490" y="4742"/>
                </a:lnTo>
                <a:lnTo>
                  <a:pt x="10503" y="4748"/>
                </a:lnTo>
                <a:lnTo>
                  <a:pt x="10516" y="4752"/>
                </a:lnTo>
                <a:lnTo>
                  <a:pt x="10530" y="4755"/>
                </a:lnTo>
                <a:lnTo>
                  <a:pt x="10545" y="4757"/>
                </a:lnTo>
                <a:lnTo>
                  <a:pt x="10560" y="4757"/>
                </a:lnTo>
                <a:lnTo>
                  <a:pt x="10572" y="4757"/>
                </a:lnTo>
                <a:lnTo>
                  <a:pt x="10582" y="4756"/>
                </a:lnTo>
                <a:lnTo>
                  <a:pt x="10593" y="4755"/>
                </a:lnTo>
                <a:lnTo>
                  <a:pt x="10604" y="4753"/>
                </a:lnTo>
                <a:lnTo>
                  <a:pt x="10613" y="4751"/>
                </a:lnTo>
                <a:lnTo>
                  <a:pt x="10622" y="4748"/>
                </a:lnTo>
                <a:lnTo>
                  <a:pt x="10631" y="4744"/>
                </a:lnTo>
                <a:lnTo>
                  <a:pt x="10639" y="4740"/>
                </a:lnTo>
                <a:lnTo>
                  <a:pt x="10647" y="4736"/>
                </a:lnTo>
                <a:lnTo>
                  <a:pt x="10655" y="4731"/>
                </a:lnTo>
                <a:lnTo>
                  <a:pt x="10662" y="4726"/>
                </a:lnTo>
                <a:lnTo>
                  <a:pt x="10668" y="4721"/>
                </a:lnTo>
                <a:lnTo>
                  <a:pt x="10674" y="4715"/>
                </a:lnTo>
                <a:lnTo>
                  <a:pt x="10680" y="4709"/>
                </a:lnTo>
                <a:lnTo>
                  <a:pt x="10685" y="4702"/>
                </a:lnTo>
                <a:lnTo>
                  <a:pt x="10690" y="4695"/>
                </a:lnTo>
                <a:lnTo>
                  <a:pt x="10698" y="4681"/>
                </a:lnTo>
                <a:lnTo>
                  <a:pt x="10705" y="4665"/>
                </a:lnTo>
                <a:lnTo>
                  <a:pt x="10712" y="4649"/>
                </a:lnTo>
                <a:lnTo>
                  <a:pt x="10717" y="4631"/>
                </a:lnTo>
                <a:lnTo>
                  <a:pt x="10721" y="4613"/>
                </a:lnTo>
                <a:lnTo>
                  <a:pt x="10723" y="4594"/>
                </a:lnTo>
                <a:lnTo>
                  <a:pt x="10725" y="4576"/>
                </a:lnTo>
                <a:lnTo>
                  <a:pt x="10725" y="4557"/>
                </a:lnTo>
                <a:lnTo>
                  <a:pt x="10725" y="4413"/>
                </a:lnTo>
                <a:lnTo>
                  <a:pt x="10427" y="4413"/>
                </a:lnTo>
                <a:lnTo>
                  <a:pt x="10427" y="4238"/>
                </a:lnTo>
                <a:close/>
                <a:moveTo>
                  <a:pt x="9427" y="4931"/>
                </a:moveTo>
                <a:lnTo>
                  <a:pt x="9427" y="3747"/>
                </a:lnTo>
                <a:lnTo>
                  <a:pt x="10079" y="3747"/>
                </a:lnTo>
                <a:lnTo>
                  <a:pt x="10079" y="3928"/>
                </a:lnTo>
                <a:lnTo>
                  <a:pt x="9619" y="3928"/>
                </a:lnTo>
                <a:lnTo>
                  <a:pt x="9619" y="4244"/>
                </a:lnTo>
                <a:lnTo>
                  <a:pt x="10015" y="4244"/>
                </a:lnTo>
                <a:lnTo>
                  <a:pt x="10015" y="4421"/>
                </a:lnTo>
                <a:lnTo>
                  <a:pt x="9619" y="4421"/>
                </a:lnTo>
                <a:lnTo>
                  <a:pt x="9619" y="4748"/>
                </a:lnTo>
                <a:lnTo>
                  <a:pt x="10079" y="4748"/>
                </a:lnTo>
                <a:lnTo>
                  <a:pt x="10079" y="4931"/>
                </a:lnTo>
                <a:lnTo>
                  <a:pt x="9427" y="4931"/>
                </a:lnTo>
                <a:close/>
                <a:moveTo>
                  <a:pt x="8070" y="4931"/>
                </a:moveTo>
                <a:lnTo>
                  <a:pt x="8070" y="3747"/>
                </a:lnTo>
                <a:lnTo>
                  <a:pt x="8263" y="3747"/>
                </a:lnTo>
                <a:lnTo>
                  <a:pt x="8263" y="4244"/>
                </a:lnTo>
                <a:lnTo>
                  <a:pt x="8356" y="4244"/>
                </a:lnTo>
                <a:lnTo>
                  <a:pt x="8369" y="4244"/>
                </a:lnTo>
                <a:lnTo>
                  <a:pt x="8381" y="4242"/>
                </a:lnTo>
                <a:lnTo>
                  <a:pt x="8394" y="4240"/>
                </a:lnTo>
                <a:lnTo>
                  <a:pt x="8408" y="4238"/>
                </a:lnTo>
                <a:lnTo>
                  <a:pt x="8421" y="4234"/>
                </a:lnTo>
                <a:lnTo>
                  <a:pt x="8434" y="4227"/>
                </a:lnTo>
                <a:lnTo>
                  <a:pt x="8447" y="4221"/>
                </a:lnTo>
                <a:lnTo>
                  <a:pt x="8460" y="4213"/>
                </a:lnTo>
                <a:lnTo>
                  <a:pt x="8472" y="4203"/>
                </a:lnTo>
                <a:lnTo>
                  <a:pt x="8483" y="4190"/>
                </a:lnTo>
                <a:lnTo>
                  <a:pt x="8494" y="4177"/>
                </a:lnTo>
                <a:lnTo>
                  <a:pt x="8504" y="4162"/>
                </a:lnTo>
                <a:lnTo>
                  <a:pt x="8515" y="4144"/>
                </a:lnTo>
                <a:lnTo>
                  <a:pt x="8524" y="4124"/>
                </a:lnTo>
                <a:lnTo>
                  <a:pt x="8532" y="4101"/>
                </a:lnTo>
                <a:lnTo>
                  <a:pt x="8539" y="4075"/>
                </a:lnTo>
                <a:lnTo>
                  <a:pt x="8626" y="3751"/>
                </a:lnTo>
                <a:lnTo>
                  <a:pt x="8811" y="3751"/>
                </a:lnTo>
                <a:lnTo>
                  <a:pt x="8719" y="4100"/>
                </a:lnTo>
                <a:lnTo>
                  <a:pt x="8714" y="4120"/>
                </a:lnTo>
                <a:lnTo>
                  <a:pt x="8707" y="4141"/>
                </a:lnTo>
                <a:lnTo>
                  <a:pt x="8701" y="4161"/>
                </a:lnTo>
                <a:lnTo>
                  <a:pt x="8693" y="4179"/>
                </a:lnTo>
                <a:lnTo>
                  <a:pt x="8685" y="4197"/>
                </a:lnTo>
                <a:lnTo>
                  <a:pt x="8677" y="4213"/>
                </a:lnTo>
                <a:lnTo>
                  <a:pt x="8667" y="4228"/>
                </a:lnTo>
                <a:lnTo>
                  <a:pt x="8657" y="4243"/>
                </a:lnTo>
                <a:lnTo>
                  <a:pt x="8647" y="4257"/>
                </a:lnTo>
                <a:lnTo>
                  <a:pt x="8636" y="4270"/>
                </a:lnTo>
                <a:lnTo>
                  <a:pt x="8625" y="4281"/>
                </a:lnTo>
                <a:lnTo>
                  <a:pt x="8613" y="4290"/>
                </a:lnTo>
                <a:lnTo>
                  <a:pt x="8601" y="4299"/>
                </a:lnTo>
                <a:lnTo>
                  <a:pt x="8589" y="4307"/>
                </a:lnTo>
                <a:lnTo>
                  <a:pt x="8577" y="4314"/>
                </a:lnTo>
                <a:lnTo>
                  <a:pt x="8563" y="4319"/>
                </a:lnTo>
                <a:lnTo>
                  <a:pt x="8580" y="4325"/>
                </a:lnTo>
                <a:lnTo>
                  <a:pt x="8596" y="4332"/>
                </a:lnTo>
                <a:lnTo>
                  <a:pt x="8611" y="4341"/>
                </a:lnTo>
                <a:lnTo>
                  <a:pt x="8626" y="4351"/>
                </a:lnTo>
                <a:lnTo>
                  <a:pt x="8639" y="4361"/>
                </a:lnTo>
                <a:lnTo>
                  <a:pt x="8651" y="4373"/>
                </a:lnTo>
                <a:lnTo>
                  <a:pt x="8662" y="4386"/>
                </a:lnTo>
                <a:lnTo>
                  <a:pt x="8673" y="4399"/>
                </a:lnTo>
                <a:lnTo>
                  <a:pt x="8682" y="4414"/>
                </a:lnTo>
                <a:lnTo>
                  <a:pt x="8691" y="4430"/>
                </a:lnTo>
                <a:lnTo>
                  <a:pt x="8699" y="4446"/>
                </a:lnTo>
                <a:lnTo>
                  <a:pt x="8706" y="4464"/>
                </a:lnTo>
                <a:lnTo>
                  <a:pt x="8713" y="4483"/>
                </a:lnTo>
                <a:lnTo>
                  <a:pt x="8720" y="4503"/>
                </a:lnTo>
                <a:lnTo>
                  <a:pt x="8727" y="4523"/>
                </a:lnTo>
                <a:lnTo>
                  <a:pt x="8732" y="4545"/>
                </a:lnTo>
                <a:lnTo>
                  <a:pt x="8829" y="4931"/>
                </a:lnTo>
                <a:lnTo>
                  <a:pt x="8632" y="4931"/>
                </a:lnTo>
                <a:lnTo>
                  <a:pt x="8549" y="4594"/>
                </a:lnTo>
                <a:lnTo>
                  <a:pt x="8542" y="4569"/>
                </a:lnTo>
                <a:lnTo>
                  <a:pt x="8535" y="4545"/>
                </a:lnTo>
                <a:lnTo>
                  <a:pt x="8527" y="4523"/>
                </a:lnTo>
                <a:lnTo>
                  <a:pt x="8518" y="4505"/>
                </a:lnTo>
                <a:lnTo>
                  <a:pt x="8508" y="4489"/>
                </a:lnTo>
                <a:lnTo>
                  <a:pt x="8497" y="4474"/>
                </a:lnTo>
                <a:lnTo>
                  <a:pt x="8492" y="4468"/>
                </a:lnTo>
                <a:lnTo>
                  <a:pt x="8487" y="4462"/>
                </a:lnTo>
                <a:lnTo>
                  <a:pt x="8481" y="4457"/>
                </a:lnTo>
                <a:lnTo>
                  <a:pt x="8476" y="4453"/>
                </a:lnTo>
                <a:lnTo>
                  <a:pt x="8464" y="4444"/>
                </a:lnTo>
                <a:lnTo>
                  <a:pt x="8450" y="4437"/>
                </a:lnTo>
                <a:lnTo>
                  <a:pt x="8437" y="4431"/>
                </a:lnTo>
                <a:lnTo>
                  <a:pt x="8424" y="4426"/>
                </a:lnTo>
                <a:lnTo>
                  <a:pt x="8410" y="4423"/>
                </a:lnTo>
                <a:lnTo>
                  <a:pt x="8395" y="4420"/>
                </a:lnTo>
                <a:lnTo>
                  <a:pt x="8380" y="4418"/>
                </a:lnTo>
                <a:lnTo>
                  <a:pt x="8364" y="4418"/>
                </a:lnTo>
                <a:lnTo>
                  <a:pt x="8263" y="4418"/>
                </a:lnTo>
                <a:lnTo>
                  <a:pt x="8263" y="4931"/>
                </a:lnTo>
                <a:lnTo>
                  <a:pt x="8070" y="4931"/>
                </a:lnTo>
                <a:close/>
                <a:moveTo>
                  <a:pt x="7895" y="4679"/>
                </a:moveTo>
                <a:lnTo>
                  <a:pt x="7891" y="4694"/>
                </a:lnTo>
                <a:lnTo>
                  <a:pt x="7887" y="4710"/>
                </a:lnTo>
                <a:lnTo>
                  <a:pt x="7882" y="4724"/>
                </a:lnTo>
                <a:lnTo>
                  <a:pt x="7877" y="4737"/>
                </a:lnTo>
                <a:lnTo>
                  <a:pt x="7871" y="4752"/>
                </a:lnTo>
                <a:lnTo>
                  <a:pt x="7865" y="4764"/>
                </a:lnTo>
                <a:lnTo>
                  <a:pt x="7858" y="4777"/>
                </a:lnTo>
                <a:lnTo>
                  <a:pt x="7851" y="4790"/>
                </a:lnTo>
                <a:lnTo>
                  <a:pt x="7842" y="4801"/>
                </a:lnTo>
                <a:lnTo>
                  <a:pt x="7834" y="4812"/>
                </a:lnTo>
                <a:lnTo>
                  <a:pt x="7825" y="4824"/>
                </a:lnTo>
                <a:lnTo>
                  <a:pt x="7816" y="4834"/>
                </a:lnTo>
                <a:lnTo>
                  <a:pt x="7806" y="4844"/>
                </a:lnTo>
                <a:lnTo>
                  <a:pt x="7796" y="4854"/>
                </a:lnTo>
                <a:lnTo>
                  <a:pt x="7785" y="4864"/>
                </a:lnTo>
                <a:lnTo>
                  <a:pt x="7774" y="4872"/>
                </a:lnTo>
                <a:lnTo>
                  <a:pt x="7762" y="4880"/>
                </a:lnTo>
                <a:lnTo>
                  <a:pt x="7750" y="4888"/>
                </a:lnTo>
                <a:lnTo>
                  <a:pt x="7738" y="4896"/>
                </a:lnTo>
                <a:lnTo>
                  <a:pt x="7725" y="4902"/>
                </a:lnTo>
                <a:lnTo>
                  <a:pt x="7712" y="4908"/>
                </a:lnTo>
                <a:lnTo>
                  <a:pt x="7699" y="4914"/>
                </a:lnTo>
                <a:lnTo>
                  <a:pt x="7686" y="4919"/>
                </a:lnTo>
                <a:lnTo>
                  <a:pt x="7671" y="4923"/>
                </a:lnTo>
                <a:lnTo>
                  <a:pt x="7657" y="4927"/>
                </a:lnTo>
                <a:lnTo>
                  <a:pt x="7643" y="4932"/>
                </a:lnTo>
                <a:lnTo>
                  <a:pt x="7629" y="4934"/>
                </a:lnTo>
                <a:lnTo>
                  <a:pt x="7613" y="4937"/>
                </a:lnTo>
                <a:lnTo>
                  <a:pt x="7598" y="4939"/>
                </a:lnTo>
                <a:lnTo>
                  <a:pt x="7582" y="4940"/>
                </a:lnTo>
                <a:lnTo>
                  <a:pt x="7566" y="4941"/>
                </a:lnTo>
                <a:lnTo>
                  <a:pt x="7550" y="4941"/>
                </a:lnTo>
                <a:lnTo>
                  <a:pt x="7528" y="4941"/>
                </a:lnTo>
                <a:lnTo>
                  <a:pt x="7505" y="4939"/>
                </a:lnTo>
                <a:lnTo>
                  <a:pt x="7485" y="4937"/>
                </a:lnTo>
                <a:lnTo>
                  <a:pt x="7465" y="4934"/>
                </a:lnTo>
                <a:lnTo>
                  <a:pt x="7445" y="4930"/>
                </a:lnTo>
                <a:lnTo>
                  <a:pt x="7427" y="4924"/>
                </a:lnTo>
                <a:lnTo>
                  <a:pt x="7409" y="4919"/>
                </a:lnTo>
                <a:lnTo>
                  <a:pt x="7391" y="4912"/>
                </a:lnTo>
                <a:lnTo>
                  <a:pt x="7375" y="4905"/>
                </a:lnTo>
                <a:lnTo>
                  <a:pt x="7360" y="4897"/>
                </a:lnTo>
                <a:lnTo>
                  <a:pt x="7344" y="4887"/>
                </a:lnTo>
                <a:lnTo>
                  <a:pt x="7329" y="4877"/>
                </a:lnTo>
                <a:lnTo>
                  <a:pt x="7316" y="4867"/>
                </a:lnTo>
                <a:lnTo>
                  <a:pt x="7303" y="4857"/>
                </a:lnTo>
                <a:lnTo>
                  <a:pt x="7290" y="4844"/>
                </a:lnTo>
                <a:lnTo>
                  <a:pt x="7278" y="4832"/>
                </a:lnTo>
                <a:lnTo>
                  <a:pt x="7268" y="4820"/>
                </a:lnTo>
                <a:lnTo>
                  <a:pt x="7258" y="4805"/>
                </a:lnTo>
                <a:lnTo>
                  <a:pt x="7248" y="4792"/>
                </a:lnTo>
                <a:lnTo>
                  <a:pt x="7239" y="4776"/>
                </a:lnTo>
                <a:lnTo>
                  <a:pt x="7231" y="4761"/>
                </a:lnTo>
                <a:lnTo>
                  <a:pt x="7224" y="4746"/>
                </a:lnTo>
                <a:lnTo>
                  <a:pt x="7217" y="4729"/>
                </a:lnTo>
                <a:lnTo>
                  <a:pt x="7211" y="4713"/>
                </a:lnTo>
                <a:lnTo>
                  <a:pt x="7206" y="4695"/>
                </a:lnTo>
                <a:lnTo>
                  <a:pt x="7202" y="4678"/>
                </a:lnTo>
                <a:lnTo>
                  <a:pt x="7198" y="4659"/>
                </a:lnTo>
                <a:lnTo>
                  <a:pt x="7195" y="4641"/>
                </a:lnTo>
                <a:lnTo>
                  <a:pt x="7193" y="4622"/>
                </a:lnTo>
                <a:lnTo>
                  <a:pt x="7191" y="4603"/>
                </a:lnTo>
                <a:lnTo>
                  <a:pt x="7190" y="4583"/>
                </a:lnTo>
                <a:lnTo>
                  <a:pt x="7190" y="4564"/>
                </a:lnTo>
                <a:lnTo>
                  <a:pt x="7190" y="4105"/>
                </a:lnTo>
                <a:lnTo>
                  <a:pt x="7190" y="4088"/>
                </a:lnTo>
                <a:lnTo>
                  <a:pt x="7191" y="4070"/>
                </a:lnTo>
                <a:lnTo>
                  <a:pt x="7193" y="4053"/>
                </a:lnTo>
                <a:lnTo>
                  <a:pt x="7195" y="4036"/>
                </a:lnTo>
                <a:lnTo>
                  <a:pt x="7198" y="4019"/>
                </a:lnTo>
                <a:lnTo>
                  <a:pt x="7202" y="4002"/>
                </a:lnTo>
                <a:lnTo>
                  <a:pt x="7206" y="3985"/>
                </a:lnTo>
                <a:lnTo>
                  <a:pt x="7211" y="3968"/>
                </a:lnTo>
                <a:lnTo>
                  <a:pt x="7217" y="3952"/>
                </a:lnTo>
                <a:lnTo>
                  <a:pt x="7223" y="3936"/>
                </a:lnTo>
                <a:lnTo>
                  <a:pt x="7231" y="3921"/>
                </a:lnTo>
                <a:lnTo>
                  <a:pt x="7238" y="3906"/>
                </a:lnTo>
                <a:lnTo>
                  <a:pt x="7248" y="3891"/>
                </a:lnTo>
                <a:lnTo>
                  <a:pt x="7257" y="3878"/>
                </a:lnTo>
                <a:lnTo>
                  <a:pt x="7267" y="3864"/>
                </a:lnTo>
                <a:lnTo>
                  <a:pt x="7278" y="3851"/>
                </a:lnTo>
                <a:lnTo>
                  <a:pt x="7289" y="3839"/>
                </a:lnTo>
                <a:lnTo>
                  <a:pt x="7302" y="3827"/>
                </a:lnTo>
                <a:lnTo>
                  <a:pt x="7315" y="3816"/>
                </a:lnTo>
                <a:lnTo>
                  <a:pt x="7328" y="3806"/>
                </a:lnTo>
                <a:lnTo>
                  <a:pt x="7342" y="3796"/>
                </a:lnTo>
                <a:lnTo>
                  <a:pt x="7358" y="3786"/>
                </a:lnTo>
                <a:lnTo>
                  <a:pt x="7373" y="3778"/>
                </a:lnTo>
                <a:lnTo>
                  <a:pt x="7390" y="3770"/>
                </a:lnTo>
                <a:lnTo>
                  <a:pt x="7408" y="3763"/>
                </a:lnTo>
                <a:lnTo>
                  <a:pt x="7425" y="3757"/>
                </a:lnTo>
                <a:lnTo>
                  <a:pt x="7444" y="3751"/>
                </a:lnTo>
                <a:lnTo>
                  <a:pt x="7464" y="3746"/>
                </a:lnTo>
                <a:lnTo>
                  <a:pt x="7484" y="3743"/>
                </a:lnTo>
                <a:lnTo>
                  <a:pt x="7505" y="3741"/>
                </a:lnTo>
                <a:lnTo>
                  <a:pt x="7527" y="3739"/>
                </a:lnTo>
                <a:lnTo>
                  <a:pt x="7550" y="3739"/>
                </a:lnTo>
                <a:lnTo>
                  <a:pt x="7567" y="3739"/>
                </a:lnTo>
                <a:lnTo>
                  <a:pt x="7585" y="3740"/>
                </a:lnTo>
                <a:lnTo>
                  <a:pt x="7601" y="3742"/>
                </a:lnTo>
                <a:lnTo>
                  <a:pt x="7617" y="3744"/>
                </a:lnTo>
                <a:lnTo>
                  <a:pt x="7633" y="3746"/>
                </a:lnTo>
                <a:lnTo>
                  <a:pt x="7648" y="3749"/>
                </a:lnTo>
                <a:lnTo>
                  <a:pt x="7663" y="3753"/>
                </a:lnTo>
                <a:lnTo>
                  <a:pt x="7678" y="3758"/>
                </a:lnTo>
                <a:lnTo>
                  <a:pt x="7692" y="3763"/>
                </a:lnTo>
                <a:lnTo>
                  <a:pt x="7706" y="3768"/>
                </a:lnTo>
                <a:lnTo>
                  <a:pt x="7719" y="3774"/>
                </a:lnTo>
                <a:lnTo>
                  <a:pt x="7732" y="3781"/>
                </a:lnTo>
                <a:lnTo>
                  <a:pt x="7745" y="3788"/>
                </a:lnTo>
                <a:lnTo>
                  <a:pt x="7757" y="3797"/>
                </a:lnTo>
                <a:lnTo>
                  <a:pt x="7768" y="3805"/>
                </a:lnTo>
                <a:lnTo>
                  <a:pt x="7779" y="3814"/>
                </a:lnTo>
                <a:lnTo>
                  <a:pt x="7791" y="3823"/>
                </a:lnTo>
                <a:lnTo>
                  <a:pt x="7801" y="3834"/>
                </a:lnTo>
                <a:lnTo>
                  <a:pt x="7811" y="3843"/>
                </a:lnTo>
                <a:lnTo>
                  <a:pt x="7820" y="3853"/>
                </a:lnTo>
                <a:lnTo>
                  <a:pt x="7829" y="3864"/>
                </a:lnTo>
                <a:lnTo>
                  <a:pt x="7837" y="3875"/>
                </a:lnTo>
                <a:lnTo>
                  <a:pt x="7846" y="3886"/>
                </a:lnTo>
                <a:lnTo>
                  <a:pt x="7853" y="3898"/>
                </a:lnTo>
                <a:lnTo>
                  <a:pt x="7860" y="3910"/>
                </a:lnTo>
                <a:lnTo>
                  <a:pt x="7867" y="3922"/>
                </a:lnTo>
                <a:lnTo>
                  <a:pt x="7873" y="3934"/>
                </a:lnTo>
                <a:lnTo>
                  <a:pt x="7879" y="3947"/>
                </a:lnTo>
                <a:lnTo>
                  <a:pt x="7884" y="3960"/>
                </a:lnTo>
                <a:lnTo>
                  <a:pt x="7888" y="3973"/>
                </a:lnTo>
                <a:lnTo>
                  <a:pt x="7893" y="3987"/>
                </a:lnTo>
                <a:lnTo>
                  <a:pt x="7896" y="4001"/>
                </a:lnTo>
                <a:lnTo>
                  <a:pt x="7713" y="4062"/>
                </a:lnTo>
                <a:lnTo>
                  <a:pt x="7710" y="4050"/>
                </a:lnTo>
                <a:lnTo>
                  <a:pt x="7706" y="4037"/>
                </a:lnTo>
                <a:lnTo>
                  <a:pt x="7702" y="4025"/>
                </a:lnTo>
                <a:lnTo>
                  <a:pt x="7697" y="4013"/>
                </a:lnTo>
                <a:lnTo>
                  <a:pt x="7690" y="4001"/>
                </a:lnTo>
                <a:lnTo>
                  <a:pt x="7683" y="3990"/>
                </a:lnTo>
                <a:lnTo>
                  <a:pt x="7673" y="3980"/>
                </a:lnTo>
                <a:lnTo>
                  <a:pt x="7664" y="3969"/>
                </a:lnTo>
                <a:lnTo>
                  <a:pt x="7654" y="3960"/>
                </a:lnTo>
                <a:lnTo>
                  <a:pt x="7642" y="3952"/>
                </a:lnTo>
                <a:lnTo>
                  <a:pt x="7630" y="3945"/>
                </a:lnTo>
                <a:lnTo>
                  <a:pt x="7615" y="3938"/>
                </a:lnTo>
                <a:lnTo>
                  <a:pt x="7601" y="3932"/>
                </a:lnTo>
                <a:lnTo>
                  <a:pt x="7585" y="3929"/>
                </a:lnTo>
                <a:lnTo>
                  <a:pt x="7567" y="3927"/>
                </a:lnTo>
                <a:lnTo>
                  <a:pt x="7550" y="3926"/>
                </a:lnTo>
                <a:lnTo>
                  <a:pt x="7539" y="3926"/>
                </a:lnTo>
                <a:lnTo>
                  <a:pt x="7529" y="3927"/>
                </a:lnTo>
                <a:lnTo>
                  <a:pt x="7519" y="3928"/>
                </a:lnTo>
                <a:lnTo>
                  <a:pt x="7509" y="3930"/>
                </a:lnTo>
                <a:lnTo>
                  <a:pt x="7500" y="3932"/>
                </a:lnTo>
                <a:lnTo>
                  <a:pt x="7491" y="3934"/>
                </a:lnTo>
                <a:lnTo>
                  <a:pt x="7483" y="3937"/>
                </a:lnTo>
                <a:lnTo>
                  <a:pt x="7475" y="3942"/>
                </a:lnTo>
                <a:lnTo>
                  <a:pt x="7459" y="3950"/>
                </a:lnTo>
                <a:lnTo>
                  <a:pt x="7446" y="3959"/>
                </a:lnTo>
                <a:lnTo>
                  <a:pt x="7434" y="3969"/>
                </a:lnTo>
                <a:lnTo>
                  <a:pt x="7424" y="3982"/>
                </a:lnTo>
                <a:lnTo>
                  <a:pt x="7414" y="3994"/>
                </a:lnTo>
                <a:lnTo>
                  <a:pt x="7406" y="4007"/>
                </a:lnTo>
                <a:lnTo>
                  <a:pt x="7398" y="4022"/>
                </a:lnTo>
                <a:lnTo>
                  <a:pt x="7393" y="4036"/>
                </a:lnTo>
                <a:lnTo>
                  <a:pt x="7389" y="4052"/>
                </a:lnTo>
                <a:lnTo>
                  <a:pt x="7385" y="4067"/>
                </a:lnTo>
                <a:lnTo>
                  <a:pt x="7384" y="4082"/>
                </a:lnTo>
                <a:lnTo>
                  <a:pt x="7383" y="4098"/>
                </a:lnTo>
                <a:lnTo>
                  <a:pt x="7383" y="4569"/>
                </a:lnTo>
                <a:lnTo>
                  <a:pt x="7384" y="4587"/>
                </a:lnTo>
                <a:lnTo>
                  <a:pt x="7385" y="4606"/>
                </a:lnTo>
                <a:lnTo>
                  <a:pt x="7389" y="4623"/>
                </a:lnTo>
                <a:lnTo>
                  <a:pt x="7393" y="4640"/>
                </a:lnTo>
                <a:lnTo>
                  <a:pt x="7399" y="4656"/>
                </a:lnTo>
                <a:lnTo>
                  <a:pt x="7406" y="4672"/>
                </a:lnTo>
                <a:lnTo>
                  <a:pt x="7415" y="4686"/>
                </a:lnTo>
                <a:lnTo>
                  <a:pt x="7425" y="4699"/>
                </a:lnTo>
                <a:lnTo>
                  <a:pt x="7435" y="4712"/>
                </a:lnTo>
                <a:lnTo>
                  <a:pt x="7448" y="4722"/>
                </a:lnTo>
                <a:lnTo>
                  <a:pt x="7462" y="4731"/>
                </a:lnTo>
                <a:lnTo>
                  <a:pt x="7477" y="4739"/>
                </a:lnTo>
                <a:lnTo>
                  <a:pt x="7485" y="4742"/>
                </a:lnTo>
                <a:lnTo>
                  <a:pt x="7493" y="4746"/>
                </a:lnTo>
                <a:lnTo>
                  <a:pt x="7501" y="4749"/>
                </a:lnTo>
                <a:lnTo>
                  <a:pt x="7510" y="4751"/>
                </a:lnTo>
                <a:lnTo>
                  <a:pt x="7530" y="4753"/>
                </a:lnTo>
                <a:lnTo>
                  <a:pt x="7550" y="4754"/>
                </a:lnTo>
                <a:lnTo>
                  <a:pt x="7565" y="4754"/>
                </a:lnTo>
                <a:lnTo>
                  <a:pt x="7580" y="4752"/>
                </a:lnTo>
                <a:lnTo>
                  <a:pt x="7594" y="4749"/>
                </a:lnTo>
                <a:lnTo>
                  <a:pt x="7607" y="4744"/>
                </a:lnTo>
                <a:lnTo>
                  <a:pt x="7620" y="4740"/>
                </a:lnTo>
                <a:lnTo>
                  <a:pt x="7633" y="4734"/>
                </a:lnTo>
                <a:lnTo>
                  <a:pt x="7645" y="4727"/>
                </a:lnTo>
                <a:lnTo>
                  <a:pt x="7656" y="4718"/>
                </a:lnTo>
                <a:lnTo>
                  <a:pt x="7666" y="4709"/>
                </a:lnTo>
                <a:lnTo>
                  <a:pt x="7675" y="4698"/>
                </a:lnTo>
                <a:lnTo>
                  <a:pt x="7685" y="4688"/>
                </a:lnTo>
                <a:lnTo>
                  <a:pt x="7692" y="4676"/>
                </a:lnTo>
                <a:lnTo>
                  <a:pt x="7698" y="4663"/>
                </a:lnTo>
                <a:lnTo>
                  <a:pt x="7704" y="4649"/>
                </a:lnTo>
                <a:lnTo>
                  <a:pt x="7708" y="4634"/>
                </a:lnTo>
                <a:lnTo>
                  <a:pt x="7711" y="4620"/>
                </a:lnTo>
                <a:lnTo>
                  <a:pt x="7895" y="4679"/>
                </a:lnTo>
                <a:close/>
                <a:moveTo>
                  <a:pt x="6626" y="4659"/>
                </a:moveTo>
                <a:lnTo>
                  <a:pt x="6641" y="4657"/>
                </a:lnTo>
                <a:lnTo>
                  <a:pt x="6654" y="4655"/>
                </a:lnTo>
                <a:lnTo>
                  <a:pt x="6667" y="4653"/>
                </a:lnTo>
                <a:lnTo>
                  <a:pt x="6678" y="4650"/>
                </a:lnTo>
                <a:lnTo>
                  <a:pt x="6691" y="4646"/>
                </a:lnTo>
                <a:lnTo>
                  <a:pt x="6702" y="4642"/>
                </a:lnTo>
                <a:lnTo>
                  <a:pt x="6712" y="4637"/>
                </a:lnTo>
                <a:lnTo>
                  <a:pt x="6722" y="4630"/>
                </a:lnTo>
                <a:lnTo>
                  <a:pt x="6731" y="4624"/>
                </a:lnTo>
                <a:lnTo>
                  <a:pt x="6739" y="4618"/>
                </a:lnTo>
                <a:lnTo>
                  <a:pt x="6749" y="4611"/>
                </a:lnTo>
                <a:lnTo>
                  <a:pt x="6756" y="4603"/>
                </a:lnTo>
                <a:lnTo>
                  <a:pt x="6763" y="4593"/>
                </a:lnTo>
                <a:lnTo>
                  <a:pt x="6770" y="4585"/>
                </a:lnTo>
                <a:lnTo>
                  <a:pt x="6775" y="4575"/>
                </a:lnTo>
                <a:lnTo>
                  <a:pt x="6781" y="4565"/>
                </a:lnTo>
                <a:lnTo>
                  <a:pt x="6786" y="4553"/>
                </a:lnTo>
                <a:lnTo>
                  <a:pt x="6790" y="4542"/>
                </a:lnTo>
                <a:lnTo>
                  <a:pt x="6795" y="4530"/>
                </a:lnTo>
                <a:lnTo>
                  <a:pt x="6798" y="4516"/>
                </a:lnTo>
                <a:lnTo>
                  <a:pt x="6806" y="4489"/>
                </a:lnTo>
                <a:lnTo>
                  <a:pt x="6812" y="4459"/>
                </a:lnTo>
                <a:lnTo>
                  <a:pt x="6817" y="4426"/>
                </a:lnTo>
                <a:lnTo>
                  <a:pt x="6820" y="4391"/>
                </a:lnTo>
                <a:lnTo>
                  <a:pt x="6822" y="4354"/>
                </a:lnTo>
                <a:lnTo>
                  <a:pt x="6822" y="4314"/>
                </a:lnTo>
                <a:lnTo>
                  <a:pt x="6822" y="4279"/>
                </a:lnTo>
                <a:lnTo>
                  <a:pt x="6820" y="4245"/>
                </a:lnTo>
                <a:lnTo>
                  <a:pt x="6816" y="4213"/>
                </a:lnTo>
                <a:lnTo>
                  <a:pt x="6812" y="4183"/>
                </a:lnTo>
                <a:lnTo>
                  <a:pt x="6806" y="4155"/>
                </a:lnTo>
                <a:lnTo>
                  <a:pt x="6798" y="4130"/>
                </a:lnTo>
                <a:lnTo>
                  <a:pt x="6789" y="4105"/>
                </a:lnTo>
                <a:lnTo>
                  <a:pt x="6779" y="4082"/>
                </a:lnTo>
                <a:lnTo>
                  <a:pt x="6774" y="4072"/>
                </a:lnTo>
                <a:lnTo>
                  <a:pt x="6768" y="4062"/>
                </a:lnTo>
                <a:lnTo>
                  <a:pt x="6761" y="4053"/>
                </a:lnTo>
                <a:lnTo>
                  <a:pt x="6754" y="4044"/>
                </a:lnTo>
                <a:lnTo>
                  <a:pt x="6746" y="4036"/>
                </a:lnTo>
                <a:lnTo>
                  <a:pt x="6737" y="4029"/>
                </a:lnTo>
                <a:lnTo>
                  <a:pt x="6729" y="4022"/>
                </a:lnTo>
                <a:lnTo>
                  <a:pt x="6720" y="4016"/>
                </a:lnTo>
                <a:lnTo>
                  <a:pt x="6710" y="4009"/>
                </a:lnTo>
                <a:lnTo>
                  <a:pt x="6700" y="4004"/>
                </a:lnTo>
                <a:lnTo>
                  <a:pt x="6688" y="4000"/>
                </a:lnTo>
                <a:lnTo>
                  <a:pt x="6677" y="3996"/>
                </a:lnTo>
                <a:lnTo>
                  <a:pt x="6665" y="3993"/>
                </a:lnTo>
                <a:lnTo>
                  <a:pt x="6653" y="3991"/>
                </a:lnTo>
                <a:lnTo>
                  <a:pt x="6641" y="3989"/>
                </a:lnTo>
                <a:lnTo>
                  <a:pt x="6626" y="3987"/>
                </a:lnTo>
                <a:lnTo>
                  <a:pt x="6626" y="4659"/>
                </a:lnTo>
                <a:close/>
                <a:moveTo>
                  <a:pt x="6437" y="3987"/>
                </a:moveTo>
                <a:lnTo>
                  <a:pt x="6423" y="3989"/>
                </a:lnTo>
                <a:lnTo>
                  <a:pt x="6410" y="3991"/>
                </a:lnTo>
                <a:lnTo>
                  <a:pt x="6398" y="3993"/>
                </a:lnTo>
                <a:lnTo>
                  <a:pt x="6386" y="3996"/>
                </a:lnTo>
                <a:lnTo>
                  <a:pt x="6375" y="4000"/>
                </a:lnTo>
                <a:lnTo>
                  <a:pt x="6364" y="4005"/>
                </a:lnTo>
                <a:lnTo>
                  <a:pt x="6353" y="4010"/>
                </a:lnTo>
                <a:lnTo>
                  <a:pt x="6344" y="4016"/>
                </a:lnTo>
                <a:lnTo>
                  <a:pt x="6335" y="4022"/>
                </a:lnTo>
                <a:lnTo>
                  <a:pt x="6326" y="4029"/>
                </a:lnTo>
                <a:lnTo>
                  <a:pt x="6318" y="4037"/>
                </a:lnTo>
                <a:lnTo>
                  <a:pt x="6311" y="4045"/>
                </a:lnTo>
                <a:lnTo>
                  <a:pt x="6303" y="4054"/>
                </a:lnTo>
                <a:lnTo>
                  <a:pt x="6296" y="4063"/>
                </a:lnTo>
                <a:lnTo>
                  <a:pt x="6290" y="4073"/>
                </a:lnTo>
                <a:lnTo>
                  <a:pt x="6285" y="4084"/>
                </a:lnTo>
                <a:lnTo>
                  <a:pt x="6275" y="4107"/>
                </a:lnTo>
                <a:lnTo>
                  <a:pt x="6267" y="4132"/>
                </a:lnTo>
                <a:lnTo>
                  <a:pt x="6260" y="4159"/>
                </a:lnTo>
                <a:lnTo>
                  <a:pt x="6254" y="4186"/>
                </a:lnTo>
                <a:lnTo>
                  <a:pt x="6248" y="4216"/>
                </a:lnTo>
                <a:lnTo>
                  <a:pt x="6245" y="4247"/>
                </a:lnTo>
                <a:lnTo>
                  <a:pt x="6243" y="4281"/>
                </a:lnTo>
                <a:lnTo>
                  <a:pt x="6242" y="4316"/>
                </a:lnTo>
                <a:lnTo>
                  <a:pt x="6243" y="4354"/>
                </a:lnTo>
                <a:lnTo>
                  <a:pt x="6245" y="4391"/>
                </a:lnTo>
                <a:lnTo>
                  <a:pt x="6248" y="4425"/>
                </a:lnTo>
                <a:lnTo>
                  <a:pt x="6253" y="4458"/>
                </a:lnTo>
                <a:lnTo>
                  <a:pt x="6255" y="4472"/>
                </a:lnTo>
                <a:lnTo>
                  <a:pt x="6258" y="4487"/>
                </a:lnTo>
                <a:lnTo>
                  <a:pt x="6261" y="4501"/>
                </a:lnTo>
                <a:lnTo>
                  <a:pt x="6265" y="4514"/>
                </a:lnTo>
                <a:lnTo>
                  <a:pt x="6269" y="4528"/>
                </a:lnTo>
                <a:lnTo>
                  <a:pt x="6273" y="4540"/>
                </a:lnTo>
                <a:lnTo>
                  <a:pt x="6278" y="4551"/>
                </a:lnTo>
                <a:lnTo>
                  <a:pt x="6283" y="4563"/>
                </a:lnTo>
                <a:lnTo>
                  <a:pt x="6289" y="4573"/>
                </a:lnTo>
                <a:lnTo>
                  <a:pt x="6295" y="4583"/>
                </a:lnTo>
                <a:lnTo>
                  <a:pt x="6301" y="4592"/>
                </a:lnTo>
                <a:lnTo>
                  <a:pt x="6310" y="4602"/>
                </a:lnTo>
                <a:lnTo>
                  <a:pt x="6317" y="4609"/>
                </a:lnTo>
                <a:lnTo>
                  <a:pt x="6325" y="4617"/>
                </a:lnTo>
                <a:lnTo>
                  <a:pt x="6334" y="4623"/>
                </a:lnTo>
                <a:lnTo>
                  <a:pt x="6343" y="4629"/>
                </a:lnTo>
                <a:lnTo>
                  <a:pt x="6352" y="4636"/>
                </a:lnTo>
                <a:lnTo>
                  <a:pt x="6364" y="4641"/>
                </a:lnTo>
                <a:lnTo>
                  <a:pt x="6374" y="4645"/>
                </a:lnTo>
                <a:lnTo>
                  <a:pt x="6385" y="4649"/>
                </a:lnTo>
                <a:lnTo>
                  <a:pt x="6397" y="4652"/>
                </a:lnTo>
                <a:lnTo>
                  <a:pt x="6409" y="4655"/>
                </a:lnTo>
                <a:lnTo>
                  <a:pt x="6423" y="4657"/>
                </a:lnTo>
                <a:lnTo>
                  <a:pt x="6437" y="4659"/>
                </a:lnTo>
                <a:lnTo>
                  <a:pt x="6437" y="3987"/>
                </a:lnTo>
                <a:close/>
                <a:moveTo>
                  <a:pt x="6438" y="4832"/>
                </a:moveTo>
                <a:lnTo>
                  <a:pt x="6410" y="4829"/>
                </a:lnTo>
                <a:lnTo>
                  <a:pt x="6384" y="4826"/>
                </a:lnTo>
                <a:lnTo>
                  <a:pt x="6358" y="4821"/>
                </a:lnTo>
                <a:lnTo>
                  <a:pt x="6334" y="4814"/>
                </a:lnTo>
                <a:lnTo>
                  <a:pt x="6311" y="4808"/>
                </a:lnTo>
                <a:lnTo>
                  <a:pt x="6289" y="4801"/>
                </a:lnTo>
                <a:lnTo>
                  <a:pt x="6269" y="4792"/>
                </a:lnTo>
                <a:lnTo>
                  <a:pt x="6250" y="4783"/>
                </a:lnTo>
                <a:lnTo>
                  <a:pt x="6231" y="4772"/>
                </a:lnTo>
                <a:lnTo>
                  <a:pt x="6215" y="4762"/>
                </a:lnTo>
                <a:lnTo>
                  <a:pt x="6199" y="4750"/>
                </a:lnTo>
                <a:lnTo>
                  <a:pt x="6183" y="4737"/>
                </a:lnTo>
                <a:lnTo>
                  <a:pt x="6169" y="4724"/>
                </a:lnTo>
                <a:lnTo>
                  <a:pt x="6156" y="4710"/>
                </a:lnTo>
                <a:lnTo>
                  <a:pt x="6144" y="4694"/>
                </a:lnTo>
                <a:lnTo>
                  <a:pt x="6131" y="4679"/>
                </a:lnTo>
                <a:lnTo>
                  <a:pt x="6121" y="4661"/>
                </a:lnTo>
                <a:lnTo>
                  <a:pt x="6111" y="4644"/>
                </a:lnTo>
                <a:lnTo>
                  <a:pt x="6103" y="4625"/>
                </a:lnTo>
                <a:lnTo>
                  <a:pt x="6095" y="4607"/>
                </a:lnTo>
                <a:lnTo>
                  <a:pt x="6088" y="4587"/>
                </a:lnTo>
                <a:lnTo>
                  <a:pt x="6080" y="4567"/>
                </a:lnTo>
                <a:lnTo>
                  <a:pt x="6075" y="4545"/>
                </a:lnTo>
                <a:lnTo>
                  <a:pt x="6070" y="4522"/>
                </a:lnTo>
                <a:lnTo>
                  <a:pt x="6066" y="4500"/>
                </a:lnTo>
                <a:lnTo>
                  <a:pt x="6062" y="4476"/>
                </a:lnTo>
                <a:lnTo>
                  <a:pt x="6059" y="4453"/>
                </a:lnTo>
                <a:lnTo>
                  <a:pt x="6057" y="4427"/>
                </a:lnTo>
                <a:lnTo>
                  <a:pt x="6055" y="4401"/>
                </a:lnTo>
                <a:lnTo>
                  <a:pt x="6054" y="4375"/>
                </a:lnTo>
                <a:lnTo>
                  <a:pt x="6053" y="4348"/>
                </a:lnTo>
                <a:lnTo>
                  <a:pt x="6053" y="4321"/>
                </a:lnTo>
                <a:lnTo>
                  <a:pt x="6053" y="4294"/>
                </a:lnTo>
                <a:lnTo>
                  <a:pt x="6054" y="4269"/>
                </a:lnTo>
                <a:lnTo>
                  <a:pt x="6055" y="4244"/>
                </a:lnTo>
                <a:lnTo>
                  <a:pt x="6057" y="4219"/>
                </a:lnTo>
                <a:lnTo>
                  <a:pt x="6060" y="4196"/>
                </a:lnTo>
                <a:lnTo>
                  <a:pt x="6063" y="4172"/>
                </a:lnTo>
                <a:lnTo>
                  <a:pt x="6067" y="4148"/>
                </a:lnTo>
                <a:lnTo>
                  <a:pt x="6072" y="4126"/>
                </a:lnTo>
                <a:lnTo>
                  <a:pt x="6077" y="4104"/>
                </a:lnTo>
                <a:lnTo>
                  <a:pt x="6084" y="4082"/>
                </a:lnTo>
                <a:lnTo>
                  <a:pt x="6091" y="4062"/>
                </a:lnTo>
                <a:lnTo>
                  <a:pt x="6098" y="4042"/>
                </a:lnTo>
                <a:lnTo>
                  <a:pt x="6106" y="4023"/>
                </a:lnTo>
                <a:lnTo>
                  <a:pt x="6116" y="4004"/>
                </a:lnTo>
                <a:lnTo>
                  <a:pt x="6126" y="3987"/>
                </a:lnTo>
                <a:lnTo>
                  <a:pt x="6136" y="3969"/>
                </a:lnTo>
                <a:lnTo>
                  <a:pt x="6149" y="3953"/>
                </a:lnTo>
                <a:lnTo>
                  <a:pt x="6161" y="3937"/>
                </a:lnTo>
                <a:lnTo>
                  <a:pt x="6175" y="3923"/>
                </a:lnTo>
                <a:lnTo>
                  <a:pt x="6189" y="3909"/>
                </a:lnTo>
                <a:lnTo>
                  <a:pt x="6205" y="3895"/>
                </a:lnTo>
                <a:lnTo>
                  <a:pt x="6221" y="3884"/>
                </a:lnTo>
                <a:lnTo>
                  <a:pt x="6238" y="3872"/>
                </a:lnTo>
                <a:lnTo>
                  <a:pt x="6257" y="3861"/>
                </a:lnTo>
                <a:lnTo>
                  <a:pt x="6275" y="3852"/>
                </a:lnTo>
                <a:lnTo>
                  <a:pt x="6295" y="3843"/>
                </a:lnTo>
                <a:lnTo>
                  <a:pt x="6317" y="3836"/>
                </a:lnTo>
                <a:lnTo>
                  <a:pt x="6339" y="3828"/>
                </a:lnTo>
                <a:lnTo>
                  <a:pt x="6363" y="3822"/>
                </a:lnTo>
                <a:lnTo>
                  <a:pt x="6386" y="3817"/>
                </a:lnTo>
                <a:lnTo>
                  <a:pt x="6411" y="3813"/>
                </a:lnTo>
                <a:lnTo>
                  <a:pt x="6438" y="3810"/>
                </a:lnTo>
                <a:lnTo>
                  <a:pt x="6438" y="3747"/>
                </a:lnTo>
                <a:lnTo>
                  <a:pt x="6625" y="3747"/>
                </a:lnTo>
                <a:lnTo>
                  <a:pt x="6625" y="3810"/>
                </a:lnTo>
                <a:lnTo>
                  <a:pt x="6652" y="3813"/>
                </a:lnTo>
                <a:lnTo>
                  <a:pt x="6677" y="3817"/>
                </a:lnTo>
                <a:lnTo>
                  <a:pt x="6702" y="3822"/>
                </a:lnTo>
                <a:lnTo>
                  <a:pt x="6724" y="3828"/>
                </a:lnTo>
                <a:lnTo>
                  <a:pt x="6747" y="3835"/>
                </a:lnTo>
                <a:lnTo>
                  <a:pt x="6768" y="3843"/>
                </a:lnTo>
                <a:lnTo>
                  <a:pt x="6788" y="3851"/>
                </a:lnTo>
                <a:lnTo>
                  <a:pt x="6807" y="3860"/>
                </a:lnTo>
                <a:lnTo>
                  <a:pt x="6825" y="3871"/>
                </a:lnTo>
                <a:lnTo>
                  <a:pt x="6842" y="3882"/>
                </a:lnTo>
                <a:lnTo>
                  <a:pt x="6859" y="3894"/>
                </a:lnTo>
                <a:lnTo>
                  <a:pt x="6874" y="3907"/>
                </a:lnTo>
                <a:lnTo>
                  <a:pt x="6888" y="3920"/>
                </a:lnTo>
                <a:lnTo>
                  <a:pt x="6902" y="3934"/>
                </a:lnTo>
                <a:lnTo>
                  <a:pt x="6915" y="3950"/>
                </a:lnTo>
                <a:lnTo>
                  <a:pt x="6927" y="3965"/>
                </a:lnTo>
                <a:lnTo>
                  <a:pt x="6938" y="3982"/>
                </a:lnTo>
                <a:lnTo>
                  <a:pt x="6948" y="3999"/>
                </a:lnTo>
                <a:lnTo>
                  <a:pt x="6957" y="4017"/>
                </a:lnTo>
                <a:lnTo>
                  <a:pt x="6966" y="4036"/>
                </a:lnTo>
                <a:lnTo>
                  <a:pt x="6974" y="4056"/>
                </a:lnTo>
                <a:lnTo>
                  <a:pt x="6981" y="4075"/>
                </a:lnTo>
                <a:lnTo>
                  <a:pt x="6987" y="4097"/>
                </a:lnTo>
                <a:lnTo>
                  <a:pt x="6992" y="4118"/>
                </a:lnTo>
                <a:lnTo>
                  <a:pt x="6997" y="4141"/>
                </a:lnTo>
                <a:lnTo>
                  <a:pt x="7001" y="4164"/>
                </a:lnTo>
                <a:lnTo>
                  <a:pt x="7004" y="4187"/>
                </a:lnTo>
                <a:lnTo>
                  <a:pt x="7007" y="4212"/>
                </a:lnTo>
                <a:lnTo>
                  <a:pt x="7009" y="4237"/>
                </a:lnTo>
                <a:lnTo>
                  <a:pt x="7011" y="4262"/>
                </a:lnTo>
                <a:lnTo>
                  <a:pt x="7012" y="4288"/>
                </a:lnTo>
                <a:lnTo>
                  <a:pt x="7012" y="4316"/>
                </a:lnTo>
                <a:lnTo>
                  <a:pt x="7012" y="4344"/>
                </a:lnTo>
                <a:lnTo>
                  <a:pt x="7011" y="4370"/>
                </a:lnTo>
                <a:lnTo>
                  <a:pt x="7010" y="4396"/>
                </a:lnTo>
                <a:lnTo>
                  <a:pt x="7008" y="4423"/>
                </a:lnTo>
                <a:lnTo>
                  <a:pt x="7005" y="4447"/>
                </a:lnTo>
                <a:lnTo>
                  <a:pt x="7002" y="4472"/>
                </a:lnTo>
                <a:lnTo>
                  <a:pt x="6998" y="4496"/>
                </a:lnTo>
                <a:lnTo>
                  <a:pt x="6994" y="4518"/>
                </a:lnTo>
                <a:lnTo>
                  <a:pt x="6989" y="4541"/>
                </a:lnTo>
                <a:lnTo>
                  <a:pt x="6983" y="4563"/>
                </a:lnTo>
                <a:lnTo>
                  <a:pt x="6977" y="4583"/>
                </a:lnTo>
                <a:lnTo>
                  <a:pt x="6969" y="4604"/>
                </a:lnTo>
                <a:lnTo>
                  <a:pt x="6960" y="4622"/>
                </a:lnTo>
                <a:lnTo>
                  <a:pt x="6952" y="4641"/>
                </a:lnTo>
                <a:lnTo>
                  <a:pt x="6942" y="4659"/>
                </a:lnTo>
                <a:lnTo>
                  <a:pt x="6932" y="4676"/>
                </a:lnTo>
                <a:lnTo>
                  <a:pt x="6920" y="4692"/>
                </a:lnTo>
                <a:lnTo>
                  <a:pt x="6907" y="4707"/>
                </a:lnTo>
                <a:lnTo>
                  <a:pt x="6894" y="4722"/>
                </a:lnTo>
                <a:lnTo>
                  <a:pt x="6880" y="4735"/>
                </a:lnTo>
                <a:lnTo>
                  <a:pt x="6865" y="4749"/>
                </a:lnTo>
                <a:lnTo>
                  <a:pt x="6848" y="4760"/>
                </a:lnTo>
                <a:lnTo>
                  <a:pt x="6831" y="4771"/>
                </a:lnTo>
                <a:lnTo>
                  <a:pt x="6813" y="4782"/>
                </a:lnTo>
                <a:lnTo>
                  <a:pt x="6793" y="4792"/>
                </a:lnTo>
                <a:lnTo>
                  <a:pt x="6773" y="4800"/>
                </a:lnTo>
                <a:lnTo>
                  <a:pt x="6752" y="4808"/>
                </a:lnTo>
                <a:lnTo>
                  <a:pt x="6728" y="4814"/>
                </a:lnTo>
                <a:lnTo>
                  <a:pt x="6705" y="4821"/>
                </a:lnTo>
                <a:lnTo>
                  <a:pt x="6679" y="4825"/>
                </a:lnTo>
                <a:lnTo>
                  <a:pt x="6653" y="4829"/>
                </a:lnTo>
                <a:lnTo>
                  <a:pt x="6625" y="4832"/>
                </a:lnTo>
                <a:lnTo>
                  <a:pt x="6625" y="4931"/>
                </a:lnTo>
                <a:lnTo>
                  <a:pt x="6438" y="4931"/>
                </a:lnTo>
                <a:lnTo>
                  <a:pt x="6438" y="4832"/>
                </a:lnTo>
                <a:close/>
                <a:moveTo>
                  <a:pt x="3172" y="867"/>
                </a:moveTo>
                <a:lnTo>
                  <a:pt x="3197" y="868"/>
                </a:lnTo>
                <a:lnTo>
                  <a:pt x="3224" y="872"/>
                </a:lnTo>
                <a:lnTo>
                  <a:pt x="3248" y="877"/>
                </a:lnTo>
                <a:lnTo>
                  <a:pt x="3272" y="884"/>
                </a:lnTo>
                <a:lnTo>
                  <a:pt x="3296" y="893"/>
                </a:lnTo>
                <a:lnTo>
                  <a:pt x="3318" y="904"/>
                </a:lnTo>
                <a:lnTo>
                  <a:pt x="3340" y="916"/>
                </a:lnTo>
                <a:lnTo>
                  <a:pt x="3361" y="929"/>
                </a:lnTo>
                <a:lnTo>
                  <a:pt x="3380" y="944"/>
                </a:lnTo>
                <a:lnTo>
                  <a:pt x="3399" y="960"/>
                </a:lnTo>
                <a:lnTo>
                  <a:pt x="3417" y="978"/>
                </a:lnTo>
                <a:lnTo>
                  <a:pt x="3432" y="996"/>
                </a:lnTo>
                <a:lnTo>
                  <a:pt x="3448" y="1017"/>
                </a:lnTo>
                <a:lnTo>
                  <a:pt x="3461" y="1037"/>
                </a:lnTo>
                <a:lnTo>
                  <a:pt x="3473" y="1059"/>
                </a:lnTo>
                <a:lnTo>
                  <a:pt x="3483" y="1083"/>
                </a:lnTo>
                <a:lnTo>
                  <a:pt x="4461" y="847"/>
                </a:lnTo>
                <a:lnTo>
                  <a:pt x="4419" y="802"/>
                </a:lnTo>
                <a:lnTo>
                  <a:pt x="4378" y="759"/>
                </a:lnTo>
                <a:lnTo>
                  <a:pt x="4334" y="716"/>
                </a:lnTo>
                <a:lnTo>
                  <a:pt x="4290" y="673"/>
                </a:lnTo>
                <a:lnTo>
                  <a:pt x="4244" y="632"/>
                </a:lnTo>
                <a:lnTo>
                  <a:pt x="4198" y="592"/>
                </a:lnTo>
                <a:lnTo>
                  <a:pt x="4151" y="554"/>
                </a:lnTo>
                <a:lnTo>
                  <a:pt x="4103" y="516"/>
                </a:lnTo>
                <a:lnTo>
                  <a:pt x="4054" y="480"/>
                </a:lnTo>
                <a:lnTo>
                  <a:pt x="4004" y="444"/>
                </a:lnTo>
                <a:lnTo>
                  <a:pt x="3954" y="410"/>
                </a:lnTo>
                <a:lnTo>
                  <a:pt x="3902" y="377"/>
                </a:lnTo>
                <a:lnTo>
                  <a:pt x="3849" y="345"/>
                </a:lnTo>
                <a:lnTo>
                  <a:pt x="3796" y="316"/>
                </a:lnTo>
                <a:lnTo>
                  <a:pt x="3742" y="286"/>
                </a:lnTo>
                <a:lnTo>
                  <a:pt x="3687" y="258"/>
                </a:lnTo>
                <a:lnTo>
                  <a:pt x="3632" y="231"/>
                </a:lnTo>
                <a:lnTo>
                  <a:pt x="3576" y="207"/>
                </a:lnTo>
                <a:lnTo>
                  <a:pt x="3519" y="182"/>
                </a:lnTo>
                <a:lnTo>
                  <a:pt x="3461" y="159"/>
                </a:lnTo>
                <a:lnTo>
                  <a:pt x="3403" y="139"/>
                </a:lnTo>
                <a:lnTo>
                  <a:pt x="3344" y="118"/>
                </a:lnTo>
                <a:lnTo>
                  <a:pt x="3285" y="100"/>
                </a:lnTo>
                <a:lnTo>
                  <a:pt x="3225" y="83"/>
                </a:lnTo>
                <a:lnTo>
                  <a:pt x="3163" y="68"/>
                </a:lnTo>
                <a:lnTo>
                  <a:pt x="3102" y="53"/>
                </a:lnTo>
                <a:lnTo>
                  <a:pt x="3040" y="41"/>
                </a:lnTo>
                <a:lnTo>
                  <a:pt x="2978" y="30"/>
                </a:lnTo>
                <a:lnTo>
                  <a:pt x="2915" y="21"/>
                </a:lnTo>
                <a:lnTo>
                  <a:pt x="2852" y="12"/>
                </a:lnTo>
                <a:lnTo>
                  <a:pt x="2788" y="5"/>
                </a:lnTo>
                <a:lnTo>
                  <a:pt x="2723" y="1"/>
                </a:lnTo>
                <a:lnTo>
                  <a:pt x="3085" y="877"/>
                </a:lnTo>
                <a:lnTo>
                  <a:pt x="3105" y="873"/>
                </a:lnTo>
                <a:lnTo>
                  <a:pt x="3127" y="870"/>
                </a:lnTo>
                <a:lnTo>
                  <a:pt x="3149" y="867"/>
                </a:lnTo>
                <a:lnTo>
                  <a:pt x="3172" y="867"/>
                </a:lnTo>
                <a:close/>
                <a:moveTo>
                  <a:pt x="2821" y="1254"/>
                </a:moveTo>
                <a:lnTo>
                  <a:pt x="442" y="1129"/>
                </a:lnTo>
                <a:lnTo>
                  <a:pt x="416" y="1168"/>
                </a:lnTo>
                <a:lnTo>
                  <a:pt x="391" y="1207"/>
                </a:lnTo>
                <a:lnTo>
                  <a:pt x="367" y="1247"/>
                </a:lnTo>
                <a:lnTo>
                  <a:pt x="342" y="1287"/>
                </a:lnTo>
                <a:lnTo>
                  <a:pt x="320" y="1328"/>
                </a:lnTo>
                <a:lnTo>
                  <a:pt x="297" y="1370"/>
                </a:lnTo>
                <a:lnTo>
                  <a:pt x="276" y="1412"/>
                </a:lnTo>
                <a:lnTo>
                  <a:pt x="255" y="1454"/>
                </a:lnTo>
                <a:lnTo>
                  <a:pt x="235" y="1497"/>
                </a:lnTo>
                <a:lnTo>
                  <a:pt x="216" y="1540"/>
                </a:lnTo>
                <a:lnTo>
                  <a:pt x="198" y="1583"/>
                </a:lnTo>
                <a:lnTo>
                  <a:pt x="179" y="1627"/>
                </a:lnTo>
                <a:lnTo>
                  <a:pt x="162" y="1672"/>
                </a:lnTo>
                <a:lnTo>
                  <a:pt x="147" y="1717"/>
                </a:lnTo>
                <a:lnTo>
                  <a:pt x="130" y="1762"/>
                </a:lnTo>
                <a:lnTo>
                  <a:pt x="116" y="1807"/>
                </a:lnTo>
                <a:lnTo>
                  <a:pt x="103" y="1854"/>
                </a:lnTo>
                <a:lnTo>
                  <a:pt x="90" y="1900"/>
                </a:lnTo>
                <a:lnTo>
                  <a:pt x="77" y="1946"/>
                </a:lnTo>
                <a:lnTo>
                  <a:pt x="66" y="1993"/>
                </a:lnTo>
                <a:lnTo>
                  <a:pt x="56" y="2041"/>
                </a:lnTo>
                <a:lnTo>
                  <a:pt x="46" y="2088"/>
                </a:lnTo>
                <a:lnTo>
                  <a:pt x="38" y="2136"/>
                </a:lnTo>
                <a:lnTo>
                  <a:pt x="30" y="2185"/>
                </a:lnTo>
                <a:lnTo>
                  <a:pt x="22" y="2233"/>
                </a:lnTo>
                <a:lnTo>
                  <a:pt x="17" y="2282"/>
                </a:lnTo>
                <a:lnTo>
                  <a:pt x="12" y="2331"/>
                </a:lnTo>
                <a:lnTo>
                  <a:pt x="7" y="2380"/>
                </a:lnTo>
                <a:lnTo>
                  <a:pt x="4" y="2430"/>
                </a:lnTo>
                <a:lnTo>
                  <a:pt x="2" y="2480"/>
                </a:lnTo>
                <a:lnTo>
                  <a:pt x="0" y="2530"/>
                </a:lnTo>
                <a:lnTo>
                  <a:pt x="0" y="2580"/>
                </a:lnTo>
                <a:lnTo>
                  <a:pt x="1" y="2635"/>
                </a:lnTo>
                <a:lnTo>
                  <a:pt x="2" y="2688"/>
                </a:lnTo>
                <a:lnTo>
                  <a:pt x="5" y="2743"/>
                </a:lnTo>
                <a:lnTo>
                  <a:pt x="9" y="2796"/>
                </a:lnTo>
                <a:lnTo>
                  <a:pt x="14" y="2849"/>
                </a:lnTo>
                <a:lnTo>
                  <a:pt x="20" y="2902"/>
                </a:lnTo>
                <a:lnTo>
                  <a:pt x="27" y="2955"/>
                </a:lnTo>
                <a:lnTo>
                  <a:pt x="36" y="3006"/>
                </a:lnTo>
                <a:lnTo>
                  <a:pt x="2841" y="1342"/>
                </a:lnTo>
                <a:lnTo>
                  <a:pt x="2833" y="1321"/>
                </a:lnTo>
                <a:lnTo>
                  <a:pt x="2828" y="1299"/>
                </a:lnTo>
                <a:lnTo>
                  <a:pt x="2824" y="1277"/>
                </a:lnTo>
                <a:lnTo>
                  <a:pt x="2821" y="1254"/>
                </a:lnTo>
                <a:close/>
                <a:moveTo>
                  <a:pt x="3509" y="1231"/>
                </a:moveTo>
                <a:lnTo>
                  <a:pt x="3507" y="1255"/>
                </a:lnTo>
                <a:lnTo>
                  <a:pt x="3504" y="1280"/>
                </a:lnTo>
                <a:lnTo>
                  <a:pt x="3499" y="1304"/>
                </a:lnTo>
                <a:lnTo>
                  <a:pt x="3491" y="1327"/>
                </a:lnTo>
                <a:lnTo>
                  <a:pt x="3483" y="1350"/>
                </a:lnTo>
                <a:lnTo>
                  <a:pt x="3474" y="1371"/>
                </a:lnTo>
                <a:lnTo>
                  <a:pt x="3463" y="1392"/>
                </a:lnTo>
                <a:lnTo>
                  <a:pt x="3451" y="1413"/>
                </a:lnTo>
                <a:lnTo>
                  <a:pt x="5090" y="2982"/>
                </a:lnTo>
                <a:lnTo>
                  <a:pt x="5098" y="2933"/>
                </a:lnTo>
                <a:lnTo>
                  <a:pt x="5104" y="2884"/>
                </a:lnTo>
                <a:lnTo>
                  <a:pt x="5109" y="2834"/>
                </a:lnTo>
                <a:lnTo>
                  <a:pt x="5114" y="2784"/>
                </a:lnTo>
                <a:lnTo>
                  <a:pt x="5117" y="2734"/>
                </a:lnTo>
                <a:lnTo>
                  <a:pt x="5120" y="2682"/>
                </a:lnTo>
                <a:lnTo>
                  <a:pt x="5121" y="2632"/>
                </a:lnTo>
                <a:lnTo>
                  <a:pt x="5122" y="2580"/>
                </a:lnTo>
                <a:lnTo>
                  <a:pt x="5121" y="2528"/>
                </a:lnTo>
                <a:lnTo>
                  <a:pt x="5120" y="2477"/>
                </a:lnTo>
                <a:lnTo>
                  <a:pt x="5117" y="2425"/>
                </a:lnTo>
                <a:lnTo>
                  <a:pt x="5114" y="2374"/>
                </a:lnTo>
                <a:lnTo>
                  <a:pt x="5109" y="2323"/>
                </a:lnTo>
                <a:lnTo>
                  <a:pt x="5104" y="2273"/>
                </a:lnTo>
                <a:lnTo>
                  <a:pt x="5098" y="2223"/>
                </a:lnTo>
                <a:lnTo>
                  <a:pt x="5089" y="2172"/>
                </a:lnTo>
                <a:lnTo>
                  <a:pt x="5081" y="2123"/>
                </a:lnTo>
                <a:lnTo>
                  <a:pt x="5072" y="2074"/>
                </a:lnTo>
                <a:lnTo>
                  <a:pt x="5062" y="2025"/>
                </a:lnTo>
                <a:lnTo>
                  <a:pt x="5051" y="1976"/>
                </a:lnTo>
                <a:lnTo>
                  <a:pt x="5040" y="1928"/>
                </a:lnTo>
                <a:lnTo>
                  <a:pt x="5026" y="1880"/>
                </a:lnTo>
                <a:lnTo>
                  <a:pt x="5012" y="1833"/>
                </a:lnTo>
                <a:lnTo>
                  <a:pt x="4998" y="1786"/>
                </a:lnTo>
                <a:lnTo>
                  <a:pt x="4983" y="1738"/>
                </a:lnTo>
                <a:lnTo>
                  <a:pt x="4966" y="1692"/>
                </a:lnTo>
                <a:lnTo>
                  <a:pt x="4949" y="1647"/>
                </a:lnTo>
                <a:lnTo>
                  <a:pt x="4931" y="1601"/>
                </a:lnTo>
                <a:lnTo>
                  <a:pt x="4912" y="1555"/>
                </a:lnTo>
                <a:lnTo>
                  <a:pt x="4892" y="1511"/>
                </a:lnTo>
                <a:lnTo>
                  <a:pt x="4871" y="1467"/>
                </a:lnTo>
                <a:lnTo>
                  <a:pt x="4851" y="1424"/>
                </a:lnTo>
                <a:lnTo>
                  <a:pt x="4829" y="1380"/>
                </a:lnTo>
                <a:lnTo>
                  <a:pt x="4806" y="1338"/>
                </a:lnTo>
                <a:lnTo>
                  <a:pt x="4782" y="1295"/>
                </a:lnTo>
                <a:lnTo>
                  <a:pt x="4757" y="1253"/>
                </a:lnTo>
                <a:lnTo>
                  <a:pt x="4733" y="1212"/>
                </a:lnTo>
                <a:lnTo>
                  <a:pt x="4708" y="1171"/>
                </a:lnTo>
                <a:lnTo>
                  <a:pt x="4681" y="1131"/>
                </a:lnTo>
                <a:lnTo>
                  <a:pt x="4654" y="1092"/>
                </a:lnTo>
                <a:lnTo>
                  <a:pt x="3509" y="1231"/>
                </a:lnTo>
                <a:close/>
                <a:moveTo>
                  <a:pt x="2947" y="946"/>
                </a:moveTo>
                <a:lnTo>
                  <a:pt x="2411" y="0"/>
                </a:lnTo>
                <a:lnTo>
                  <a:pt x="2346" y="5"/>
                </a:lnTo>
                <a:lnTo>
                  <a:pt x="2280" y="11"/>
                </a:lnTo>
                <a:lnTo>
                  <a:pt x="2216" y="19"/>
                </a:lnTo>
                <a:lnTo>
                  <a:pt x="2153" y="28"/>
                </a:lnTo>
                <a:lnTo>
                  <a:pt x="2090" y="39"/>
                </a:lnTo>
                <a:lnTo>
                  <a:pt x="2027" y="51"/>
                </a:lnTo>
                <a:lnTo>
                  <a:pt x="1965" y="66"/>
                </a:lnTo>
                <a:lnTo>
                  <a:pt x="1904" y="81"/>
                </a:lnTo>
                <a:lnTo>
                  <a:pt x="1842" y="99"/>
                </a:lnTo>
                <a:lnTo>
                  <a:pt x="1782" y="117"/>
                </a:lnTo>
                <a:lnTo>
                  <a:pt x="1722" y="137"/>
                </a:lnTo>
                <a:lnTo>
                  <a:pt x="1663" y="158"/>
                </a:lnTo>
                <a:lnTo>
                  <a:pt x="1605" y="181"/>
                </a:lnTo>
                <a:lnTo>
                  <a:pt x="1547" y="206"/>
                </a:lnTo>
                <a:lnTo>
                  <a:pt x="1491" y="231"/>
                </a:lnTo>
                <a:lnTo>
                  <a:pt x="1434" y="258"/>
                </a:lnTo>
                <a:lnTo>
                  <a:pt x="1379" y="287"/>
                </a:lnTo>
                <a:lnTo>
                  <a:pt x="1324" y="316"/>
                </a:lnTo>
                <a:lnTo>
                  <a:pt x="1271" y="346"/>
                </a:lnTo>
                <a:lnTo>
                  <a:pt x="1218" y="379"/>
                </a:lnTo>
                <a:lnTo>
                  <a:pt x="1165" y="412"/>
                </a:lnTo>
                <a:lnTo>
                  <a:pt x="1114" y="447"/>
                </a:lnTo>
                <a:lnTo>
                  <a:pt x="1064" y="483"/>
                </a:lnTo>
                <a:lnTo>
                  <a:pt x="1014" y="519"/>
                </a:lnTo>
                <a:lnTo>
                  <a:pt x="966" y="558"/>
                </a:lnTo>
                <a:lnTo>
                  <a:pt x="918" y="597"/>
                </a:lnTo>
                <a:lnTo>
                  <a:pt x="872" y="637"/>
                </a:lnTo>
                <a:lnTo>
                  <a:pt x="826" y="680"/>
                </a:lnTo>
                <a:lnTo>
                  <a:pt x="781" y="722"/>
                </a:lnTo>
                <a:lnTo>
                  <a:pt x="737" y="765"/>
                </a:lnTo>
                <a:lnTo>
                  <a:pt x="695" y="810"/>
                </a:lnTo>
                <a:lnTo>
                  <a:pt x="653" y="855"/>
                </a:lnTo>
                <a:lnTo>
                  <a:pt x="2831" y="1120"/>
                </a:lnTo>
                <a:lnTo>
                  <a:pt x="2836" y="1106"/>
                </a:lnTo>
                <a:lnTo>
                  <a:pt x="2841" y="1094"/>
                </a:lnTo>
                <a:lnTo>
                  <a:pt x="2846" y="1082"/>
                </a:lnTo>
                <a:lnTo>
                  <a:pt x="2851" y="1069"/>
                </a:lnTo>
                <a:lnTo>
                  <a:pt x="2863" y="1046"/>
                </a:lnTo>
                <a:lnTo>
                  <a:pt x="2876" y="1023"/>
                </a:lnTo>
                <a:lnTo>
                  <a:pt x="2892" y="1002"/>
                </a:lnTo>
                <a:lnTo>
                  <a:pt x="2908" y="982"/>
                </a:lnTo>
                <a:lnTo>
                  <a:pt x="2926" y="963"/>
                </a:lnTo>
                <a:lnTo>
                  <a:pt x="2947" y="946"/>
                </a:lnTo>
                <a:close/>
                <a:moveTo>
                  <a:pt x="3273" y="1546"/>
                </a:moveTo>
                <a:lnTo>
                  <a:pt x="3798" y="4844"/>
                </a:lnTo>
                <a:lnTo>
                  <a:pt x="3853" y="4813"/>
                </a:lnTo>
                <a:lnTo>
                  <a:pt x="3906" y="4780"/>
                </a:lnTo>
                <a:lnTo>
                  <a:pt x="3959" y="4747"/>
                </a:lnTo>
                <a:lnTo>
                  <a:pt x="4010" y="4712"/>
                </a:lnTo>
                <a:lnTo>
                  <a:pt x="4061" y="4676"/>
                </a:lnTo>
                <a:lnTo>
                  <a:pt x="4111" y="4638"/>
                </a:lnTo>
                <a:lnTo>
                  <a:pt x="4160" y="4600"/>
                </a:lnTo>
                <a:lnTo>
                  <a:pt x="4207" y="4559"/>
                </a:lnTo>
                <a:lnTo>
                  <a:pt x="4254" y="4518"/>
                </a:lnTo>
                <a:lnTo>
                  <a:pt x="4301" y="4477"/>
                </a:lnTo>
                <a:lnTo>
                  <a:pt x="4346" y="4434"/>
                </a:lnTo>
                <a:lnTo>
                  <a:pt x="4390" y="4390"/>
                </a:lnTo>
                <a:lnTo>
                  <a:pt x="4433" y="4345"/>
                </a:lnTo>
                <a:lnTo>
                  <a:pt x="4474" y="4298"/>
                </a:lnTo>
                <a:lnTo>
                  <a:pt x="4515" y="4250"/>
                </a:lnTo>
                <a:lnTo>
                  <a:pt x="4555" y="4203"/>
                </a:lnTo>
                <a:lnTo>
                  <a:pt x="4592" y="4153"/>
                </a:lnTo>
                <a:lnTo>
                  <a:pt x="4630" y="4103"/>
                </a:lnTo>
                <a:lnTo>
                  <a:pt x="4666" y="4052"/>
                </a:lnTo>
                <a:lnTo>
                  <a:pt x="4701" y="3999"/>
                </a:lnTo>
                <a:lnTo>
                  <a:pt x="4735" y="3947"/>
                </a:lnTo>
                <a:lnTo>
                  <a:pt x="4767" y="3892"/>
                </a:lnTo>
                <a:lnTo>
                  <a:pt x="4798" y="3838"/>
                </a:lnTo>
                <a:lnTo>
                  <a:pt x="4828" y="3782"/>
                </a:lnTo>
                <a:lnTo>
                  <a:pt x="4856" y="3726"/>
                </a:lnTo>
                <a:lnTo>
                  <a:pt x="4884" y="3669"/>
                </a:lnTo>
                <a:lnTo>
                  <a:pt x="4909" y="3611"/>
                </a:lnTo>
                <a:lnTo>
                  <a:pt x="4934" y="3552"/>
                </a:lnTo>
                <a:lnTo>
                  <a:pt x="4956" y="3493"/>
                </a:lnTo>
                <a:lnTo>
                  <a:pt x="4978" y="3433"/>
                </a:lnTo>
                <a:lnTo>
                  <a:pt x="4998" y="3372"/>
                </a:lnTo>
                <a:lnTo>
                  <a:pt x="5017" y="3310"/>
                </a:lnTo>
                <a:lnTo>
                  <a:pt x="3356" y="1507"/>
                </a:lnTo>
                <a:lnTo>
                  <a:pt x="3337" y="1518"/>
                </a:lnTo>
                <a:lnTo>
                  <a:pt x="3316" y="1530"/>
                </a:lnTo>
                <a:lnTo>
                  <a:pt x="3295" y="1539"/>
                </a:lnTo>
                <a:lnTo>
                  <a:pt x="3273" y="1546"/>
                </a:lnTo>
                <a:close/>
                <a:moveTo>
                  <a:pt x="2910" y="1453"/>
                </a:moveTo>
                <a:lnTo>
                  <a:pt x="106" y="3318"/>
                </a:lnTo>
                <a:lnTo>
                  <a:pt x="124" y="3378"/>
                </a:lnTo>
                <a:lnTo>
                  <a:pt x="145" y="3439"/>
                </a:lnTo>
                <a:lnTo>
                  <a:pt x="166" y="3498"/>
                </a:lnTo>
                <a:lnTo>
                  <a:pt x="189" y="3557"/>
                </a:lnTo>
                <a:lnTo>
                  <a:pt x="214" y="3615"/>
                </a:lnTo>
                <a:lnTo>
                  <a:pt x="239" y="3672"/>
                </a:lnTo>
                <a:lnTo>
                  <a:pt x="267" y="3729"/>
                </a:lnTo>
                <a:lnTo>
                  <a:pt x="294" y="3785"/>
                </a:lnTo>
                <a:lnTo>
                  <a:pt x="324" y="3840"/>
                </a:lnTo>
                <a:lnTo>
                  <a:pt x="355" y="3894"/>
                </a:lnTo>
                <a:lnTo>
                  <a:pt x="387" y="3948"/>
                </a:lnTo>
                <a:lnTo>
                  <a:pt x="421" y="4000"/>
                </a:lnTo>
                <a:lnTo>
                  <a:pt x="455" y="4052"/>
                </a:lnTo>
                <a:lnTo>
                  <a:pt x="491" y="4103"/>
                </a:lnTo>
                <a:lnTo>
                  <a:pt x="529" y="4152"/>
                </a:lnTo>
                <a:lnTo>
                  <a:pt x="566" y="4202"/>
                </a:lnTo>
                <a:lnTo>
                  <a:pt x="606" y="4249"/>
                </a:lnTo>
                <a:lnTo>
                  <a:pt x="646" y="4296"/>
                </a:lnTo>
                <a:lnTo>
                  <a:pt x="687" y="4343"/>
                </a:lnTo>
                <a:lnTo>
                  <a:pt x="730" y="4388"/>
                </a:lnTo>
                <a:lnTo>
                  <a:pt x="773" y="4431"/>
                </a:lnTo>
                <a:lnTo>
                  <a:pt x="818" y="4474"/>
                </a:lnTo>
                <a:lnTo>
                  <a:pt x="864" y="4516"/>
                </a:lnTo>
                <a:lnTo>
                  <a:pt x="911" y="4556"/>
                </a:lnTo>
                <a:lnTo>
                  <a:pt x="957" y="4596"/>
                </a:lnTo>
                <a:lnTo>
                  <a:pt x="1006" y="4634"/>
                </a:lnTo>
                <a:lnTo>
                  <a:pt x="1055" y="4672"/>
                </a:lnTo>
                <a:lnTo>
                  <a:pt x="1106" y="4707"/>
                </a:lnTo>
                <a:lnTo>
                  <a:pt x="1157" y="4742"/>
                </a:lnTo>
                <a:lnTo>
                  <a:pt x="1209" y="4776"/>
                </a:lnTo>
                <a:lnTo>
                  <a:pt x="1262" y="4808"/>
                </a:lnTo>
                <a:lnTo>
                  <a:pt x="1316" y="4840"/>
                </a:lnTo>
                <a:lnTo>
                  <a:pt x="2962" y="1500"/>
                </a:lnTo>
                <a:lnTo>
                  <a:pt x="2948" y="1489"/>
                </a:lnTo>
                <a:lnTo>
                  <a:pt x="2934" y="1477"/>
                </a:lnTo>
                <a:lnTo>
                  <a:pt x="2922" y="1465"/>
                </a:lnTo>
                <a:lnTo>
                  <a:pt x="2910" y="1453"/>
                </a:lnTo>
                <a:close/>
                <a:moveTo>
                  <a:pt x="3078" y="1554"/>
                </a:moveTo>
                <a:lnTo>
                  <a:pt x="1586" y="4973"/>
                </a:lnTo>
                <a:lnTo>
                  <a:pt x="1643" y="4995"/>
                </a:lnTo>
                <a:lnTo>
                  <a:pt x="1700" y="5016"/>
                </a:lnTo>
                <a:lnTo>
                  <a:pt x="1758" y="5036"/>
                </a:lnTo>
                <a:lnTo>
                  <a:pt x="1816" y="5055"/>
                </a:lnTo>
                <a:lnTo>
                  <a:pt x="1876" y="5072"/>
                </a:lnTo>
                <a:lnTo>
                  <a:pt x="1935" y="5088"/>
                </a:lnTo>
                <a:lnTo>
                  <a:pt x="1995" y="5102"/>
                </a:lnTo>
                <a:lnTo>
                  <a:pt x="2056" y="5116"/>
                </a:lnTo>
                <a:lnTo>
                  <a:pt x="2117" y="5127"/>
                </a:lnTo>
                <a:lnTo>
                  <a:pt x="2180" y="5137"/>
                </a:lnTo>
                <a:lnTo>
                  <a:pt x="2242" y="5146"/>
                </a:lnTo>
                <a:lnTo>
                  <a:pt x="2305" y="5154"/>
                </a:lnTo>
                <a:lnTo>
                  <a:pt x="2368" y="5159"/>
                </a:lnTo>
                <a:lnTo>
                  <a:pt x="2432" y="5163"/>
                </a:lnTo>
                <a:lnTo>
                  <a:pt x="2496" y="5165"/>
                </a:lnTo>
                <a:lnTo>
                  <a:pt x="2562" y="5166"/>
                </a:lnTo>
                <a:lnTo>
                  <a:pt x="2625" y="5165"/>
                </a:lnTo>
                <a:lnTo>
                  <a:pt x="2687" y="5163"/>
                </a:lnTo>
                <a:lnTo>
                  <a:pt x="2749" y="5159"/>
                </a:lnTo>
                <a:lnTo>
                  <a:pt x="2811" y="5154"/>
                </a:lnTo>
                <a:lnTo>
                  <a:pt x="2872" y="5146"/>
                </a:lnTo>
                <a:lnTo>
                  <a:pt x="2933" y="5138"/>
                </a:lnTo>
                <a:lnTo>
                  <a:pt x="2994" y="5129"/>
                </a:lnTo>
                <a:lnTo>
                  <a:pt x="3054" y="5118"/>
                </a:lnTo>
                <a:lnTo>
                  <a:pt x="3114" y="5105"/>
                </a:lnTo>
                <a:lnTo>
                  <a:pt x="3173" y="5091"/>
                </a:lnTo>
                <a:lnTo>
                  <a:pt x="3232" y="5076"/>
                </a:lnTo>
                <a:lnTo>
                  <a:pt x="3290" y="5059"/>
                </a:lnTo>
                <a:lnTo>
                  <a:pt x="3347" y="5042"/>
                </a:lnTo>
                <a:lnTo>
                  <a:pt x="3404" y="5022"/>
                </a:lnTo>
                <a:lnTo>
                  <a:pt x="3460" y="5002"/>
                </a:lnTo>
                <a:lnTo>
                  <a:pt x="3516" y="4979"/>
                </a:lnTo>
                <a:lnTo>
                  <a:pt x="3145" y="1565"/>
                </a:lnTo>
                <a:lnTo>
                  <a:pt x="3128" y="1563"/>
                </a:lnTo>
                <a:lnTo>
                  <a:pt x="3110" y="1561"/>
                </a:lnTo>
                <a:lnTo>
                  <a:pt x="3094" y="1559"/>
                </a:lnTo>
                <a:lnTo>
                  <a:pt x="3078" y="1554"/>
                </a:lnTo>
                <a:close/>
                <a:moveTo>
                  <a:pt x="15944" y="928"/>
                </a:moveTo>
                <a:lnTo>
                  <a:pt x="15408" y="2027"/>
                </a:lnTo>
                <a:lnTo>
                  <a:pt x="15402" y="2027"/>
                </a:lnTo>
                <a:lnTo>
                  <a:pt x="15402" y="928"/>
                </a:lnTo>
                <a:lnTo>
                  <a:pt x="15014" y="928"/>
                </a:lnTo>
                <a:lnTo>
                  <a:pt x="15014" y="2820"/>
                </a:lnTo>
                <a:lnTo>
                  <a:pt x="15380" y="2820"/>
                </a:lnTo>
                <a:lnTo>
                  <a:pt x="15903" y="1791"/>
                </a:lnTo>
                <a:lnTo>
                  <a:pt x="15905" y="1791"/>
                </a:lnTo>
                <a:lnTo>
                  <a:pt x="15905" y="2820"/>
                </a:lnTo>
                <a:lnTo>
                  <a:pt x="16296" y="2820"/>
                </a:lnTo>
                <a:lnTo>
                  <a:pt x="16296" y="928"/>
                </a:lnTo>
                <a:lnTo>
                  <a:pt x="15944" y="928"/>
                </a:lnTo>
                <a:close/>
                <a:moveTo>
                  <a:pt x="13505" y="1287"/>
                </a:moveTo>
                <a:lnTo>
                  <a:pt x="13907" y="1287"/>
                </a:lnTo>
                <a:lnTo>
                  <a:pt x="13907" y="2820"/>
                </a:lnTo>
                <a:lnTo>
                  <a:pt x="14295" y="2820"/>
                </a:lnTo>
                <a:lnTo>
                  <a:pt x="14295" y="1287"/>
                </a:lnTo>
                <a:lnTo>
                  <a:pt x="14696" y="1287"/>
                </a:lnTo>
                <a:lnTo>
                  <a:pt x="14696" y="928"/>
                </a:lnTo>
                <a:lnTo>
                  <a:pt x="13505" y="928"/>
                </a:lnTo>
                <a:lnTo>
                  <a:pt x="13505" y="1287"/>
                </a:lnTo>
                <a:close/>
                <a:moveTo>
                  <a:pt x="12200" y="2820"/>
                </a:moveTo>
                <a:lnTo>
                  <a:pt x="13290" y="2820"/>
                </a:lnTo>
                <a:lnTo>
                  <a:pt x="13290" y="2448"/>
                </a:lnTo>
                <a:lnTo>
                  <a:pt x="12590" y="2448"/>
                </a:lnTo>
                <a:lnTo>
                  <a:pt x="12590" y="2046"/>
                </a:lnTo>
                <a:lnTo>
                  <a:pt x="13193" y="2046"/>
                </a:lnTo>
                <a:lnTo>
                  <a:pt x="13193" y="1684"/>
                </a:lnTo>
                <a:lnTo>
                  <a:pt x="12590" y="1684"/>
                </a:lnTo>
                <a:lnTo>
                  <a:pt x="12590" y="1292"/>
                </a:lnTo>
                <a:lnTo>
                  <a:pt x="13290" y="1292"/>
                </a:lnTo>
                <a:lnTo>
                  <a:pt x="13290" y="928"/>
                </a:lnTo>
                <a:lnTo>
                  <a:pt x="12200" y="928"/>
                </a:lnTo>
                <a:lnTo>
                  <a:pt x="12200" y="2820"/>
                </a:lnTo>
                <a:close/>
                <a:moveTo>
                  <a:pt x="11039" y="1435"/>
                </a:moveTo>
                <a:lnTo>
                  <a:pt x="11045" y="1418"/>
                </a:lnTo>
                <a:lnTo>
                  <a:pt x="11053" y="1400"/>
                </a:lnTo>
                <a:lnTo>
                  <a:pt x="11062" y="1384"/>
                </a:lnTo>
                <a:lnTo>
                  <a:pt x="11073" y="1367"/>
                </a:lnTo>
                <a:lnTo>
                  <a:pt x="11079" y="1360"/>
                </a:lnTo>
                <a:lnTo>
                  <a:pt x="11086" y="1353"/>
                </a:lnTo>
                <a:lnTo>
                  <a:pt x="11094" y="1346"/>
                </a:lnTo>
                <a:lnTo>
                  <a:pt x="11102" y="1339"/>
                </a:lnTo>
                <a:lnTo>
                  <a:pt x="11110" y="1332"/>
                </a:lnTo>
                <a:lnTo>
                  <a:pt x="11119" y="1326"/>
                </a:lnTo>
                <a:lnTo>
                  <a:pt x="11128" y="1321"/>
                </a:lnTo>
                <a:lnTo>
                  <a:pt x="11138" y="1316"/>
                </a:lnTo>
                <a:lnTo>
                  <a:pt x="11149" y="1311"/>
                </a:lnTo>
                <a:lnTo>
                  <a:pt x="11160" y="1307"/>
                </a:lnTo>
                <a:lnTo>
                  <a:pt x="11171" y="1304"/>
                </a:lnTo>
                <a:lnTo>
                  <a:pt x="11183" y="1300"/>
                </a:lnTo>
                <a:lnTo>
                  <a:pt x="11196" y="1298"/>
                </a:lnTo>
                <a:lnTo>
                  <a:pt x="11210" y="1296"/>
                </a:lnTo>
                <a:lnTo>
                  <a:pt x="11224" y="1295"/>
                </a:lnTo>
                <a:lnTo>
                  <a:pt x="11238" y="1295"/>
                </a:lnTo>
                <a:lnTo>
                  <a:pt x="11251" y="1295"/>
                </a:lnTo>
                <a:lnTo>
                  <a:pt x="11265" y="1296"/>
                </a:lnTo>
                <a:lnTo>
                  <a:pt x="11278" y="1298"/>
                </a:lnTo>
                <a:lnTo>
                  <a:pt x="11290" y="1300"/>
                </a:lnTo>
                <a:lnTo>
                  <a:pt x="11302" y="1304"/>
                </a:lnTo>
                <a:lnTo>
                  <a:pt x="11313" y="1308"/>
                </a:lnTo>
                <a:lnTo>
                  <a:pt x="11324" y="1312"/>
                </a:lnTo>
                <a:lnTo>
                  <a:pt x="11335" y="1317"/>
                </a:lnTo>
                <a:lnTo>
                  <a:pt x="11354" y="1328"/>
                </a:lnTo>
                <a:lnTo>
                  <a:pt x="11372" y="1341"/>
                </a:lnTo>
                <a:lnTo>
                  <a:pt x="11388" y="1354"/>
                </a:lnTo>
                <a:lnTo>
                  <a:pt x="11402" y="1368"/>
                </a:lnTo>
                <a:lnTo>
                  <a:pt x="11414" y="1384"/>
                </a:lnTo>
                <a:lnTo>
                  <a:pt x="11426" y="1400"/>
                </a:lnTo>
                <a:lnTo>
                  <a:pt x="11430" y="1408"/>
                </a:lnTo>
                <a:lnTo>
                  <a:pt x="11434" y="1418"/>
                </a:lnTo>
                <a:lnTo>
                  <a:pt x="11438" y="1426"/>
                </a:lnTo>
                <a:lnTo>
                  <a:pt x="11441" y="1435"/>
                </a:lnTo>
                <a:lnTo>
                  <a:pt x="11446" y="1453"/>
                </a:lnTo>
                <a:lnTo>
                  <a:pt x="11451" y="1470"/>
                </a:lnTo>
                <a:lnTo>
                  <a:pt x="11455" y="1486"/>
                </a:lnTo>
                <a:lnTo>
                  <a:pt x="11458" y="1499"/>
                </a:lnTo>
                <a:lnTo>
                  <a:pt x="11828" y="1388"/>
                </a:lnTo>
                <a:lnTo>
                  <a:pt x="11823" y="1365"/>
                </a:lnTo>
                <a:lnTo>
                  <a:pt x="11817" y="1342"/>
                </a:lnTo>
                <a:lnTo>
                  <a:pt x="11810" y="1320"/>
                </a:lnTo>
                <a:lnTo>
                  <a:pt x="11802" y="1297"/>
                </a:lnTo>
                <a:lnTo>
                  <a:pt x="11793" y="1275"/>
                </a:lnTo>
                <a:lnTo>
                  <a:pt x="11784" y="1253"/>
                </a:lnTo>
                <a:lnTo>
                  <a:pt x="11774" y="1232"/>
                </a:lnTo>
                <a:lnTo>
                  <a:pt x="11763" y="1210"/>
                </a:lnTo>
                <a:lnTo>
                  <a:pt x="11751" y="1188"/>
                </a:lnTo>
                <a:lnTo>
                  <a:pt x="11738" y="1168"/>
                </a:lnTo>
                <a:lnTo>
                  <a:pt x="11725" y="1148"/>
                </a:lnTo>
                <a:lnTo>
                  <a:pt x="11711" y="1129"/>
                </a:lnTo>
                <a:lnTo>
                  <a:pt x="11695" y="1110"/>
                </a:lnTo>
                <a:lnTo>
                  <a:pt x="11679" y="1093"/>
                </a:lnTo>
                <a:lnTo>
                  <a:pt x="11662" y="1075"/>
                </a:lnTo>
                <a:lnTo>
                  <a:pt x="11645" y="1059"/>
                </a:lnTo>
                <a:lnTo>
                  <a:pt x="11625" y="1043"/>
                </a:lnTo>
                <a:lnTo>
                  <a:pt x="11606" y="1028"/>
                </a:lnTo>
                <a:lnTo>
                  <a:pt x="11585" y="1014"/>
                </a:lnTo>
                <a:lnTo>
                  <a:pt x="11564" y="1000"/>
                </a:lnTo>
                <a:lnTo>
                  <a:pt x="11542" y="987"/>
                </a:lnTo>
                <a:lnTo>
                  <a:pt x="11518" y="976"/>
                </a:lnTo>
                <a:lnTo>
                  <a:pt x="11495" y="964"/>
                </a:lnTo>
                <a:lnTo>
                  <a:pt x="11469" y="954"/>
                </a:lnTo>
                <a:lnTo>
                  <a:pt x="11444" y="945"/>
                </a:lnTo>
                <a:lnTo>
                  <a:pt x="11416" y="937"/>
                </a:lnTo>
                <a:lnTo>
                  <a:pt x="11389" y="930"/>
                </a:lnTo>
                <a:lnTo>
                  <a:pt x="11360" y="924"/>
                </a:lnTo>
                <a:lnTo>
                  <a:pt x="11331" y="920"/>
                </a:lnTo>
                <a:lnTo>
                  <a:pt x="11300" y="917"/>
                </a:lnTo>
                <a:lnTo>
                  <a:pt x="11270" y="916"/>
                </a:lnTo>
                <a:lnTo>
                  <a:pt x="11238" y="915"/>
                </a:lnTo>
                <a:lnTo>
                  <a:pt x="11197" y="916"/>
                </a:lnTo>
                <a:lnTo>
                  <a:pt x="11159" y="918"/>
                </a:lnTo>
                <a:lnTo>
                  <a:pt x="11122" y="922"/>
                </a:lnTo>
                <a:lnTo>
                  <a:pt x="11086" y="928"/>
                </a:lnTo>
                <a:lnTo>
                  <a:pt x="11069" y="932"/>
                </a:lnTo>
                <a:lnTo>
                  <a:pt x="11052" y="937"/>
                </a:lnTo>
                <a:lnTo>
                  <a:pt x="11035" y="941"/>
                </a:lnTo>
                <a:lnTo>
                  <a:pt x="11019" y="946"/>
                </a:lnTo>
                <a:lnTo>
                  <a:pt x="11004" y="951"/>
                </a:lnTo>
                <a:lnTo>
                  <a:pt x="10989" y="957"/>
                </a:lnTo>
                <a:lnTo>
                  <a:pt x="10973" y="963"/>
                </a:lnTo>
                <a:lnTo>
                  <a:pt x="10959" y="970"/>
                </a:lnTo>
                <a:lnTo>
                  <a:pt x="10932" y="985"/>
                </a:lnTo>
                <a:lnTo>
                  <a:pt x="10904" y="1000"/>
                </a:lnTo>
                <a:lnTo>
                  <a:pt x="10879" y="1017"/>
                </a:lnTo>
                <a:lnTo>
                  <a:pt x="10855" y="1034"/>
                </a:lnTo>
                <a:lnTo>
                  <a:pt x="10833" y="1053"/>
                </a:lnTo>
                <a:lnTo>
                  <a:pt x="10811" y="1071"/>
                </a:lnTo>
                <a:lnTo>
                  <a:pt x="10792" y="1092"/>
                </a:lnTo>
                <a:lnTo>
                  <a:pt x="10773" y="1113"/>
                </a:lnTo>
                <a:lnTo>
                  <a:pt x="10756" y="1135"/>
                </a:lnTo>
                <a:lnTo>
                  <a:pt x="10740" y="1158"/>
                </a:lnTo>
                <a:lnTo>
                  <a:pt x="10725" y="1181"/>
                </a:lnTo>
                <a:lnTo>
                  <a:pt x="10712" y="1205"/>
                </a:lnTo>
                <a:lnTo>
                  <a:pt x="10699" y="1230"/>
                </a:lnTo>
                <a:lnTo>
                  <a:pt x="10688" y="1255"/>
                </a:lnTo>
                <a:lnTo>
                  <a:pt x="10678" y="1281"/>
                </a:lnTo>
                <a:lnTo>
                  <a:pt x="10670" y="1308"/>
                </a:lnTo>
                <a:lnTo>
                  <a:pt x="10662" y="1334"/>
                </a:lnTo>
                <a:lnTo>
                  <a:pt x="10656" y="1361"/>
                </a:lnTo>
                <a:lnTo>
                  <a:pt x="10649" y="1388"/>
                </a:lnTo>
                <a:lnTo>
                  <a:pt x="10645" y="1415"/>
                </a:lnTo>
                <a:lnTo>
                  <a:pt x="10642" y="1441"/>
                </a:lnTo>
                <a:lnTo>
                  <a:pt x="10639" y="1468"/>
                </a:lnTo>
                <a:lnTo>
                  <a:pt x="10638" y="1495"/>
                </a:lnTo>
                <a:lnTo>
                  <a:pt x="10637" y="1522"/>
                </a:lnTo>
                <a:lnTo>
                  <a:pt x="10637" y="2195"/>
                </a:lnTo>
                <a:lnTo>
                  <a:pt x="10638" y="2227"/>
                </a:lnTo>
                <a:lnTo>
                  <a:pt x="10639" y="2259"/>
                </a:lnTo>
                <a:lnTo>
                  <a:pt x="10642" y="2289"/>
                </a:lnTo>
                <a:lnTo>
                  <a:pt x="10645" y="2320"/>
                </a:lnTo>
                <a:lnTo>
                  <a:pt x="10650" y="2351"/>
                </a:lnTo>
                <a:lnTo>
                  <a:pt x="10656" y="2381"/>
                </a:lnTo>
                <a:lnTo>
                  <a:pt x="10663" y="2411"/>
                </a:lnTo>
                <a:lnTo>
                  <a:pt x="10671" y="2440"/>
                </a:lnTo>
                <a:lnTo>
                  <a:pt x="10680" y="2468"/>
                </a:lnTo>
                <a:lnTo>
                  <a:pt x="10690" y="2497"/>
                </a:lnTo>
                <a:lnTo>
                  <a:pt x="10701" y="2524"/>
                </a:lnTo>
                <a:lnTo>
                  <a:pt x="10714" y="2550"/>
                </a:lnTo>
                <a:lnTo>
                  <a:pt x="10727" y="2575"/>
                </a:lnTo>
                <a:lnTo>
                  <a:pt x="10742" y="2599"/>
                </a:lnTo>
                <a:lnTo>
                  <a:pt x="10758" y="2623"/>
                </a:lnTo>
                <a:lnTo>
                  <a:pt x="10776" y="2645"/>
                </a:lnTo>
                <a:lnTo>
                  <a:pt x="10794" y="2667"/>
                </a:lnTo>
                <a:lnTo>
                  <a:pt x="10814" y="2687"/>
                </a:lnTo>
                <a:lnTo>
                  <a:pt x="10836" y="2706"/>
                </a:lnTo>
                <a:lnTo>
                  <a:pt x="10858" y="2724"/>
                </a:lnTo>
                <a:lnTo>
                  <a:pt x="10882" y="2741"/>
                </a:lnTo>
                <a:lnTo>
                  <a:pt x="10907" y="2757"/>
                </a:lnTo>
                <a:lnTo>
                  <a:pt x="10934" y="2772"/>
                </a:lnTo>
                <a:lnTo>
                  <a:pt x="10962" y="2785"/>
                </a:lnTo>
                <a:lnTo>
                  <a:pt x="10976" y="2791"/>
                </a:lnTo>
                <a:lnTo>
                  <a:pt x="10991" y="2797"/>
                </a:lnTo>
                <a:lnTo>
                  <a:pt x="11006" y="2802"/>
                </a:lnTo>
                <a:lnTo>
                  <a:pt x="11021" y="2808"/>
                </a:lnTo>
                <a:lnTo>
                  <a:pt x="11054" y="2817"/>
                </a:lnTo>
                <a:lnTo>
                  <a:pt x="11087" y="2824"/>
                </a:lnTo>
                <a:lnTo>
                  <a:pt x="11123" y="2830"/>
                </a:lnTo>
                <a:lnTo>
                  <a:pt x="11160" y="2834"/>
                </a:lnTo>
                <a:lnTo>
                  <a:pt x="11198" y="2836"/>
                </a:lnTo>
                <a:lnTo>
                  <a:pt x="11238" y="2837"/>
                </a:lnTo>
                <a:lnTo>
                  <a:pt x="11267" y="2836"/>
                </a:lnTo>
                <a:lnTo>
                  <a:pt x="11294" y="2835"/>
                </a:lnTo>
                <a:lnTo>
                  <a:pt x="11322" y="2833"/>
                </a:lnTo>
                <a:lnTo>
                  <a:pt x="11348" y="2829"/>
                </a:lnTo>
                <a:lnTo>
                  <a:pt x="11374" y="2825"/>
                </a:lnTo>
                <a:lnTo>
                  <a:pt x="11400" y="2820"/>
                </a:lnTo>
                <a:lnTo>
                  <a:pt x="11425" y="2813"/>
                </a:lnTo>
                <a:lnTo>
                  <a:pt x="11449" y="2806"/>
                </a:lnTo>
                <a:lnTo>
                  <a:pt x="11473" y="2797"/>
                </a:lnTo>
                <a:lnTo>
                  <a:pt x="11497" y="2788"/>
                </a:lnTo>
                <a:lnTo>
                  <a:pt x="11519" y="2778"/>
                </a:lnTo>
                <a:lnTo>
                  <a:pt x="11542" y="2767"/>
                </a:lnTo>
                <a:lnTo>
                  <a:pt x="11563" y="2754"/>
                </a:lnTo>
                <a:lnTo>
                  <a:pt x="11584" y="2742"/>
                </a:lnTo>
                <a:lnTo>
                  <a:pt x="11605" y="2727"/>
                </a:lnTo>
                <a:lnTo>
                  <a:pt x="11625" y="2712"/>
                </a:lnTo>
                <a:lnTo>
                  <a:pt x="11645" y="2696"/>
                </a:lnTo>
                <a:lnTo>
                  <a:pt x="11663" y="2679"/>
                </a:lnTo>
                <a:lnTo>
                  <a:pt x="11681" y="2662"/>
                </a:lnTo>
                <a:lnTo>
                  <a:pt x="11697" y="2643"/>
                </a:lnTo>
                <a:lnTo>
                  <a:pt x="11713" y="2625"/>
                </a:lnTo>
                <a:lnTo>
                  <a:pt x="11728" y="2605"/>
                </a:lnTo>
                <a:lnTo>
                  <a:pt x="11741" y="2585"/>
                </a:lnTo>
                <a:lnTo>
                  <a:pt x="11755" y="2563"/>
                </a:lnTo>
                <a:lnTo>
                  <a:pt x="11767" y="2541"/>
                </a:lnTo>
                <a:lnTo>
                  <a:pt x="11778" y="2519"/>
                </a:lnTo>
                <a:lnTo>
                  <a:pt x="11788" y="2495"/>
                </a:lnTo>
                <a:lnTo>
                  <a:pt x="11797" y="2470"/>
                </a:lnTo>
                <a:lnTo>
                  <a:pt x="11805" y="2446"/>
                </a:lnTo>
                <a:lnTo>
                  <a:pt x="11813" y="2420"/>
                </a:lnTo>
                <a:lnTo>
                  <a:pt x="11819" y="2393"/>
                </a:lnTo>
                <a:lnTo>
                  <a:pt x="11825" y="2367"/>
                </a:lnTo>
                <a:lnTo>
                  <a:pt x="11454" y="2258"/>
                </a:lnTo>
                <a:lnTo>
                  <a:pt x="11450" y="2280"/>
                </a:lnTo>
                <a:lnTo>
                  <a:pt x="11445" y="2302"/>
                </a:lnTo>
                <a:lnTo>
                  <a:pt x="11438" y="2321"/>
                </a:lnTo>
                <a:lnTo>
                  <a:pt x="11430" y="2340"/>
                </a:lnTo>
                <a:lnTo>
                  <a:pt x="11419" y="2358"/>
                </a:lnTo>
                <a:lnTo>
                  <a:pt x="11408" y="2374"/>
                </a:lnTo>
                <a:lnTo>
                  <a:pt x="11395" y="2389"/>
                </a:lnTo>
                <a:lnTo>
                  <a:pt x="11381" y="2404"/>
                </a:lnTo>
                <a:lnTo>
                  <a:pt x="11364" y="2416"/>
                </a:lnTo>
                <a:lnTo>
                  <a:pt x="11348" y="2426"/>
                </a:lnTo>
                <a:lnTo>
                  <a:pt x="11332" y="2435"/>
                </a:lnTo>
                <a:lnTo>
                  <a:pt x="11313" y="2443"/>
                </a:lnTo>
                <a:lnTo>
                  <a:pt x="11296" y="2449"/>
                </a:lnTo>
                <a:lnTo>
                  <a:pt x="11277" y="2453"/>
                </a:lnTo>
                <a:lnTo>
                  <a:pt x="11257" y="2455"/>
                </a:lnTo>
                <a:lnTo>
                  <a:pt x="11238" y="2456"/>
                </a:lnTo>
                <a:lnTo>
                  <a:pt x="11224" y="2456"/>
                </a:lnTo>
                <a:lnTo>
                  <a:pt x="11210" y="2455"/>
                </a:lnTo>
                <a:lnTo>
                  <a:pt x="11196" y="2454"/>
                </a:lnTo>
                <a:lnTo>
                  <a:pt x="11184" y="2452"/>
                </a:lnTo>
                <a:lnTo>
                  <a:pt x="11172" y="2450"/>
                </a:lnTo>
                <a:lnTo>
                  <a:pt x="11161" y="2447"/>
                </a:lnTo>
                <a:lnTo>
                  <a:pt x="11150" y="2443"/>
                </a:lnTo>
                <a:lnTo>
                  <a:pt x="11139" y="2439"/>
                </a:lnTo>
                <a:lnTo>
                  <a:pt x="11129" y="2434"/>
                </a:lnTo>
                <a:lnTo>
                  <a:pt x="11120" y="2429"/>
                </a:lnTo>
                <a:lnTo>
                  <a:pt x="11111" y="2423"/>
                </a:lnTo>
                <a:lnTo>
                  <a:pt x="11103" y="2417"/>
                </a:lnTo>
                <a:lnTo>
                  <a:pt x="11095" y="2410"/>
                </a:lnTo>
                <a:lnTo>
                  <a:pt x="11087" y="2403"/>
                </a:lnTo>
                <a:lnTo>
                  <a:pt x="11081" y="2394"/>
                </a:lnTo>
                <a:lnTo>
                  <a:pt x="11075" y="2386"/>
                </a:lnTo>
                <a:lnTo>
                  <a:pt x="11064" y="2368"/>
                </a:lnTo>
                <a:lnTo>
                  <a:pt x="11054" y="2348"/>
                </a:lnTo>
                <a:lnTo>
                  <a:pt x="11046" y="2328"/>
                </a:lnTo>
                <a:lnTo>
                  <a:pt x="11040" y="2306"/>
                </a:lnTo>
                <a:lnTo>
                  <a:pt x="11034" y="2282"/>
                </a:lnTo>
                <a:lnTo>
                  <a:pt x="11030" y="2259"/>
                </a:lnTo>
                <a:lnTo>
                  <a:pt x="11028" y="2233"/>
                </a:lnTo>
                <a:lnTo>
                  <a:pt x="11027" y="2206"/>
                </a:lnTo>
                <a:lnTo>
                  <a:pt x="11027" y="1505"/>
                </a:lnTo>
                <a:lnTo>
                  <a:pt x="11028" y="1488"/>
                </a:lnTo>
                <a:lnTo>
                  <a:pt x="11030" y="1471"/>
                </a:lnTo>
                <a:lnTo>
                  <a:pt x="11033" y="1454"/>
                </a:lnTo>
                <a:lnTo>
                  <a:pt x="11039" y="1435"/>
                </a:lnTo>
                <a:close/>
                <a:moveTo>
                  <a:pt x="9256" y="2645"/>
                </a:moveTo>
                <a:lnTo>
                  <a:pt x="9275" y="2667"/>
                </a:lnTo>
                <a:lnTo>
                  <a:pt x="9295" y="2687"/>
                </a:lnTo>
                <a:lnTo>
                  <a:pt x="9316" y="2706"/>
                </a:lnTo>
                <a:lnTo>
                  <a:pt x="9339" y="2724"/>
                </a:lnTo>
                <a:lnTo>
                  <a:pt x="9363" y="2741"/>
                </a:lnTo>
                <a:lnTo>
                  <a:pt x="9389" y="2757"/>
                </a:lnTo>
                <a:lnTo>
                  <a:pt x="9415" y="2772"/>
                </a:lnTo>
                <a:lnTo>
                  <a:pt x="9443" y="2785"/>
                </a:lnTo>
                <a:lnTo>
                  <a:pt x="9457" y="2791"/>
                </a:lnTo>
                <a:lnTo>
                  <a:pt x="9472" y="2797"/>
                </a:lnTo>
                <a:lnTo>
                  <a:pt x="9487" y="2802"/>
                </a:lnTo>
                <a:lnTo>
                  <a:pt x="9503" y="2808"/>
                </a:lnTo>
                <a:lnTo>
                  <a:pt x="9535" y="2817"/>
                </a:lnTo>
                <a:lnTo>
                  <a:pt x="9569" y="2824"/>
                </a:lnTo>
                <a:lnTo>
                  <a:pt x="9604" y="2830"/>
                </a:lnTo>
                <a:lnTo>
                  <a:pt x="9641" y="2834"/>
                </a:lnTo>
                <a:lnTo>
                  <a:pt x="9680" y="2836"/>
                </a:lnTo>
                <a:lnTo>
                  <a:pt x="9720" y="2837"/>
                </a:lnTo>
                <a:lnTo>
                  <a:pt x="9747" y="2836"/>
                </a:lnTo>
                <a:lnTo>
                  <a:pt x="9776" y="2835"/>
                </a:lnTo>
                <a:lnTo>
                  <a:pt x="9802" y="2833"/>
                </a:lnTo>
                <a:lnTo>
                  <a:pt x="9829" y="2829"/>
                </a:lnTo>
                <a:lnTo>
                  <a:pt x="9855" y="2825"/>
                </a:lnTo>
                <a:lnTo>
                  <a:pt x="9880" y="2820"/>
                </a:lnTo>
                <a:lnTo>
                  <a:pt x="9906" y="2813"/>
                </a:lnTo>
                <a:lnTo>
                  <a:pt x="9930" y="2806"/>
                </a:lnTo>
                <a:lnTo>
                  <a:pt x="9954" y="2797"/>
                </a:lnTo>
                <a:lnTo>
                  <a:pt x="9977" y="2788"/>
                </a:lnTo>
                <a:lnTo>
                  <a:pt x="10001" y="2778"/>
                </a:lnTo>
                <a:lnTo>
                  <a:pt x="10023" y="2767"/>
                </a:lnTo>
                <a:lnTo>
                  <a:pt x="10044" y="2754"/>
                </a:lnTo>
                <a:lnTo>
                  <a:pt x="10066" y="2742"/>
                </a:lnTo>
                <a:lnTo>
                  <a:pt x="10086" y="2727"/>
                </a:lnTo>
                <a:lnTo>
                  <a:pt x="10107" y="2712"/>
                </a:lnTo>
                <a:lnTo>
                  <a:pt x="10126" y="2696"/>
                </a:lnTo>
                <a:lnTo>
                  <a:pt x="10144" y="2679"/>
                </a:lnTo>
                <a:lnTo>
                  <a:pt x="10162" y="2662"/>
                </a:lnTo>
                <a:lnTo>
                  <a:pt x="10178" y="2643"/>
                </a:lnTo>
                <a:lnTo>
                  <a:pt x="10194" y="2625"/>
                </a:lnTo>
                <a:lnTo>
                  <a:pt x="10208" y="2605"/>
                </a:lnTo>
                <a:lnTo>
                  <a:pt x="10223" y="2585"/>
                </a:lnTo>
                <a:lnTo>
                  <a:pt x="10236" y="2563"/>
                </a:lnTo>
                <a:lnTo>
                  <a:pt x="10248" y="2541"/>
                </a:lnTo>
                <a:lnTo>
                  <a:pt x="10259" y="2519"/>
                </a:lnTo>
                <a:lnTo>
                  <a:pt x="10270" y="2495"/>
                </a:lnTo>
                <a:lnTo>
                  <a:pt x="10279" y="2470"/>
                </a:lnTo>
                <a:lnTo>
                  <a:pt x="10287" y="2446"/>
                </a:lnTo>
                <a:lnTo>
                  <a:pt x="10294" y="2420"/>
                </a:lnTo>
                <a:lnTo>
                  <a:pt x="10300" y="2393"/>
                </a:lnTo>
                <a:lnTo>
                  <a:pt x="10306" y="2367"/>
                </a:lnTo>
                <a:lnTo>
                  <a:pt x="9934" y="2258"/>
                </a:lnTo>
                <a:lnTo>
                  <a:pt x="9930" y="2280"/>
                </a:lnTo>
                <a:lnTo>
                  <a:pt x="9925" y="2302"/>
                </a:lnTo>
                <a:lnTo>
                  <a:pt x="9919" y="2321"/>
                </a:lnTo>
                <a:lnTo>
                  <a:pt x="9910" y="2341"/>
                </a:lnTo>
                <a:lnTo>
                  <a:pt x="9901" y="2358"/>
                </a:lnTo>
                <a:lnTo>
                  <a:pt x="9889" y="2374"/>
                </a:lnTo>
                <a:lnTo>
                  <a:pt x="9876" y="2389"/>
                </a:lnTo>
                <a:lnTo>
                  <a:pt x="9861" y="2404"/>
                </a:lnTo>
                <a:lnTo>
                  <a:pt x="9846" y="2416"/>
                </a:lnTo>
                <a:lnTo>
                  <a:pt x="9830" y="2426"/>
                </a:lnTo>
                <a:lnTo>
                  <a:pt x="9812" y="2435"/>
                </a:lnTo>
                <a:lnTo>
                  <a:pt x="9795" y="2443"/>
                </a:lnTo>
                <a:lnTo>
                  <a:pt x="9777" y="2449"/>
                </a:lnTo>
                <a:lnTo>
                  <a:pt x="9758" y="2453"/>
                </a:lnTo>
                <a:lnTo>
                  <a:pt x="9739" y="2455"/>
                </a:lnTo>
                <a:lnTo>
                  <a:pt x="9720" y="2456"/>
                </a:lnTo>
                <a:lnTo>
                  <a:pt x="9705" y="2456"/>
                </a:lnTo>
                <a:lnTo>
                  <a:pt x="9691" y="2455"/>
                </a:lnTo>
                <a:lnTo>
                  <a:pt x="9678" y="2454"/>
                </a:lnTo>
                <a:lnTo>
                  <a:pt x="9665" y="2452"/>
                </a:lnTo>
                <a:lnTo>
                  <a:pt x="9653" y="2450"/>
                </a:lnTo>
                <a:lnTo>
                  <a:pt x="9641" y="2447"/>
                </a:lnTo>
                <a:lnTo>
                  <a:pt x="9630" y="2443"/>
                </a:lnTo>
                <a:lnTo>
                  <a:pt x="9620" y="2439"/>
                </a:lnTo>
                <a:lnTo>
                  <a:pt x="9610" y="2434"/>
                </a:lnTo>
                <a:lnTo>
                  <a:pt x="9600" y="2429"/>
                </a:lnTo>
                <a:lnTo>
                  <a:pt x="9591" y="2423"/>
                </a:lnTo>
                <a:lnTo>
                  <a:pt x="9583" y="2417"/>
                </a:lnTo>
                <a:lnTo>
                  <a:pt x="9576" y="2410"/>
                </a:lnTo>
                <a:lnTo>
                  <a:pt x="9569" y="2403"/>
                </a:lnTo>
                <a:lnTo>
                  <a:pt x="9562" y="2394"/>
                </a:lnTo>
                <a:lnTo>
                  <a:pt x="9556" y="2386"/>
                </a:lnTo>
                <a:lnTo>
                  <a:pt x="9544" y="2368"/>
                </a:lnTo>
                <a:lnTo>
                  <a:pt x="9535" y="2348"/>
                </a:lnTo>
                <a:lnTo>
                  <a:pt x="9527" y="2328"/>
                </a:lnTo>
                <a:lnTo>
                  <a:pt x="9520" y="2306"/>
                </a:lnTo>
                <a:lnTo>
                  <a:pt x="9515" y="2282"/>
                </a:lnTo>
                <a:lnTo>
                  <a:pt x="9512" y="2259"/>
                </a:lnTo>
                <a:lnTo>
                  <a:pt x="9509" y="2233"/>
                </a:lnTo>
                <a:lnTo>
                  <a:pt x="9509" y="2206"/>
                </a:lnTo>
                <a:lnTo>
                  <a:pt x="9509" y="1505"/>
                </a:lnTo>
                <a:lnTo>
                  <a:pt x="9509" y="1488"/>
                </a:lnTo>
                <a:lnTo>
                  <a:pt x="9511" y="1471"/>
                </a:lnTo>
                <a:lnTo>
                  <a:pt x="9515" y="1454"/>
                </a:lnTo>
                <a:lnTo>
                  <a:pt x="9520" y="1435"/>
                </a:lnTo>
                <a:lnTo>
                  <a:pt x="9526" y="1418"/>
                </a:lnTo>
                <a:lnTo>
                  <a:pt x="9533" y="1400"/>
                </a:lnTo>
                <a:lnTo>
                  <a:pt x="9543" y="1384"/>
                </a:lnTo>
                <a:lnTo>
                  <a:pt x="9555" y="1367"/>
                </a:lnTo>
                <a:lnTo>
                  <a:pt x="9561" y="1360"/>
                </a:lnTo>
                <a:lnTo>
                  <a:pt x="9568" y="1353"/>
                </a:lnTo>
                <a:lnTo>
                  <a:pt x="9575" y="1346"/>
                </a:lnTo>
                <a:lnTo>
                  <a:pt x="9583" y="1339"/>
                </a:lnTo>
                <a:lnTo>
                  <a:pt x="9591" y="1332"/>
                </a:lnTo>
                <a:lnTo>
                  <a:pt x="9599" y="1326"/>
                </a:lnTo>
                <a:lnTo>
                  <a:pt x="9609" y="1321"/>
                </a:lnTo>
                <a:lnTo>
                  <a:pt x="9619" y="1316"/>
                </a:lnTo>
                <a:lnTo>
                  <a:pt x="9629" y="1311"/>
                </a:lnTo>
                <a:lnTo>
                  <a:pt x="9640" y="1307"/>
                </a:lnTo>
                <a:lnTo>
                  <a:pt x="9651" y="1304"/>
                </a:lnTo>
                <a:lnTo>
                  <a:pt x="9664" y="1300"/>
                </a:lnTo>
                <a:lnTo>
                  <a:pt x="9677" y="1298"/>
                </a:lnTo>
                <a:lnTo>
                  <a:pt x="9690" y="1296"/>
                </a:lnTo>
                <a:lnTo>
                  <a:pt x="9704" y="1295"/>
                </a:lnTo>
                <a:lnTo>
                  <a:pt x="9720" y="1295"/>
                </a:lnTo>
                <a:lnTo>
                  <a:pt x="9733" y="1295"/>
                </a:lnTo>
                <a:lnTo>
                  <a:pt x="9746" y="1296"/>
                </a:lnTo>
                <a:lnTo>
                  <a:pt x="9759" y="1298"/>
                </a:lnTo>
                <a:lnTo>
                  <a:pt x="9771" y="1300"/>
                </a:lnTo>
                <a:lnTo>
                  <a:pt x="9783" y="1304"/>
                </a:lnTo>
                <a:lnTo>
                  <a:pt x="9794" y="1308"/>
                </a:lnTo>
                <a:lnTo>
                  <a:pt x="9805" y="1312"/>
                </a:lnTo>
                <a:lnTo>
                  <a:pt x="9815" y="1317"/>
                </a:lnTo>
                <a:lnTo>
                  <a:pt x="9835" y="1328"/>
                </a:lnTo>
                <a:lnTo>
                  <a:pt x="9852" y="1341"/>
                </a:lnTo>
                <a:lnTo>
                  <a:pt x="9868" y="1354"/>
                </a:lnTo>
                <a:lnTo>
                  <a:pt x="9883" y="1368"/>
                </a:lnTo>
                <a:lnTo>
                  <a:pt x="9895" y="1384"/>
                </a:lnTo>
                <a:lnTo>
                  <a:pt x="9906" y="1400"/>
                </a:lnTo>
                <a:lnTo>
                  <a:pt x="9915" y="1418"/>
                </a:lnTo>
                <a:lnTo>
                  <a:pt x="9922" y="1435"/>
                </a:lnTo>
                <a:lnTo>
                  <a:pt x="9927" y="1453"/>
                </a:lnTo>
                <a:lnTo>
                  <a:pt x="9932" y="1470"/>
                </a:lnTo>
                <a:lnTo>
                  <a:pt x="9936" y="1486"/>
                </a:lnTo>
                <a:lnTo>
                  <a:pt x="9940" y="1499"/>
                </a:lnTo>
                <a:lnTo>
                  <a:pt x="10308" y="1388"/>
                </a:lnTo>
                <a:lnTo>
                  <a:pt x="10303" y="1365"/>
                </a:lnTo>
                <a:lnTo>
                  <a:pt x="10298" y="1343"/>
                </a:lnTo>
                <a:lnTo>
                  <a:pt x="10291" y="1320"/>
                </a:lnTo>
                <a:lnTo>
                  <a:pt x="10283" y="1297"/>
                </a:lnTo>
                <a:lnTo>
                  <a:pt x="10275" y="1275"/>
                </a:lnTo>
                <a:lnTo>
                  <a:pt x="10265" y="1253"/>
                </a:lnTo>
                <a:lnTo>
                  <a:pt x="10255" y="1232"/>
                </a:lnTo>
                <a:lnTo>
                  <a:pt x="10244" y="1210"/>
                </a:lnTo>
                <a:lnTo>
                  <a:pt x="10232" y="1188"/>
                </a:lnTo>
                <a:lnTo>
                  <a:pt x="10219" y="1168"/>
                </a:lnTo>
                <a:lnTo>
                  <a:pt x="10205" y="1148"/>
                </a:lnTo>
                <a:lnTo>
                  <a:pt x="10191" y="1129"/>
                </a:lnTo>
                <a:lnTo>
                  <a:pt x="10176" y="1110"/>
                </a:lnTo>
                <a:lnTo>
                  <a:pt x="10160" y="1093"/>
                </a:lnTo>
                <a:lnTo>
                  <a:pt x="10142" y="1075"/>
                </a:lnTo>
                <a:lnTo>
                  <a:pt x="10125" y="1059"/>
                </a:lnTo>
                <a:lnTo>
                  <a:pt x="10107" y="1043"/>
                </a:lnTo>
                <a:lnTo>
                  <a:pt x="10087" y="1028"/>
                </a:lnTo>
                <a:lnTo>
                  <a:pt x="10067" y="1014"/>
                </a:lnTo>
                <a:lnTo>
                  <a:pt x="10045" y="999"/>
                </a:lnTo>
                <a:lnTo>
                  <a:pt x="10023" y="987"/>
                </a:lnTo>
                <a:lnTo>
                  <a:pt x="10000" y="976"/>
                </a:lnTo>
                <a:lnTo>
                  <a:pt x="9975" y="964"/>
                </a:lnTo>
                <a:lnTo>
                  <a:pt x="9950" y="954"/>
                </a:lnTo>
                <a:lnTo>
                  <a:pt x="9924" y="945"/>
                </a:lnTo>
                <a:lnTo>
                  <a:pt x="9898" y="937"/>
                </a:lnTo>
                <a:lnTo>
                  <a:pt x="9869" y="930"/>
                </a:lnTo>
                <a:lnTo>
                  <a:pt x="9841" y="924"/>
                </a:lnTo>
                <a:lnTo>
                  <a:pt x="9812" y="920"/>
                </a:lnTo>
                <a:lnTo>
                  <a:pt x="9782" y="917"/>
                </a:lnTo>
                <a:lnTo>
                  <a:pt x="9751" y="916"/>
                </a:lnTo>
                <a:lnTo>
                  <a:pt x="9720" y="915"/>
                </a:lnTo>
                <a:lnTo>
                  <a:pt x="9679" y="916"/>
                </a:lnTo>
                <a:lnTo>
                  <a:pt x="9640" y="918"/>
                </a:lnTo>
                <a:lnTo>
                  <a:pt x="9602" y="922"/>
                </a:lnTo>
                <a:lnTo>
                  <a:pt x="9567" y="928"/>
                </a:lnTo>
                <a:lnTo>
                  <a:pt x="9549" y="932"/>
                </a:lnTo>
                <a:lnTo>
                  <a:pt x="9532" y="937"/>
                </a:lnTo>
                <a:lnTo>
                  <a:pt x="9516" y="941"/>
                </a:lnTo>
                <a:lnTo>
                  <a:pt x="9500" y="946"/>
                </a:lnTo>
                <a:lnTo>
                  <a:pt x="9484" y="951"/>
                </a:lnTo>
                <a:lnTo>
                  <a:pt x="9469" y="957"/>
                </a:lnTo>
                <a:lnTo>
                  <a:pt x="9454" y="963"/>
                </a:lnTo>
                <a:lnTo>
                  <a:pt x="9439" y="970"/>
                </a:lnTo>
                <a:lnTo>
                  <a:pt x="9412" y="985"/>
                </a:lnTo>
                <a:lnTo>
                  <a:pt x="9385" y="1000"/>
                </a:lnTo>
                <a:lnTo>
                  <a:pt x="9360" y="1017"/>
                </a:lnTo>
                <a:lnTo>
                  <a:pt x="9337" y="1034"/>
                </a:lnTo>
                <a:lnTo>
                  <a:pt x="9313" y="1053"/>
                </a:lnTo>
                <a:lnTo>
                  <a:pt x="9293" y="1071"/>
                </a:lnTo>
                <a:lnTo>
                  <a:pt x="9272" y="1092"/>
                </a:lnTo>
                <a:lnTo>
                  <a:pt x="9254" y="1113"/>
                </a:lnTo>
                <a:lnTo>
                  <a:pt x="9237" y="1135"/>
                </a:lnTo>
                <a:lnTo>
                  <a:pt x="9220" y="1158"/>
                </a:lnTo>
                <a:lnTo>
                  <a:pt x="9206" y="1181"/>
                </a:lnTo>
                <a:lnTo>
                  <a:pt x="9192" y="1205"/>
                </a:lnTo>
                <a:lnTo>
                  <a:pt x="9180" y="1230"/>
                </a:lnTo>
                <a:lnTo>
                  <a:pt x="9169" y="1255"/>
                </a:lnTo>
                <a:lnTo>
                  <a:pt x="9158" y="1281"/>
                </a:lnTo>
                <a:lnTo>
                  <a:pt x="9150" y="1308"/>
                </a:lnTo>
                <a:lnTo>
                  <a:pt x="9142" y="1334"/>
                </a:lnTo>
                <a:lnTo>
                  <a:pt x="9136" y="1361"/>
                </a:lnTo>
                <a:lnTo>
                  <a:pt x="9130" y="1388"/>
                </a:lnTo>
                <a:lnTo>
                  <a:pt x="9126" y="1415"/>
                </a:lnTo>
                <a:lnTo>
                  <a:pt x="9122" y="1441"/>
                </a:lnTo>
                <a:lnTo>
                  <a:pt x="9119" y="1468"/>
                </a:lnTo>
                <a:lnTo>
                  <a:pt x="9118" y="1495"/>
                </a:lnTo>
                <a:lnTo>
                  <a:pt x="9117" y="1522"/>
                </a:lnTo>
                <a:lnTo>
                  <a:pt x="9117" y="2195"/>
                </a:lnTo>
                <a:lnTo>
                  <a:pt x="9118" y="2227"/>
                </a:lnTo>
                <a:lnTo>
                  <a:pt x="9120" y="2259"/>
                </a:lnTo>
                <a:lnTo>
                  <a:pt x="9122" y="2289"/>
                </a:lnTo>
                <a:lnTo>
                  <a:pt x="9126" y="2320"/>
                </a:lnTo>
                <a:lnTo>
                  <a:pt x="9131" y="2351"/>
                </a:lnTo>
                <a:lnTo>
                  <a:pt x="9137" y="2381"/>
                </a:lnTo>
                <a:lnTo>
                  <a:pt x="9144" y="2411"/>
                </a:lnTo>
                <a:lnTo>
                  <a:pt x="9151" y="2440"/>
                </a:lnTo>
                <a:lnTo>
                  <a:pt x="9160" y="2468"/>
                </a:lnTo>
                <a:lnTo>
                  <a:pt x="9171" y="2497"/>
                </a:lnTo>
                <a:lnTo>
                  <a:pt x="9182" y="2524"/>
                </a:lnTo>
                <a:lnTo>
                  <a:pt x="9195" y="2550"/>
                </a:lnTo>
                <a:lnTo>
                  <a:pt x="9208" y="2575"/>
                </a:lnTo>
                <a:lnTo>
                  <a:pt x="9224" y="2599"/>
                </a:lnTo>
                <a:lnTo>
                  <a:pt x="9239" y="2623"/>
                </a:lnTo>
                <a:lnTo>
                  <a:pt x="9256" y="2645"/>
                </a:lnTo>
                <a:close/>
                <a:moveTo>
                  <a:pt x="7927" y="2206"/>
                </a:moveTo>
                <a:lnTo>
                  <a:pt x="7927" y="1505"/>
                </a:lnTo>
                <a:lnTo>
                  <a:pt x="7928" y="1489"/>
                </a:lnTo>
                <a:lnTo>
                  <a:pt x="7930" y="1471"/>
                </a:lnTo>
                <a:lnTo>
                  <a:pt x="7934" y="1454"/>
                </a:lnTo>
                <a:lnTo>
                  <a:pt x="7939" y="1435"/>
                </a:lnTo>
                <a:lnTo>
                  <a:pt x="7946" y="1418"/>
                </a:lnTo>
                <a:lnTo>
                  <a:pt x="7954" y="1400"/>
                </a:lnTo>
                <a:lnTo>
                  <a:pt x="7965" y="1383"/>
                </a:lnTo>
                <a:lnTo>
                  <a:pt x="7977" y="1367"/>
                </a:lnTo>
                <a:lnTo>
                  <a:pt x="7984" y="1360"/>
                </a:lnTo>
                <a:lnTo>
                  <a:pt x="7991" y="1353"/>
                </a:lnTo>
                <a:lnTo>
                  <a:pt x="7998" y="1346"/>
                </a:lnTo>
                <a:lnTo>
                  <a:pt x="8006" y="1340"/>
                </a:lnTo>
                <a:lnTo>
                  <a:pt x="8015" y="1332"/>
                </a:lnTo>
                <a:lnTo>
                  <a:pt x="8024" y="1327"/>
                </a:lnTo>
                <a:lnTo>
                  <a:pt x="8033" y="1321"/>
                </a:lnTo>
                <a:lnTo>
                  <a:pt x="8043" y="1316"/>
                </a:lnTo>
                <a:lnTo>
                  <a:pt x="8053" y="1311"/>
                </a:lnTo>
                <a:lnTo>
                  <a:pt x="8064" y="1307"/>
                </a:lnTo>
                <a:lnTo>
                  <a:pt x="8077" y="1304"/>
                </a:lnTo>
                <a:lnTo>
                  <a:pt x="8089" y="1300"/>
                </a:lnTo>
                <a:lnTo>
                  <a:pt x="8101" y="1298"/>
                </a:lnTo>
                <a:lnTo>
                  <a:pt x="8114" y="1296"/>
                </a:lnTo>
                <a:lnTo>
                  <a:pt x="8129" y="1295"/>
                </a:lnTo>
                <a:lnTo>
                  <a:pt x="8143" y="1295"/>
                </a:lnTo>
                <a:lnTo>
                  <a:pt x="8157" y="1295"/>
                </a:lnTo>
                <a:lnTo>
                  <a:pt x="8171" y="1296"/>
                </a:lnTo>
                <a:lnTo>
                  <a:pt x="8185" y="1298"/>
                </a:lnTo>
                <a:lnTo>
                  <a:pt x="8197" y="1302"/>
                </a:lnTo>
                <a:lnTo>
                  <a:pt x="8209" y="1305"/>
                </a:lnTo>
                <a:lnTo>
                  <a:pt x="8220" y="1309"/>
                </a:lnTo>
                <a:lnTo>
                  <a:pt x="8230" y="1313"/>
                </a:lnTo>
                <a:lnTo>
                  <a:pt x="8241" y="1318"/>
                </a:lnTo>
                <a:lnTo>
                  <a:pt x="8260" y="1330"/>
                </a:lnTo>
                <a:lnTo>
                  <a:pt x="8276" y="1344"/>
                </a:lnTo>
                <a:lnTo>
                  <a:pt x="8284" y="1351"/>
                </a:lnTo>
                <a:lnTo>
                  <a:pt x="8292" y="1358"/>
                </a:lnTo>
                <a:lnTo>
                  <a:pt x="8299" y="1366"/>
                </a:lnTo>
                <a:lnTo>
                  <a:pt x="8305" y="1373"/>
                </a:lnTo>
                <a:lnTo>
                  <a:pt x="8315" y="1391"/>
                </a:lnTo>
                <a:lnTo>
                  <a:pt x="8325" y="1407"/>
                </a:lnTo>
                <a:lnTo>
                  <a:pt x="8332" y="1425"/>
                </a:lnTo>
                <a:lnTo>
                  <a:pt x="8338" y="1442"/>
                </a:lnTo>
                <a:lnTo>
                  <a:pt x="8343" y="1460"/>
                </a:lnTo>
                <a:lnTo>
                  <a:pt x="8345" y="1475"/>
                </a:lnTo>
                <a:lnTo>
                  <a:pt x="8347" y="1491"/>
                </a:lnTo>
                <a:lnTo>
                  <a:pt x="8347" y="1505"/>
                </a:lnTo>
                <a:lnTo>
                  <a:pt x="8347" y="2252"/>
                </a:lnTo>
                <a:lnTo>
                  <a:pt x="8347" y="2275"/>
                </a:lnTo>
                <a:lnTo>
                  <a:pt x="8344" y="2298"/>
                </a:lnTo>
                <a:lnTo>
                  <a:pt x="8342" y="2308"/>
                </a:lnTo>
                <a:lnTo>
                  <a:pt x="8338" y="2318"/>
                </a:lnTo>
                <a:lnTo>
                  <a:pt x="8335" y="2328"/>
                </a:lnTo>
                <a:lnTo>
                  <a:pt x="8332" y="2338"/>
                </a:lnTo>
                <a:lnTo>
                  <a:pt x="8328" y="2346"/>
                </a:lnTo>
                <a:lnTo>
                  <a:pt x="8324" y="2355"/>
                </a:lnTo>
                <a:lnTo>
                  <a:pt x="8319" y="2364"/>
                </a:lnTo>
                <a:lnTo>
                  <a:pt x="8313" y="2372"/>
                </a:lnTo>
                <a:lnTo>
                  <a:pt x="8308" y="2380"/>
                </a:lnTo>
                <a:lnTo>
                  <a:pt x="8301" y="2387"/>
                </a:lnTo>
                <a:lnTo>
                  <a:pt x="8294" y="2394"/>
                </a:lnTo>
                <a:lnTo>
                  <a:pt x="8287" y="2402"/>
                </a:lnTo>
                <a:lnTo>
                  <a:pt x="8271" y="2415"/>
                </a:lnTo>
                <a:lnTo>
                  <a:pt x="8255" y="2425"/>
                </a:lnTo>
                <a:lnTo>
                  <a:pt x="8238" y="2435"/>
                </a:lnTo>
                <a:lnTo>
                  <a:pt x="8220" y="2443"/>
                </a:lnTo>
                <a:lnTo>
                  <a:pt x="8202" y="2449"/>
                </a:lnTo>
                <a:lnTo>
                  <a:pt x="8183" y="2453"/>
                </a:lnTo>
                <a:lnTo>
                  <a:pt x="8163" y="2455"/>
                </a:lnTo>
                <a:lnTo>
                  <a:pt x="8143" y="2456"/>
                </a:lnTo>
                <a:lnTo>
                  <a:pt x="8129" y="2456"/>
                </a:lnTo>
                <a:lnTo>
                  <a:pt x="8115" y="2455"/>
                </a:lnTo>
                <a:lnTo>
                  <a:pt x="8102" y="2454"/>
                </a:lnTo>
                <a:lnTo>
                  <a:pt x="8089" y="2452"/>
                </a:lnTo>
                <a:lnTo>
                  <a:pt x="8077" y="2450"/>
                </a:lnTo>
                <a:lnTo>
                  <a:pt x="8066" y="2447"/>
                </a:lnTo>
                <a:lnTo>
                  <a:pt x="8054" y="2443"/>
                </a:lnTo>
                <a:lnTo>
                  <a:pt x="8043" y="2439"/>
                </a:lnTo>
                <a:lnTo>
                  <a:pt x="8034" y="2434"/>
                </a:lnTo>
                <a:lnTo>
                  <a:pt x="8024" y="2429"/>
                </a:lnTo>
                <a:lnTo>
                  <a:pt x="8015" y="2423"/>
                </a:lnTo>
                <a:lnTo>
                  <a:pt x="8006" y="2417"/>
                </a:lnTo>
                <a:lnTo>
                  <a:pt x="7998" y="2410"/>
                </a:lnTo>
                <a:lnTo>
                  <a:pt x="7991" y="2403"/>
                </a:lnTo>
                <a:lnTo>
                  <a:pt x="7984" y="2394"/>
                </a:lnTo>
                <a:lnTo>
                  <a:pt x="7977" y="2386"/>
                </a:lnTo>
                <a:lnTo>
                  <a:pt x="7966" y="2368"/>
                </a:lnTo>
                <a:lnTo>
                  <a:pt x="7956" y="2348"/>
                </a:lnTo>
                <a:lnTo>
                  <a:pt x="7946" y="2328"/>
                </a:lnTo>
                <a:lnTo>
                  <a:pt x="7939" y="2306"/>
                </a:lnTo>
                <a:lnTo>
                  <a:pt x="7934" y="2282"/>
                </a:lnTo>
                <a:lnTo>
                  <a:pt x="7930" y="2259"/>
                </a:lnTo>
                <a:lnTo>
                  <a:pt x="7928" y="2233"/>
                </a:lnTo>
                <a:lnTo>
                  <a:pt x="7927" y="2206"/>
                </a:lnTo>
                <a:close/>
                <a:moveTo>
                  <a:pt x="8384" y="2795"/>
                </a:moveTo>
                <a:lnTo>
                  <a:pt x="8411" y="2784"/>
                </a:lnTo>
                <a:lnTo>
                  <a:pt x="8437" y="2772"/>
                </a:lnTo>
                <a:lnTo>
                  <a:pt x="8462" y="2758"/>
                </a:lnTo>
                <a:lnTo>
                  <a:pt x="8486" y="2744"/>
                </a:lnTo>
                <a:lnTo>
                  <a:pt x="8509" y="2727"/>
                </a:lnTo>
                <a:lnTo>
                  <a:pt x="8531" y="2711"/>
                </a:lnTo>
                <a:lnTo>
                  <a:pt x="8552" y="2692"/>
                </a:lnTo>
                <a:lnTo>
                  <a:pt x="8572" y="2673"/>
                </a:lnTo>
                <a:lnTo>
                  <a:pt x="8592" y="2652"/>
                </a:lnTo>
                <a:lnTo>
                  <a:pt x="8610" y="2631"/>
                </a:lnTo>
                <a:lnTo>
                  <a:pt x="8627" y="2608"/>
                </a:lnTo>
                <a:lnTo>
                  <a:pt x="8643" y="2585"/>
                </a:lnTo>
                <a:lnTo>
                  <a:pt x="8658" y="2560"/>
                </a:lnTo>
                <a:lnTo>
                  <a:pt x="8672" y="2534"/>
                </a:lnTo>
                <a:lnTo>
                  <a:pt x="8685" y="2507"/>
                </a:lnTo>
                <a:lnTo>
                  <a:pt x="8696" y="2479"/>
                </a:lnTo>
                <a:lnTo>
                  <a:pt x="8706" y="2451"/>
                </a:lnTo>
                <a:lnTo>
                  <a:pt x="8715" y="2421"/>
                </a:lnTo>
                <a:lnTo>
                  <a:pt x="8723" y="2390"/>
                </a:lnTo>
                <a:lnTo>
                  <a:pt x="8730" y="2359"/>
                </a:lnTo>
                <a:lnTo>
                  <a:pt x="8735" y="2328"/>
                </a:lnTo>
                <a:lnTo>
                  <a:pt x="8738" y="2295"/>
                </a:lnTo>
                <a:lnTo>
                  <a:pt x="8740" y="2261"/>
                </a:lnTo>
                <a:lnTo>
                  <a:pt x="8741" y="2226"/>
                </a:lnTo>
                <a:lnTo>
                  <a:pt x="8741" y="1522"/>
                </a:lnTo>
                <a:lnTo>
                  <a:pt x="8741" y="1494"/>
                </a:lnTo>
                <a:lnTo>
                  <a:pt x="8739" y="1465"/>
                </a:lnTo>
                <a:lnTo>
                  <a:pt x="8736" y="1438"/>
                </a:lnTo>
                <a:lnTo>
                  <a:pt x="8732" y="1410"/>
                </a:lnTo>
                <a:lnTo>
                  <a:pt x="8727" y="1383"/>
                </a:lnTo>
                <a:lnTo>
                  <a:pt x="8720" y="1355"/>
                </a:lnTo>
                <a:lnTo>
                  <a:pt x="8713" y="1328"/>
                </a:lnTo>
                <a:lnTo>
                  <a:pt x="8704" y="1300"/>
                </a:lnTo>
                <a:lnTo>
                  <a:pt x="8695" y="1274"/>
                </a:lnTo>
                <a:lnTo>
                  <a:pt x="8684" y="1248"/>
                </a:lnTo>
                <a:lnTo>
                  <a:pt x="8673" y="1222"/>
                </a:lnTo>
                <a:lnTo>
                  <a:pt x="8659" y="1198"/>
                </a:lnTo>
                <a:lnTo>
                  <a:pt x="8645" y="1174"/>
                </a:lnTo>
                <a:lnTo>
                  <a:pt x="8630" y="1150"/>
                </a:lnTo>
                <a:lnTo>
                  <a:pt x="8613" y="1128"/>
                </a:lnTo>
                <a:lnTo>
                  <a:pt x="8595" y="1106"/>
                </a:lnTo>
                <a:lnTo>
                  <a:pt x="8577" y="1086"/>
                </a:lnTo>
                <a:lnTo>
                  <a:pt x="8556" y="1066"/>
                </a:lnTo>
                <a:lnTo>
                  <a:pt x="8535" y="1047"/>
                </a:lnTo>
                <a:lnTo>
                  <a:pt x="8513" y="1029"/>
                </a:lnTo>
                <a:lnTo>
                  <a:pt x="8489" y="1013"/>
                </a:lnTo>
                <a:lnTo>
                  <a:pt x="8464" y="996"/>
                </a:lnTo>
                <a:lnTo>
                  <a:pt x="8437" y="982"/>
                </a:lnTo>
                <a:lnTo>
                  <a:pt x="8410" y="968"/>
                </a:lnTo>
                <a:lnTo>
                  <a:pt x="8380" y="955"/>
                </a:lnTo>
                <a:lnTo>
                  <a:pt x="8351" y="945"/>
                </a:lnTo>
                <a:lnTo>
                  <a:pt x="8319" y="936"/>
                </a:lnTo>
                <a:lnTo>
                  <a:pt x="8287" y="928"/>
                </a:lnTo>
                <a:lnTo>
                  <a:pt x="8252" y="922"/>
                </a:lnTo>
                <a:lnTo>
                  <a:pt x="8217" y="918"/>
                </a:lnTo>
                <a:lnTo>
                  <a:pt x="8181" y="916"/>
                </a:lnTo>
                <a:lnTo>
                  <a:pt x="8143" y="915"/>
                </a:lnTo>
                <a:lnTo>
                  <a:pt x="8102" y="916"/>
                </a:lnTo>
                <a:lnTo>
                  <a:pt x="8063" y="918"/>
                </a:lnTo>
                <a:lnTo>
                  <a:pt x="8027" y="922"/>
                </a:lnTo>
                <a:lnTo>
                  <a:pt x="7991" y="928"/>
                </a:lnTo>
                <a:lnTo>
                  <a:pt x="7974" y="932"/>
                </a:lnTo>
                <a:lnTo>
                  <a:pt x="7957" y="937"/>
                </a:lnTo>
                <a:lnTo>
                  <a:pt x="7940" y="941"/>
                </a:lnTo>
                <a:lnTo>
                  <a:pt x="7924" y="946"/>
                </a:lnTo>
                <a:lnTo>
                  <a:pt x="7909" y="951"/>
                </a:lnTo>
                <a:lnTo>
                  <a:pt x="7893" y="957"/>
                </a:lnTo>
                <a:lnTo>
                  <a:pt x="7878" y="963"/>
                </a:lnTo>
                <a:lnTo>
                  <a:pt x="7864" y="970"/>
                </a:lnTo>
                <a:lnTo>
                  <a:pt x="7836" y="985"/>
                </a:lnTo>
                <a:lnTo>
                  <a:pt x="7810" y="1000"/>
                </a:lnTo>
                <a:lnTo>
                  <a:pt x="7784" y="1017"/>
                </a:lnTo>
                <a:lnTo>
                  <a:pt x="7760" y="1034"/>
                </a:lnTo>
                <a:lnTo>
                  <a:pt x="7738" y="1053"/>
                </a:lnTo>
                <a:lnTo>
                  <a:pt x="7716" y="1071"/>
                </a:lnTo>
                <a:lnTo>
                  <a:pt x="7696" y="1092"/>
                </a:lnTo>
                <a:lnTo>
                  <a:pt x="7677" y="1113"/>
                </a:lnTo>
                <a:lnTo>
                  <a:pt x="7660" y="1135"/>
                </a:lnTo>
                <a:lnTo>
                  <a:pt x="7643" y="1158"/>
                </a:lnTo>
                <a:lnTo>
                  <a:pt x="7628" y="1181"/>
                </a:lnTo>
                <a:lnTo>
                  <a:pt x="7614" y="1205"/>
                </a:lnTo>
                <a:lnTo>
                  <a:pt x="7601" y="1230"/>
                </a:lnTo>
                <a:lnTo>
                  <a:pt x="7590" y="1255"/>
                </a:lnTo>
                <a:lnTo>
                  <a:pt x="7580" y="1281"/>
                </a:lnTo>
                <a:lnTo>
                  <a:pt x="7572" y="1308"/>
                </a:lnTo>
                <a:lnTo>
                  <a:pt x="7564" y="1334"/>
                </a:lnTo>
                <a:lnTo>
                  <a:pt x="7557" y="1361"/>
                </a:lnTo>
                <a:lnTo>
                  <a:pt x="7552" y="1388"/>
                </a:lnTo>
                <a:lnTo>
                  <a:pt x="7547" y="1415"/>
                </a:lnTo>
                <a:lnTo>
                  <a:pt x="7543" y="1441"/>
                </a:lnTo>
                <a:lnTo>
                  <a:pt x="7541" y="1468"/>
                </a:lnTo>
                <a:lnTo>
                  <a:pt x="7539" y="1495"/>
                </a:lnTo>
                <a:lnTo>
                  <a:pt x="7539" y="1522"/>
                </a:lnTo>
                <a:lnTo>
                  <a:pt x="7539" y="2195"/>
                </a:lnTo>
                <a:lnTo>
                  <a:pt x="7539" y="2227"/>
                </a:lnTo>
                <a:lnTo>
                  <a:pt x="7541" y="2259"/>
                </a:lnTo>
                <a:lnTo>
                  <a:pt x="7543" y="2289"/>
                </a:lnTo>
                <a:lnTo>
                  <a:pt x="7547" y="2320"/>
                </a:lnTo>
                <a:lnTo>
                  <a:pt x="7552" y="2351"/>
                </a:lnTo>
                <a:lnTo>
                  <a:pt x="7558" y="2381"/>
                </a:lnTo>
                <a:lnTo>
                  <a:pt x="7565" y="2411"/>
                </a:lnTo>
                <a:lnTo>
                  <a:pt x="7573" y="2440"/>
                </a:lnTo>
                <a:lnTo>
                  <a:pt x="7582" y="2468"/>
                </a:lnTo>
                <a:lnTo>
                  <a:pt x="7593" y="2497"/>
                </a:lnTo>
                <a:lnTo>
                  <a:pt x="7604" y="2524"/>
                </a:lnTo>
                <a:lnTo>
                  <a:pt x="7616" y="2550"/>
                </a:lnTo>
                <a:lnTo>
                  <a:pt x="7631" y="2575"/>
                </a:lnTo>
                <a:lnTo>
                  <a:pt x="7646" y="2599"/>
                </a:lnTo>
                <a:lnTo>
                  <a:pt x="7662" y="2623"/>
                </a:lnTo>
                <a:lnTo>
                  <a:pt x="7679" y="2645"/>
                </a:lnTo>
                <a:lnTo>
                  <a:pt x="7698" y="2667"/>
                </a:lnTo>
                <a:lnTo>
                  <a:pt x="7718" y="2687"/>
                </a:lnTo>
                <a:lnTo>
                  <a:pt x="7740" y="2706"/>
                </a:lnTo>
                <a:lnTo>
                  <a:pt x="7763" y="2724"/>
                </a:lnTo>
                <a:lnTo>
                  <a:pt x="7786" y="2742"/>
                </a:lnTo>
                <a:lnTo>
                  <a:pt x="7812" y="2757"/>
                </a:lnTo>
                <a:lnTo>
                  <a:pt x="7838" y="2772"/>
                </a:lnTo>
                <a:lnTo>
                  <a:pt x="7867" y="2785"/>
                </a:lnTo>
                <a:lnTo>
                  <a:pt x="7881" y="2791"/>
                </a:lnTo>
                <a:lnTo>
                  <a:pt x="7896" y="2797"/>
                </a:lnTo>
                <a:lnTo>
                  <a:pt x="7912" y="2802"/>
                </a:lnTo>
                <a:lnTo>
                  <a:pt x="7927" y="2808"/>
                </a:lnTo>
                <a:lnTo>
                  <a:pt x="7960" y="2817"/>
                </a:lnTo>
                <a:lnTo>
                  <a:pt x="7993" y="2824"/>
                </a:lnTo>
                <a:lnTo>
                  <a:pt x="8029" y="2830"/>
                </a:lnTo>
                <a:lnTo>
                  <a:pt x="8066" y="2833"/>
                </a:lnTo>
                <a:lnTo>
                  <a:pt x="8103" y="2836"/>
                </a:lnTo>
                <a:lnTo>
                  <a:pt x="8143" y="2837"/>
                </a:lnTo>
                <a:lnTo>
                  <a:pt x="8175" y="2836"/>
                </a:lnTo>
                <a:lnTo>
                  <a:pt x="8207" y="2834"/>
                </a:lnTo>
                <a:lnTo>
                  <a:pt x="8239" y="2831"/>
                </a:lnTo>
                <a:lnTo>
                  <a:pt x="8269" y="2826"/>
                </a:lnTo>
                <a:lnTo>
                  <a:pt x="8299" y="2821"/>
                </a:lnTo>
                <a:lnTo>
                  <a:pt x="8328" y="2814"/>
                </a:lnTo>
                <a:lnTo>
                  <a:pt x="8356" y="2805"/>
                </a:lnTo>
                <a:lnTo>
                  <a:pt x="8384" y="2795"/>
                </a:lnTo>
                <a:close/>
                <a:moveTo>
                  <a:pt x="7211" y="1773"/>
                </a:moveTo>
                <a:lnTo>
                  <a:pt x="7220" y="1746"/>
                </a:lnTo>
                <a:lnTo>
                  <a:pt x="7228" y="1716"/>
                </a:lnTo>
                <a:lnTo>
                  <a:pt x="7235" y="1687"/>
                </a:lnTo>
                <a:lnTo>
                  <a:pt x="7241" y="1656"/>
                </a:lnTo>
                <a:lnTo>
                  <a:pt x="7246" y="1625"/>
                </a:lnTo>
                <a:lnTo>
                  <a:pt x="7249" y="1593"/>
                </a:lnTo>
                <a:lnTo>
                  <a:pt x="7251" y="1561"/>
                </a:lnTo>
                <a:lnTo>
                  <a:pt x="7251" y="1527"/>
                </a:lnTo>
                <a:lnTo>
                  <a:pt x="7251" y="1489"/>
                </a:lnTo>
                <a:lnTo>
                  <a:pt x="7249" y="1452"/>
                </a:lnTo>
                <a:lnTo>
                  <a:pt x="7245" y="1417"/>
                </a:lnTo>
                <a:lnTo>
                  <a:pt x="7239" y="1382"/>
                </a:lnTo>
                <a:lnTo>
                  <a:pt x="7233" y="1350"/>
                </a:lnTo>
                <a:lnTo>
                  <a:pt x="7226" y="1318"/>
                </a:lnTo>
                <a:lnTo>
                  <a:pt x="7217" y="1287"/>
                </a:lnTo>
                <a:lnTo>
                  <a:pt x="7207" y="1258"/>
                </a:lnTo>
                <a:lnTo>
                  <a:pt x="7196" y="1231"/>
                </a:lnTo>
                <a:lnTo>
                  <a:pt x="7182" y="1205"/>
                </a:lnTo>
                <a:lnTo>
                  <a:pt x="7168" y="1179"/>
                </a:lnTo>
                <a:lnTo>
                  <a:pt x="7154" y="1156"/>
                </a:lnTo>
                <a:lnTo>
                  <a:pt x="7138" y="1133"/>
                </a:lnTo>
                <a:lnTo>
                  <a:pt x="7120" y="1111"/>
                </a:lnTo>
                <a:lnTo>
                  <a:pt x="7102" y="1092"/>
                </a:lnTo>
                <a:lnTo>
                  <a:pt x="7083" y="1072"/>
                </a:lnTo>
                <a:lnTo>
                  <a:pt x="7062" y="1055"/>
                </a:lnTo>
                <a:lnTo>
                  <a:pt x="7041" y="1038"/>
                </a:lnTo>
                <a:lnTo>
                  <a:pt x="7018" y="1023"/>
                </a:lnTo>
                <a:lnTo>
                  <a:pt x="6995" y="1009"/>
                </a:lnTo>
                <a:lnTo>
                  <a:pt x="6971" y="995"/>
                </a:lnTo>
                <a:lnTo>
                  <a:pt x="6945" y="984"/>
                </a:lnTo>
                <a:lnTo>
                  <a:pt x="6919" y="974"/>
                </a:lnTo>
                <a:lnTo>
                  <a:pt x="6891" y="963"/>
                </a:lnTo>
                <a:lnTo>
                  <a:pt x="6863" y="955"/>
                </a:lnTo>
                <a:lnTo>
                  <a:pt x="6834" y="948"/>
                </a:lnTo>
                <a:lnTo>
                  <a:pt x="6805" y="942"/>
                </a:lnTo>
                <a:lnTo>
                  <a:pt x="6774" y="937"/>
                </a:lnTo>
                <a:lnTo>
                  <a:pt x="6743" y="933"/>
                </a:lnTo>
                <a:lnTo>
                  <a:pt x="6712" y="930"/>
                </a:lnTo>
                <a:lnTo>
                  <a:pt x="6680" y="929"/>
                </a:lnTo>
                <a:lnTo>
                  <a:pt x="6648" y="928"/>
                </a:lnTo>
                <a:lnTo>
                  <a:pt x="6053" y="928"/>
                </a:lnTo>
                <a:lnTo>
                  <a:pt x="6053" y="2821"/>
                </a:lnTo>
                <a:lnTo>
                  <a:pt x="6443" y="2821"/>
                </a:lnTo>
                <a:lnTo>
                  <a:pt x="6443" y="2130"/>
                </a:lnTo>
                <a:lnTo>
                  <a:pt x="6669" y="2130"/>
                </a:lnTo>
                <a:lnTo>
                  <a:pt x="6703" y="2129"/>
                </a:lnTo>
                <a:lnTo>
                  <a:pt x="6735" y="2127"/>
                </a:lnTo>
                <a:lnTo>
                  <a:pt x="6767" y="2124"/>
                </a:lnTo>
                <a:lnTo>
                  <a:pt x="6797" y="2119"/>
                </a:lnTo>
                <a:lnTo>
                  <a:pt x="6827" y="2113"/>
                </a:lnTo>
                <a:lnTo>
                  <a:pt x="6857" y="2105"/>
                </a:lnTo>
                <a:lnTo>
                  <a:pt x="6884" y="2096"/>
                </a:lnTo>
                <a:lnTo>
                  <a:pt x="6912" y="2086"/>
                </a:lnTo>
                <a:lnTo>
                  <a:pt x="6938" y="2075"/>
                </a:lnTo>
                <a:lnTo>
                  <a:pt x="6963" y="2062"/>
                </a:lnTo>
                <a:lnTo>
                  <a:pt x="6988" y="2049"/>
                </a:lnTo>
                <a:lnTo>
                  <a:pt x="7011" y="2035"/>
                </a:lnTo>
                <a:lnTo>
                  <a:pt x="7034" y="2018"/>
                </a:lnTo>
                <a:lnTo>
                  <a:pt x="7055" y="2002"/>
                </a:lnTo>
                <a:lnTo>
                  <a:pt x="7076" y="1984"/>
                </a:lnTo>
                <a:lnTo>
                  <a:pt x="7096" y="1965"/>
                </a:lnTo>
                <a:lnTo>
                  <a:pt x="7113" y="1944"/>
                </a:lnTo>
                <a:lnTo>
                  <a:pt x="7131" y="1923"/>
                </a:lnTo>
                <a:lnTo>
                  <a:pt x="7147" y="1901"/>
                </a:lnTo>
                <a:lnTo>
                  <a:pt x="7161" y="1877"/>
                </a:lnTo>
                <a:lnTo>
                  <a:pt x="7175" y="1853"/>
                </a:lnTo>
                <a:lnTo>
                  <a:pt x="7189" y="1827"/>
                </a:lnTo>
                <a:lnTo>
                  <a:pt x="7200" y="1801"/>
                </a:lnTo>
                <a:lnTo>
                  <a:pt x="7211" y="17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06484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Три вертикальных объекта">
    <p:bg>
      <p:bgPr>
        <a:solidFill>
          <a:schemeClr val="accent5"/>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solidFill>
                  <a:schemeClr val="bg1"/>
                </a:solidFill>
              </a:defRPr>
            </a:lvl1pPr>
          </a:lstStyle>
          <a:p>
            <a:r>
              <a:rPr lang="ru-RU" dirty="0"/>
              <a:t>ОБРАЗЕЦ ЗАГОЛОВКА</a:t>
            </a:r>
          </a:p>
        </p:txBody>
      </p:sp>
      <p:sp>
        <p:nvSpPr>
          <p:cNvPr id="26" name="Объект 3"/>
          <p:cNvSpPr>
            <a:spLocks noGrp="1"/>
          </p:cNvSpPr>
          <p:nvPr>
            <p:ph sz="quarter" idx="32"/>
          </p:nvPr>
        </p:nvSpPr>
        <p:spPr>
          <a:xfrm>
            <a:off x="613232" y="976313"/>
            <a:ext cx="3283200" cy="5407025"/>
          </a:xfrm>
          <a:prstGeom prst="rect">
            <a:avLst/>
          </a:prstGeom>
        </p:spPr>
        <p:txBody>
          <a:bodyPr lIns="0" rIns="0"/>
          <a:lstStyle>
            <a:lvl1pPr>
              <a:defRPr sz="1400">
                <a:solidFill>
                  <a:schemeClr val="bg1"/>
                </a:solidFill>
              </a:defRPr>
            </a:lvl1pPr>
            <a:lvl2pPr>
              <a:buClr>
                <a:schemeClr val="bg1"/>
              </a:buClr>
              <a:defRPr sz="1400">
                <a:solidFill>
                  <a:schemeClr val="bg1"/>
                </a:solidFill>
              </a:defRPr>
            </a:lvl2pPr>
            <a:lvl3pPr>
              <a:buClr>
                <a:schemeClr val="bg1"/>
              </a:buClr>
              <a:defRPr sz="1200">
                <a:solidFill>
                  <a:schemeClr val="bg1"/>
                </a:solidFill>
              </a:defRPr>
            </a:lvl3pPr>
          </a:lstStyle>
          <a:p>
            <a:pPr lvl="0"/>
            <a:r>
              <a:rPr lang="ru-RU"/>
              <a:t>Образец текста</a:t>
            </a:r>
          </a:p>
          <a:p>
            <a:pPr lvl="1"/>
            <a:r>
              <a:rPr lang="ru-RU"/>
              <a:t>Второй уровень</a:t>
            </a:r>
          </a:p>
          <a:p>
            <a:pPr lvl="2"/>
            <a:r>
              <a:rPr lang="ru-RU"/>
              <a:t>Третий уровень</a:t>
            </a:r>
          </a:p>
        </p:txBody>
      </p:sp>
      <p:sp>
        <p:nvSpPr>
          <p:cNvPr id="27" name="Объект 3"/>
          <p:cNvSpPr>
            <a:spLocks noGrp="1"/>
          </p:cNvSpPr>
          <p:nvPr>
            <p:ph sz="quarter" idx="33"/>
          </p:nvPr>
        </p:nvSpPr>
        <p:spPr>
          <a:xfrm>
            <a:off x="4453666" y="976313"/>
            <a:ext cx="3289246" cy="5407025"/>
          </a:xfrm>
          <a:prstGeom prst="rect">
            <a:avLst/>
          </a:prstGeom>
        </p:spPr>
        <p:txBody>
          <a:bodyPr lIns="0" rIns="0"/>
          <a:lstStyle>
            <a:lvl1pPr>
              <a:defRPr sz="1400">
                <a:solidFill>
                  <a:schemeClr val="bg1"/>
                </a:solidFill>
              </a:defRPr>
            </a:lvl1pPr>
            <a:lvl2pPr>
              <a:buClr>
                <a:schemeClr val="bg1"/>
              </a:buClr>
              <a:defRPr sz="1400">
                <a:solidFill>
                  <a:schemeClr val="bg1"/>
                </a:solidFill>
              </a:defRPr>
            </a:lvl2pPr>
            <a:lvl3pPr>
              <a:buClr>
                <a:schemeClr val="bg1"/>
              </a:buClr>
              <a:defRPr sz="1200">
                <a:solidFill>
                  <a:schemeClr val="bg1"/>
                </a:solidFill>
              </a:defRPr>
            </a:lvl3pPr>
          </a:lstStyle>
          <a:p>
            <a:pPr lvl="0"/>
            <a:r>
              <a:rPr lang="ru-RU"/>
              <a:t>Образец текста</a:t>
            </a:r>
          </a:p>
          <a:p>
            <a:pPr lvl="1"/>
            <a:r>
              <a:rPr lang="ru-RU"/>
              <a:t>Второй уровень</a:t>
            </a:r>
          </a:p>
          <a:p>
            <a:pPr lvl="2"/>
            <a:r>
              <a:rPr lang="ru-RU"/>
              <a:t>Третий уровень</a:t>
            </a:r>
          </a:p>
        </p:txBody>
      </p:sp>
      <p:sp>
        <p:nvSpPr>
          <p:cNvPr id="28" name="Объект 3"/>
          <p:cNvSpPr>
            <a:spLocks noGrp="1"/>
          </p:cNvSpPr>
          <p:nvPr>
            <p:ph sz="quarter" idx="34"/>
          </p:nvPr>
        </p:nvSpPr>
        <p:spPr>
          <a:xfrm>
            <a:off x="8315888" y="976313"/>
            <a:ext cx="3287150" cy="5407025"/>
          </a:xfrm>
          <a:prstGeom prst="rect">
            <a:avLst/>
          </a:prstGeom>
        </p:spPr>
        <p:txBody>
          <a:bodyPr lIns="0" rIns="0"/>
          <a:lstStyle>
            <a:lvl1pPr>
              <a:defRPr sz="1400">
                <a:solidFill>
                  <a:schemeClr val="bg1"/>
                </a:solidFill>
              </a:defRPr>
            </a:lvl1pPr>
            <a:lvl2pPr>
              <a:buClr>
                <a:schemeClr val="bg1"/>
              </a:buClr>
              <a:defRPr sz="1400">
                <a:solidFill>
                  <a:schemeClr val="bg1"/>
                </a:solidFill>
              </a:defRPr>
            </a:lvl2pPr>
            <a:lvl3pPr>
              <a:buClr>
                <a:schemeClr val="bg1"/>
              </a:buClr>
              <a:defRPr sz="1200">
                <a:solidFill>
                  <a:schemeClr val="bg1"/>
                </a:solidFill>
              </a:defRPr>
            </a:lvl3pPr>
          </a:lstStyle>
          <a:p>
            <a:pPr lvl="0"/>
            <a:r>
              <a:rPr lang="ru-RU"/>
              <a:t>Образец текста</a:t>
            </a:r>
          </a:p>
          <a:p>
            <a:pPr lvl="1"/>
            <a:r>
              <a:rPr lang="ru-RU"/>
              <a:t>Второй уровень</a:t>
            </a:r>
          </a:p>
          <a:p>
            <a:pPr lvl="2"/>
            <a:r>
              <a:rPr lang="ru-RU"/>
              <a:t>Третий уровень</a:t>
            </a:r>
          </a:p>
        </p:txBody>
      </p:sp>
      <p:sp>
        <p:nvSpPr>
          <p:cNvPr id="23" name="Freeform 5"/>
          <p:cNvSpPr>
            <a:spLocks noChangeAspect="1" noEditPoints="1"/>
          </p:cNvSpPr>
          <p:nvPr userDrawn="1"/>
        </p:nvSpPr>
        <p:spPr bwMode="auto">
          <a:xfrm>
            <a:off x="601442" y="353437"/>
            <a:ext cx="1140585" cy="362202"/>
          </a:xfrm>
          <a:custGeom>
            <a:avLst/>
            <a:gdLst>
              <a:gd name="T0" fmla="*/ 6858 w 16296"/>
              <a:gd name="T1" fmla="*/ 1427 h 5166"/>
              <a:gd name="T2" fmla="*/ 11745 w 16296"/>
              <a:gd name="T3" fmla="*/ 4824 h 5166"/>
              <a:gd name="T4" fmla="*/ 11250 w 16296"/>
              <a:gd name="T5" fmla="*/ 4877 h 5166"/>
              <a:gd name="T6" fmla="*/ 11160 w 16296"/>
              <a:gd name="T7" fmla="*/ 3906 h 5166"/>
              <a:gd name="T8" fmla="*/ 11665 w 16296"/>
              <a:gd name="T9" fmla="*/ 3788 h 5166"/>
              <a:gd name="T10" fmla="*/ 11521 w 16296"/>
              <a:gd name="T11" fmla="*/ 3932 h 5166"/>
              <a:gd name="T12" fmla="*/ 11356 w 16296"/>
              <a:gd name="T13" fmla="*/ 4712 h 5166"/>
              <a:gd name="T14" fmla="*/ 10719 w 16296"/>
              <a:gd name="T15" fmla="*/ 4041 h 5166"/>
              <a:gd name="T16" fmla="*/ 10401 w 16296"/>
              <a:gd name="T17" fmla="*/ 4056 h 5166"/>
              <a:gd name="T18" fmla="*/ 10550 w 16296"/>
              <a:gd name="T19" fmla="*/ 3739 h 5166"/>
              <a:gd name="T20" fmla="*/ 10915 w 16296"/>
              <a:gd name="T21" fmla="*/ 4618 h 5166"/>
              <a:gd name="T22" fmla="*/ 10495 w 16296"/>
              <a:gd name="T23" fmla="*/ 4937 h 5166"/>
              <a:gd name="T24" fmla="*/ 10419 w 16296"/>
              <a:gd name="T25" fmla="*/ 4673 h 5166"/>
              <a:gd name="T26" fmla="*/ 10721 w 16296"/>
              <a:gd name="T27" fmla="*/ 4613 h 5166"/>
              <a:gd name="T28" fmla="*/ 8472 w 16296"/>
              <a:gd name="T29" fmla="*/ 4203 h 5166"/>
              <a:gd name="T30" fmla="*/ 8662 w 16296"/>
              <a:gd name="T31" fmla="*/ 4386 h 5166"/>
              <a:gd name="T32" fmla="*/ 8070 w 16296"/>
              <a:gd name="T33" fmla="*/ 4931 h 5166"/>
              <a:gd name="T34" fmla="*/ 7550 w 16296"/>
              <a:gd name="T35" fmla="*/ 4941 h 5166"/>
              <a:gd name="T36" fmla="*/ 7190 w 16296"/>
              <a:gd name="T37" fmla="*/ 4105 h 5166"/>
              <a:gd name="T38" fmla="*/ 7567 w 16296"/>
              <a:gd name="T39" fmla="*/ 3739 h 5166"/>
              <a:gd name="T40" fmla="*/ 7710 w 16296"/>
              <a:gd name="T41" fmla="*/ 4050 h 5166"/>
              <a:gd name="T42" fmla="*/ 7385 w 16296"/>
              <a:gd name="T43" fmla="*/ 4067 h 5166"/>
              <a:gd name="T44" fmla="*/ 7692 w 16296"/>
              <a:gd name="T45" fmla="*/ 4676 h 5166"/>
              <a:gd name="T46" fmla="*/ 6822 w 16296"/>
              <a:gd name="T47" fmla="*/ 4279 h 5166"/>
              <a:gd name="T48" fmla="*/ 6344 w 16296"/>
              <a:gd name="T49" fmla="*/ 4016 h 5166"/>
              <a:gd name="T50" fmla="*/ 6317 w 16296"/>
              <a:gd name="T51" fmla="*/ 4609 h 5166"/>
              <a:gd name="T52" fmla="*/ 6095 w 16296"/>
              <a:gd name="T53" fmla="*/ 4607 h 5166"/>
              <a:gd name="T54" fmla="*/ 6205 w 16296"/>
              <a:gd name="T55" fmla="*/ 3895 h 5166"/>
              <a:gd name="T56" fmla="*/ 6957 w 16296"/>
              <a:gd name="T57" fmla="*/ 4017 h 5166"/>
              <a:gd name="T58" fmla="*/ 6880 w 16296"/>
              <a:gd name="T59" fmla="*/ 4735 h 5166"/>
              <a:gd name="T60" fmla="*/ 4461 w 16296"/>
              <a:gd name="T61" fmla="*/ 847 h 5166"/>
              <a:gd name="T62" fmla="*/ 3085 w 16296"/>
              <a:gd name="T63" fmla="*/ 877 h 5166"/>
              <a:gd name="T64" fmla="*/ 12 w 16296"/>
              <a:gd name="T65" fmla="*/ 2331 h 5166"/>
              <a:gd name="T66" fmla="*/ 5117 w 16296"/>
              <a:gd name="T67" fmla="*/ 2734 h 5166"/>
              <a:gd name="T68" fmla="*/ 4708 w 16296"/>
              <a:gd name="T69" fmla="*/ 1171 h 5166"/>
              <a:gd name="T70" fmla="*/ 826 w 16296"/>
              <a:gd name="T71" fmla="*/ 680 h 5166"/>
              <a:gd name="T72" fmla="*/ 4555 w 16296"/>
              <a:gd name="T73" fmla="*/ 4203 h 5166"/>
              <a:gd name="T74" fmla="*/ 355 w 16296"/>
              <a:gd name="T75" fmla="*/ 3894 h 5166"/>
              <a:gd name="T76" fmla="*/ 1816 w 16296"/>
              <a:gd name="T77" fmla="*/ 5055 h 5166"/>
              <a:gd name="T78" fmla="*/ 3078 w 16296"/>
              <a:gd name="T79" fmla="*/ 1554 h 5166"/>
              <a:gd name="T80" fmla="*/ 13290 w 16296"/>
              <a:gd name="T81" fmla="*/ 928 h 5166"/>
              <a:gd name="T82" fmla="*/ 11372 w 16296"/>
              <a:gd name="T83" fmla="*/ 1341 h 5166"/>
              <a:gd name="T84" fmla="*/ 11564 w 16296"/>
              <a:gd name="T85" fmla="*/ 1000 h 5166"/>
              <a:gd name="T86" fmla="*/ 10756 w 16296"/>
              <a:gd name="T87" fmla="*/ 1135 h 5166"/>
              <a:gd name="T88" fmla="*/ 10794 w 16296"/>
              <a:gd name="T89" fmla="*/ 2667 h 5166"/>
              <a:gd name="T90" fmla="*/ 11625 w 16296"/>
              <a:gd name="T91" fmla="*/ 2712 h 5166"/>
              <a:gd name="T92" fmla="*/ 11238 w 16296"/>
              <a:gd name="T93" fmla="*/ 2456 h 5166"/>
              <a:gd name="T94" fmla="*/ 9316 w 16296"/>
              <a:gd name="T95" fmla="*/ 2706 h 5166"/>
              <a:gd name="T96" fmla="*/ 10144 w 16296"/>
              <a:gd name="T97" fmla="*/ 2679 h 5166"/>
              <a:gd name="T98" fmla="*/ 9691 w 16296"/>
              <a:gd name="T99" fmla="*/ 2455 h 5166"/>
              <a:gd name="T100" fmla="*/ 9568 w 16296"/>
              <a:gd name="T101" fmla="*/ 1353 h 5166"/>
              <a:gd name="T102" fmla="*/ 9936 w 16296"/>
              <a:gd name="T103" fmla="*/ 1486 h 5166"/>
              <a:gd name="T104" fmla="*/ 9751 w 16296"/>
              <a:gd name="T105" fmla="*/ 916 h 5166"/>
              <a:gd name="T106" fmla="*/ 9126 w 16296"/>
              <a:gd name="T107" fmla="*/ 1415 h 5166"/>
              <a:gd name="T108" fmla="*/ 7991 w 16296"/>
              <a:gd name="T109" fmla="*/ 1353 h 5166"/>
              <a:gd name="T110" fmla="*/ 8343 w 16296"/>
              <a:gd name="T111" fmla="*/ 1460 h 5166"/>
              <a:gd name="T112" fmla="*/ 8054 w 16296"/>
              <a:gd name="T113" fmla="*/ 2443 h 5166"/>
              <a:gd name="T114" fmla="*/ 8685 w 16296"/>
              <a:gd name="T115" fmla="*/ 2507 h 5166"/>
              <a:gd name="T116" fmla="*/ 8437 w 16296"/>
              <a:gd name="T117" fmla="*/ 982 h 5166"/>
              <a:gd name="T118" fmla="*/ 7614 w 16296"/>
              <a:gd name="T119" fmla="*/ 1205 h 5166"/>
              <a:gd name="T120" fmla="*/ 7763 w 16296"/>
              <a:gd name="T121" fmla="*/ 2724 h 5166"/>
              <a:gd name="T122" fmla="*/ 7249 w 16296"/>
              <a:gd name="T123" fmla="*/ 1452 h 5166"/>
              <a:gd name="T124" fmla="*/ 6443 w 16296"/>
              <a:gd name="T125" fmla="*/ 2821 h 5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96" h="5166">
                <a:moveTo>
                  <a:pt x="6803" y="1709"/>
                </a:moveTo>
                <a:lnTo>
                  <a:pt x="6786" y="1721"/>
                </a:lnTo>
                <a:lnTo>
                  <a:pt x="6769" y="1732"/>
                </a:lnTo>
                <a:lnTo>
                  <a:pt x="6751" y="1742"/>
                </a:lnTo>
                <a:lnTo>
                  <a:pt x="6731" y="1750"/>
                </a:lnTo>
                <a:lnTo>
                  <a:pt x="6712" y="1755"/>
                </a:lnTo>
                <a:lnTo>
                  <a:pt x="6693" y="1759"/>
                </a:lnTo>
                <a:lnTo>
                  <a:pt x="6672" y="1762"/>
                </a:lnTo>
                <a:lnTo>
                  <a:pt x="6651" y="1762"/>
                </a:lnTo>
                <a:lnTo>
                  <a:pt x="6443" y="1762"/>
                </a:lnTo>
                <a:lnTo>
                  <a:pt x="6443" y="1292"/>
                </a:lnTo>
                <a:lnTo>
                  <a:pt x="6648" y="1292"/>
                </a:lnTo>
                <a:lnTo>
                  <a:pt x="6672" y="1293"/>
                </a:lnTo>
                <a:lnTo>
                  <a:pt x="6697" y="1295"/>
                </a:lnTo>
                <a:lnTo>
                  <a:pt x="6719" y="1299"/>
                </a:lnTo>
                <a:lnTo>
                  <a:pt x="6739" y="1306"/>
                </a:lnTo>
                <a:lnTo>
                  <a:pt x="6750" y="1310"/>
                </a:lnTo>
                <a:lnTo>
                  <a:pt x="6759" y="1313"/>
                </a:lnTo>
                <a:lnTo>
                  <a:pt x="6768" y="1318"/>
                </a:lnTo>
                <a:lnTo>
                  <a:pt x="6777" y="1322"/>
                </a:lnTo>
                <a:lnTo>
                  <a:pt x="6786" y="1327"/>
                </a:lnTo>
                <a:lnTo>
                  <a:pt x="6794" y="1333"/>
                </a:lnTo>
                <a:lnTo>
                  <a:pt x="6802" y="1340"/>
                </a:lnTo>
                <a:lnTo>
                  <a:pt x="6810" y="1346"/>
                </a:lnTo>
                <a:lnTo>
                  <a:pt x="6817" y="1353"/>
                </a:lnTo>
                <a:lnTo>
                  <a:pt x="6823" y="1360"/>
                </a:lnTo>
                <a:lnTo>
                  <a:pt x="6830" y="1368"/>
                </a:lnTo>
                <a:lnTo>
                  <a:pt x="6835" y="1377"/>
                </a:lnTo>
                <a:lnTo>
                  <a:pt x="6840" y="1386"/>
                </a:lnTo>
                <a:lnTo>
                  <a:pt x="6845" y="1395"/>
                </a:lnTo>
                <a:lnTo>
                  <a:pt x="6849" y="1405"/>
                </a:lnTo>
                <a:lnTo>
                  <a:pt x="6853" y="1417"/>
                </a:lnTo>
                <a:lnTo>
                  <a:pt x="6858" y="1427"/>
                </a:lnTo>
                <a:lnTo>
                  <a:pt x="6861" y="1439"/>
                </a:lnTo>
                <a:lnTo>
                  <a:pt x="6863" y="1452"/>
                </a:lnTo>
                <a:lnTo>
                  <a:pt x="6865" y="1464"/>
                </a:lnTo>
                <a:lnTo>
                  <a:pt x="6868" y="1492"/>
                </a:lnTo>
                <a:lnTo>
                  <a:pt x="6869" y="1522"/>
                </a:lnTo>
                <a:lnTo>
                  <a:pt x="6869" y="1538"/>
                </a:lnTo>
                <a:lnTo>
                  <a:pt x="6868" y="1553"/>
                </a:lnTo>
                <a:lnTo>
                  <a:pt x="6867" y="1569"/>
                </a:lnTo>
                <a:lnTo>
                  <a:pt x="6865" y="1583"/>
                </a:lnTo>
                <a:lnTo>
                  <a:pt x="6863" y="1597"/>
                </a:lnTo>
                <a:lnTo>
                  <a:pt x="6860" y="1610"/>
                </a:lnTo>
                <a:lnTo>
                  <a:pt x="6857" y="1622"/>
                </a:lnTo>
                <a:lnTo>
                  <a:pt x="6852" y="1635"/>
                </a:lnTo>
                <a:lnTo>
                  <a:pt x="6848" y="1646"/>
                </a:lnTo>
                <a:lnTo>
                  <a:pt x="6843" y="1656"/>
                </a:lnTo>
                <a:lnTo>
                  <a:pt x="6837" y="1666"/>
                </a:lnTo>
                <a:lnTo>
                  <a:pt x="6832" y="1677"/>
                </a:lnTo>
                <a:lnTo>
                  <a:pt x="6825" y="1685"/>
                </a:lnTo>
                <a:lnTo>
                  <a:pt x="6818" y="1693"/>
                </a:lnTo>
                <a:lnTo>
                  <a:pt x="6811" y="1701"/>
                </a:lnTo>
                <a:lnTo>
                  <a:pt x="6803" y="1709"/>
                </a:lnTo>
                <a:close/>
                <a:moveTo>
                  <a:pt x="11816" y="4679"/>
                </a:moveTo>
                <a:lnTo>
                  <a:pt x="11812" y="4694"/>
                </a:lnTo>
                <a:lnTo>
                  <a:pt x="11807" y="4710"/>
                </a:lnTo>
                <a:lnTo>
                  <a:pt x="11802" y="4724"/>
                </a:lnTo>
                <a:lnTo>
                  <a:pt x="11797" y="4737"/>
                </a:lnTo>
                <a:lnTo>
                  <a:pt x="11791" y="4752"/>
                </a:lnTo>
                <a:lnTo>
                  <a:pt x="11785" y="4764"/>
                </a:lnTo>
                <a:lnTo>
                  <a:pt x="11778" y="4777"/>
                </a:lnTo>
                <a:lnTo>
                  <a:pt x="11771" y="4790"/>
                </a:lnTo>
                <a:lnTo>
                  <a:pt x="11763" y="4801"/>
                </a:lnTo>
                <a:lnTo>
                  <a:pt x="11755" y="4812"/>
                </a:lnTo>
                <a:lnTo>
                  <a:pt x="11745" y="4824"/>
                </a:lnTo>
                <a:lnTo>
                  <a:pt x="11736" y="4834"/>
                </a:lnTo>
                <a:lnTo>
                  <a:pt x="11727" y="4844"/>
                </a:lnTo>
                <a:lnTo>
                  <a:pt x="11717" y="4854"/>
                </a:lnTo>
                <a:lnTo>
                  <a:pt x="11706" y="4864"/>
                </a:lnTo>
                <a:lnTo>
                  <a:pt x="11694" y="4872"/>
                </a:lnTo>
                <a:lnTo>
                  <a:pt x="11682" y="4880"/>
                </a:lnTo>
                <a:lnTo>
                  <a:pt x="11670" y="4888"/>
                </a:lnTo>
                <a:lnTo>
                  <a:pt x="11658" y="4896"/>
                </a:lnTo>
                <a:lnTo>
                  <a:pt x="11646" y="4902"/>
                </a:lnTo>
                <a:lnTo>
                  <a:pt x="11632" y="4908"/>
                </a:lnTo>
                <a:lnTo>
                  <a:pt x="11619" y="4914"/>
                </a:lnTo>
                <a:lnTo>
                  <a:pt x="11606" y="4919"/>
                </a:lnTo>
                <a:lnTo>
                  <a:pt x="11592" y="4923"/>
                </a:lnTo>
                <a:lnTo>
                  <a:pt x="11577" y="4927"/>
                </a:lnTo>
                <a:lnTo>
                  <a:pt x="11563" y="4932"/>
                </a:lnTo>
                <a:lnTo>
                  <a:pt x="11549" y="4934"/>
                </a:lnTo>
                <a:lnTo>
                  <a:pt x="11533" y="4937"/>
                </a:lnTo>
                <a:lnTo>
                  <a:pt x="11518" y="4939"/>
                </a:lnTo>
                <a:lnTo>
                  <a:pt x="11503" y="4940"/>
                </a:lnTo>
                <a:lnTo>
                  <a:pt x="11487" y="4941"/>
                </a:lnTo>
                <a:lnTo>
                  <a:pt x="11470" y="4941"/>
                </a:lnTo>
                <a:lnTo>
                  <a:pt x="11448" y="4941"/>
                </a:lnTo>
                <a:lnTo>
                  <a:pt x="11427" y="4939"/>
                </a:lnTo>
                <a:lnTo>
                  <a:pt x="11405" y="4937"/>
                </a:lnTo>
                <a:lnTo>
                  <a:pt x="11385" y="4934"/>
                </a:lnTo>
                <a:lnTo>
                  <a:pt x="11365" y="4930"/>
                </a:lnTo>
                <a:lnTo>
                  <a:pt x="11347" y="4924"/>
                </a:lnTo>
                <a:lnTo>
                  <a:pt x="11329" y="4919"/>
                </a:lnTo>
                <a:lnTo>
                  <a:pt x="11311" y="4912"/>
                </a:lnTo>
                <a:lnTo>
                  <a:pt x="11295" y="4905"/>
                </a:lnTo>
                <a:lnTo>
                  <a:pt x="11280" y="4897"/>
                </a:lnTo>
                <a:lnTo>
                  <a:pt x="11265" y="4887"/>
                </a:lnTo>
                <a:lnTo>
                  <a:pt x="11250" y="4877"/>
                </a:lnTo>
                <a:lnTo>
                  <a:pt x="11236" y="4867"/>
                </a:lnTo>
                <a:lnTo>
                  <a:pt x="11223" y="4857"/>
                </a:lnTo>
                <a:lnTo>
                  <a:pt x="11211" y="4844"/>
                </a:lnTo>
                <a:lnTo>
                  <a:pt x="11199" y="4832"/>
                </a:lnTo>
                <a:lnTo>
                  <a:pt x="11188" y="4820"/>
                </a:lnTo>
                <a:lnTo>
                  <a:pt x="11178" y="4805"/>
                </a:lnTo>
                <a:lnTo>
                  <a:pt x="11168" y="4792"/>
                </a:lnTo>
                <a:lnTo>
                  <a:pt x="11160" y="4776"/>
                </a:lnTo>
                <a:lnTo>
                  <a:pt x="11152" y="4761"/>
                </a:lnTo>
                <a:lnTo>
                  <a:pt x="11144" y="4746"/>
                </a:lnTo>
                <a:lnTo>
                  <a:pt x="11137" y="4729"/>
                </a:lnTo>
                <a:lnTo>
                  <a:pt x="11132" y="4713"/>
                </a:lnTo>
                <a:lnTo>
                  <a:pt x="11126" y="4695"/>
                </a:lnTo>
                <a:lnTo>
                  <a:pt x="11122" y="4678"/>
                </a:lnTo>
                <a:lnTo>
                  <a:pt x="11118" y="4659"/>
                </a:lnTo>
                <a:lnTo>
                  <a:pt x="11115" y="4641"/>
                </a:lnTo>
                <a:lnTo>
                  <a:pt x="11113" y="4622"/>
                </a:lnTo>
                <a:lnTo>
                  <a:pt x="11111" y="4603"/>
                </a:lnTo>
                <a:lnTo>
                  <a:pt x="11110" y="4583"/>
                </a:lnTo>
                <a:lnTo>
                  <a:pt x="11110" y="4564"/>
                </a:lnTo>
                <a:lnTo>
                  <a:pt x="11110" y="4105"/>
                </a:lnTo>
                <a:lnTo>
                  <a:pt x="11110" y="4088"/>
                </a:lnTo>
                <a:lnTo>
                  <a:pt x="11111" y="4070"/>
                </a:lnTo>
                <a:lnTo>
                  <a:pt x="11113" y="4053"/>
                </a:lnTo>
                <a:lnTo>
                  <a:pt x="11115" y="4036"/>
                </a:lnTo>
                <a:lnTo>
                  <a:pt x="11118" y="4019"/>
                </a:lnTo>
                <a:lnTo>
                  <a:pt x="11122" y="4002"/>
                </a:lnTo>
                <a:lnTo>
                  <a:pt x="11126" y="3985"/>
                </a:lnTo>
                <a:lnTo>
                  <a:pt x="11132" y="3968"/>
                </a:lnTo>
                <a:lnTo>
                  <a:pt x="11137" y="3952"/>
                </a:lnTo>
                <a:lnTo>
                  <a:pt x="11144" y="3936"/>
                </a:lnTo>
                <a:lnTo>
                  <a:pt x="11152" y="3921"/>
                </a:lnTo>
                <a:lnTo>
                  <a:pt x="11160" y="3906"/>
                </a:lnTo>
                <a:lnTo>
                  <a:pt x="11168" y="3891"/>
                </a:lnTo>
                <a:lnTo>
                  <a:pt x="11177" y="3878"/>
                </a:lnTo>
                <a:lnTo>
                  <a:pt x="11187" y="3864"/>
                </a:lnTo>
                <a:lnTo>
                  <a:pt x="11198" y="3851"/>
                </a:lnTo>
                <a:lnTo>
                  <a:pt x="11210" y="3839"/>
                </a:lnTo>
                <a:lnTo>
                  <a:pt x="11222" y="3827"/>
                </a:lnTo>
                <a:lnTo>
                  <a:pt x="11235" y="3816"/>
                </a:lnTo>
                <a:lnTo>
                  <a:pt x="11248" y="3806"/>
                </a:lnTo>
                <a:lnTo>
                  <a:pt x="11263" y="3796"/>
                </a:lnTo>
                <a:lnTo>
                  <a:pt x="11278" y="3786"/>
                </a:lnTo>
                <a:lnTo>
                  <a:pt x="11294" y="3778"/>
                </a:lnTo>
                <a:lnTo>
                  <a:pt x="11310" y="3770"/>
                </a:lnTo>
                <a:lnTo>
                  <a:pt x="11328" y="3763"/>
                </a:lnTo>
                <a:lnTo>
                  <a:pt x="11345" y="3757"/>
                </a:lnTo>
                <a:lnTo>
                  <a:pt x="11364" y="3751"/>
                </a:lnTo>
                <a:lnTo>
                  <a:pt x="11384" y="3746"/>
                </a:lnTo>
                <a:lnTo>
                  <a:pt x="11404" y="3743"/>
                </a:lnTo>
                <a:lnTo>
                  <a:pt x="11426" y="3741"/>
                </a:lnTo>
                <a:lnTo>
                  <a:pt x="11448" y="3739"/>
                </a:lnTo>
                <a:lnTo>
                  <a:pt x="11470" y="3739"/>
                </a:lnTo>
                <a:lnTo>
                  <a:pt x="11488" y="3739"/>
                </a:lnTo>
                <a:lnTo>
                  <a:pt x="11505" y="3740"/>
                </a:lnTo>
                <a:lnTo>
                  <a:pt x="11521" y="3742"/>
                </a:lnTo>
                <a:lnTo>
                  <a:pt x="11538" y="3744"/>
                </a:lnTo>
                <a:lnTo>
                  <a:pt x="11554" y="3746"/>
                </a:lnTo>
                <a:lnTo>
                  <a:pt x="11569" y="3749"/>
                </a:lnTo>
                <a:lnTo>
                  <a:pt x="11583" y="3753"/>
                </a:lnTo>
                <a:lnTo>
                  <a:pt x="11599" y="3758"/>
                </a:lnTo>
                <a:lnTo>
                  <a:pt x="11613" y="3763"/>
                </a:lnTo>
                <a:lnTo>
                  <a:pt x="11626" y="3768"/>
                </a:lnTo>
                <a:lnTo>
                  <a:pt x="11639" y="3774"/>
                </a:lnTo>
                <a:lnTo>
                  <a:pt x="11653" y="3781"/>
                </a:lnTo>
                <a:lnTo>
                  <a:pt x="11665" y="3788"/>
                </a:lnTo>
                <a:lnTo>
                  <a:pt x="11677" y="3797"/>
                </a:lnTo>
                <a:lnTo>
                  <a:pt x="11688" y="3805"/>
                </a:lnTo>
                <a:lnTo>
                  <a:pt x="11701" y="3814"/>
                </a:lnTo>
                <a:lnTo>
                  <a:pt x="11711" y="3823"/>
                </a:lnTo>
                <a:lnTo>
                  <a:pt x="11721" y="3834"/>
                </a:lnTo>
                <a:lnTo>
                  <a:pt x="11731" y="3843"/>
                </a:lnTo>
                <a:lnTo>
                  <a:pt x="11740" y="3853"/>
                </a:lnTo>
                <a:lnTo>
                  <a:pt x="11749" y="3864"/>
                </a:lnTo>
                <a:lnTo>
                  <a:pt x="11758" y="3875"/>
                </a:lnTo>
                <a:lnTo>
                  <a:pt x="11766" y="3886"/>
                </a:lnTo>
                <a:lnTo>
                  <a:pt x="11774" y="3898"/>
                </a:lnTo>
                <a:lnTo>
                  <a:pt x="11781" y="3910"/>
                </a:lnTo>
                <a:lnTo>
                  <a:pt x="11787" y="3922"/>
                </a:lnTo>
                <a:lnTo>
                  <a:pt x="11793" y="3934"/>
                </a:lnTo>
                <a:lnTo>
                  <a:pt x="11799" y="3947"/>
                </a:lnTo>
                <a:lnTo>
                  <a:pt x="11804" y="3960"/>
                </a:lnTo>
                <a:lnTo>
                  <a:pt x="11810" y="3973"/>
                </a:lnTo>
                <a:lnTo>
                  <a:pt x="11814" y="3987"/>
                </a:lnTo>
                <a:lnTo>
                  <a:pt x="11817" y="4001"/>
                </a:lnTo>
                <a:lnTo>
                  <a:pt x="11633" y="4062"/>
                </a:lnTo>
                <a:lnTo>
                  <a:pt x="11630" y="4050"/>
                </a:lnTo>
                <a:lnTo>
                  <a:pt x="11627" y="4037"/>
                </a:lnTo>
                <a:lnTo>
                  <a:pt x="11622" y="4025"/>
                </a:lnTo>
                <a:lnTo>
                  <a:pt x="11617" y="4013"/>
                </a:lnTo>
                <a:lnTo>
                  <a:pt x="11610" y="4001"/>
                </a:lnTo>
                <a:lnTo>
                  <a:pt x="11603" y="3990"/>
                </a:lnTo>
                <a:lnTo>
                  <a:pt x="11595" y="3980"/>
                </a:lnTo>
                <a:lnTo>
                  <a:pt x="11584" y="3969"/>
                </a:lnTo>
                <a:lnTo>
                  <a:pt x="11574" y="3960"/>
                </a:lnTo>
                <a:lnTo>
                  <a:pt x="11562" y="3952"/>
                </a:lnTo>
                <a:lnTo>
                  <a:pt x="11550" y="3945"/>
                </a:lnTo>
                <a:lnTo>
                  <a:pt x="11536" y="3938"/>
                </a:lnTo>
                <a:lnTo>
                  <a:pt x="11521" y="3932"/>
                </a:lnTo>
                <a:lnTo>
                  <a:pt x="11505" y="3929"/>
                </a:lnTo>
                <a:lnTo>
                  <a:pt x="11489" y="3927"/>
                </a:lnTo>
                <a:lnTo>
                  <a:pt x="11470" y="3926"/>
                </a:lnTo>
                <a:lnTo>
                  <a:pt x="11459" y="3926"/>
                </a:lnTo>
                <a:lnTo>
                  <a:pt x="11449" y="3927"/>
                </a:lnTo>
                <a:lnTo>
                  <a:pt x="11439" y="3928"/>
                </a:lnTo>
                <a:lnTo>
                  <a:pt x="11430" y="3930"/>
                </a:lnTo>
                <a:lnTo>
                  <a:pt x="11420" y="3932"/>
                </a:lnTo>
                <a:lnTo>
                  <a:pt x="11411" y="3934"/>
                </a:lnTo>
                <a:lnTo>
                  <a:pt x="11403" y="3937"/>
                </a:lnTo>
                <a:lnTo>
                  <a:pt x="11395" y="3942"/>
                </a:lnTo>
                <a:lnTo>
                  <a:pt x="11381" y="3950"/>
                </a:lnTo>
                <a:lnTo>
                  <a:pt x="11366" y="3959"/>
                </a:lnTo>
                <a:lnTo>
                  <a:pt x="11354" y="3969"/>
                </a:lnTo>
                <a:lnTo>
                  <a:pt x="11344" y="3982"/>
                </a:lnTo>
                <a:lnTo>
                  <a:pt x="11335" y="3994"/>
                </a:lnTo>
                <a:lnTo>
                  <a:pt x="11326" y="4007"/>
                </a:lnTo>
                <a:lnTo>
                  <a:pt x="11320" y="4022"/>
                </a:lnTo>
                <a:lnTo>
                  <a:pt x="11313" y="4036"/>
                </a:lnTo>
                <a:lnTo>
                  <a:pt x="11309" y="4052"/>
                </a:lnTo>
                <a:lnTo>
                  <a:pt x="11306" y="4067"/>
                </a:lnTo>
                <a:lnTo>
                  <a:pt x="11304" y="4082"/>
                </a:lnTo>
                <a:lnTo>
                  <a:pt x="11303" y="4098"/>
                </a:lnTo>
                <a:lnTo>
                  <a:pt x="11303" y="4569"/>
                </a:lnTo>
                <a:lnTo>
                  <a:pt x="11304" y="4587"/>
                </a:lnTo>
                <a:lnTo>
                  <a:pt x="11306" y="4606"/>
                </a:lnTo>
                <a:lnTo>
                  <a:pt x="11309" y="4623"/>
                </a:lnTo>
                <a:lnTo>
                  <a:pt x="11313" y="4640"/>
                </a:lnTo>
                <a:lnTo>
                  <a:pt x="11320" y="4656"/>
                </a:lnTo>
                <a:lnTo>
                  <a:pt x="11327" y="4672"/>
                </a:lnTo>
                <a:lnTo>
                  <a:pt x="11335" y="4686"/>
                </a:lnTo>
                <a:lnTo>
                  <a:pt x="11345" y="4699"/>
                </a:lnTo>
                <a:lnTo>
                  <a:pt x="11356" y="4712"/>
                </a:lnTo>
                <a:lnTo>
                  <a:pt x="11368" y="4722"/>
                </a:lnTo>
                <a:lnTo>
                  <a:pt x="11382" y="4731"/>
                </a:lnTo>
                <a:lnTo>
                  <a:pt x="11397" y="4739"/>
                </a:lnTo>
                <a:lnTo>
                  <a:pt x="11405" y="4742"/>
                </a:lnTo>
                <a:lnTo>
                  <a:pt x="11413" y="4746"/>
                </a:lnTo>
                <a:lnTo>
                  <a:pt x="11421" y="4749"/>
                </a:lnTo>
                <a:lnTo>
                  <a:pt x="11431" y="4751"/>
                </a:lnTo>
                <a:lnTo>
                  <a:pt x="11450" y="4753"/>
                </a:lnTo>
                <a:lnTo>
                  <a:pt x="11470" y="4754"/>
                </a:lnTo>
                <a:lnTo>
                  <a:pt x="11486" y="4754"/>
                </a:lnTo>
                <a:lnTo>
                  <a:pt x="11500" y="4752"/>
                </a:lnTo>
                <a:lnTo>
                  <a:pt x="11514" y="4749"/>
                </a:lnTo>
                <a:lnTo>
                  <a:pt x="11527" y="4744"/>
                </a:lnTo>
                <a:lnTo>
                  <a:pt x="11541" y="4740"/>
                </a:lnTo>
                <a:lnTo>
                  <a:pt x="11553" y="4734"/>
                </a:lnTo>
                <a:lnTo>
                  <a:pt x="11565" y="4727"/>
                </a:lnTo>
                <a:lnTo>
                  <a:pt x="11576" y="4718"/>
                </a:lnTo>
                <a:lnTo>
                  <a:pt x="11586" y="4709"/>
                </a:lnTo>
                <a:lnTo>
                  <a:pt x="11597" y="4698"/>
                </a:lnTo>
                <a:lnTo>
                  <a:pt x="11605" y="4688"/>
                </a:lnTo>
                <a:lnTo>
                  <a:pt x="11612" y="4676"/>
                </a:lnTo>
                <a:lnTo>
                  <a:pt x="11618" y="4663"/>
                </a:lnTo>
                <a:lnTo>
                  <a:pt x="11624" y="4649"/>
                </a:lnTo>
                <a:lnTo>
                  <a:pt x="11628" y="4634"/>
                </a:lnTo>
                <a:lnTo>
                  <a:pt x="11632" y="4620"/>
                </a:lnTo>
                <a:lnTo>
                  <a:pt x="11816" y="4679"/>
                </a:lnTo>
                <a:close/>
                <a:moveTo>
                  <a:pt x="10427" y="4238"/>
                </a:moveTo>
                <a:lnTo>
                  <a:pt x="10725" y="4238"/>
                </a:lnTo>
                <a:lnTo>
                  <a:pt x="10725" y="4108"/>
                </a:lnTo>
                <a:lnTo>
                  <a:pt x="10725" y="4091"/>
                </a:lnTo>
                <a:lnTo>
                  <a:pt x="10724" y="4074"/>
                </a:lnTo>
                <a:lnTo>
                  <a:pt x="10722" y="4058"/>
                </a:lnTo>
                <a:lnTo>
                  <a:pt x="10719" y="4041"/>
                </a:lnTo>
                <a:lnTo>
                  <a:pt x="10716" y="4025"/>
                </a:lnTo>
                <a:lnTo>
                  <a:pt x="10711" y="4009"/>
                </a:lnTo>
                <a:lnTo>
                  <a:pt x="10703" y="3995"/>
                </a:lnTo>
                <a:lnTo>
                  <a:pt x="10695" y="3982"/>
                </a:lnTo>
                <a:lnTo>
                  <a:pt x="10691" y="3974"/>
                </a:lnTo>
                <a:lnTo>
                  <a:pt x="10686" y="3968"/>
                </a:lnTo>
                <a:lnTo>
                  <a:pt x="10680" y="3963"/>
                </a:lnTo>
                <a:lnTo>
                  <a:pt x="10675" y="3958"/>
                </a:lnTo>
                <a:lnTo>
                  <a:pt x="10662" y="3948"/>
                </a:lnTo>
                <a:lnTo>
                  <a:pt x="10646" y="3938"/>
                </a:lnTo>
                <a:lnTo>
                  <a:pt x="10638" y="3935"/>
                </a:lnTo>
                <a:lnTo>
                  <a:pt x="10630" y="3931"/>
                </a:lnTo>
                <a:lnTo>
                  <a:pt x="10621" y="3929"/>
                </a:lnTo>
                <a:lnTo>
                  <a:pt x="10611" y="3927"/>
                </a:lnTo>
                <a:lnTo>
                  <a:pt x="10601" y="3925"/>
                </a:lnTo>
                <a:lnTo>
                  <a:pt x="10590" y="3924"/>
                </a:lnTo>
                <a:lnTo>
                  <a:pt x="10578" y="3923"/>
                </a:lnTo>
                <a:lnTo>
                  <a:pt x="10567" y="3923"/>
                </a:lnTo>
                <a:lnTo>
                  <a:pt x="10549" y="3923"/>
                </a:lnTo>
                <a:lnTo>
                  <a:pt x="10532" y="3926"/>
                </a:lnTo>
                <a:lnTo>
                  <a:pt x="10516" y="3930"/>
                </a:lnTo>
                <a:lnTo>
                  <a:pt x="10501" y="3935"/>
                </a:lnTo>
                <a:lnTo>
                  <a:pt x="10487" y="3943"/>
                </a:lnTo>
                <a:lnTo>
                  <a:pt x="10474" y="3950"/>
                </a:lnTo>
                <a:lnTo>
                  <a:pt x="10462" y="3959"/>
                </a:lnTo>
                <a:lnTo>
                  <a:pt x="10452" y="3968"/>
                </a:lnTo>
                <a:lnTo>
                  <a:pt x="10442" y="3980"/>
                </a:lnTo>
                <a:lnTo>
                  <a:pt x="10432" y="3991"/>
                </a:lnTo>
                <a:lnTo>
                  <a:pt x="10424" y="4002"/>
                </a:lnTo>
                <a:lnTo>
                  <a:pt x="10417" y="4016"/>
                </a:lnTo>
                <a:lnTo>
                  <a:pt x="10411" y="4029"/>
                </a:lnTo>
                <a:lnTo>
                  <a:pt x="10405" y="4042"/>
                </a:lnTo>
                <a:lnTo>
                  <a:pt x="10401" y="4056"/>
                </a:lnTo>
                <a:lnTo>
                  <a:pt x="10398" y="4069"/>
                </a:lnTo>
                <a:lnTo>
                  <a:pt x="10217" y="4009"/>
                </a:lnTo>
                <a:lnTo>
                  <a:pt x="10220" y="3995"/>
                </a:lnTo>
                <a:lnTo>
                  <a:pt x="10224" y="3981"/>
                </a:lnTo>
                <a:lnTo>
                  <a:pt x="10229" y="3967"/>
                </a:lnTo>
                <a:lnTo>
                  <a:pt x="10234" y="3954"/>
                </a:lnTo>
                <a:lnTo>
                  <a:pt x="10239" y="3941"/>
                </a:lnTo>
                <a:lnTo>
                  <a:pt x="10245" y="3927"/>
                </a:lnTo>
                <a:lnTo>
                  <a:pt x="10251" y="3915"/>
                </a:lnTo>
                <a:lnTo>
                  <a:pt x="10258" y="3903"/>
                </a:lnTo>
                <a:lnTo>
                  <a:pt x="10265" y="3890"/>
                </a:lnTo>
                <a:lnTo>
                  <a:pt x="10274" y="3879"/>
                </a:lnTo>
                <a:lnTo>
                  <a:pt x="10283" y="3868"/>
                </a:lnTo>
                <a:lnTo>
                  <a:pt x="10291" y="3856"/>
                </a:lnTo>
                <a:lnTo>
                  <a:pt x="10301" y="3846"/>
                </a:lnTo>
                <a:lnTo>
                  <a:pt x="10310" y="3836"/>
                </a:lnTo>
                <a:lnTo>
                  <a:pt x="10320" y="3825"/>
                </a:lnTo>
                <a:lnTo>
                  <a:pt x="10332" y="3816"/>
                </a:lnTo>
                <a:lnTo>
                  <a:pt x="10343" y="3808"/>
                </a:lnTo>
                <a:lnTo>
                  <a:pt x="10355" y="3799"/>
                </a:lnTo>
                <a:lnTo>
                  <a:pt x="10367" y="3791"/>
                </a:lnTo>
                <a:lnTo>
                  <a:pt x="10380" y="3784"/>
                </a:lnTo>
                <a:lnTo>
                  <a:pt x="10393" y="3777"/>
                </a:lnTo>
                <a:lnTo>
                  <a:pt x="10407" y="3771"/>
                </a:lnTo>
                <a:lnTo>
                  <a:pt x="10421" y="3765"/>
                </a:lnTo>
                <a:lnTo>
                  <a:pt x="10436" y="3760"/>
                </a:lnTo>
                <a:lnTo>
                  <a:pt x="10451" y="3754"/>
                </a:lnTo>
                <a:lnTo>
                  <a:pt x="10466" y="3750"/>
                </a:lnTo>
                <a:lnTo>
                  <a:pt x="10481" y="3747"/>
                </a:lnTo>
                <a:lnTo>
                  <a:pt x="10498" y="3744"/>
                </a:lnTo>
                <a:lnTo>
                  <a:pt x="10515" y="3742"/>
                </a:lnTo>
                <a:lnTo>
                  <a:pt x="10532" y="3740"/>
                </a:lnTo>
                <a:lnTo>
                  <a:pt x="10550" y="3739"/>
                </a:lnTo>
                <a:lnTo>
                  <a:pt x="10568" y="3739"/>
                </a:lnTo>
                <a:lnTo>
                  <a:pt x="10594" y="3740"/>
                </a:lnTo>
                <a:lnTo>
                  <a:pt x="10618" y="3741"/>
                </a:lnTo>
                <a:lnTo>
                  <a:pt x="10641" y="3744"/>
                </a:lnTo>
                <a:lnTo>
                  <a:pt x="10664" y="3747"/>
                </a:lnTo>
                <a:lnTo>
                  <a:pt x="10684" y="3752"/>
                </a:lnTo>
                <a:lnTo>
                  <a:pt x="10704" y="3758"/>
                </a:lnTo>
                <a:lnTo>
                  <a:pt x="10723" y="3765"/>
                </a:lnTo>
                <a:lnTo>
                  <a:pt x="10740" y="3772"/>
                </a:lnTo>
                <a:lnTo>
                  <a:pt x="10756" y="3781"/>
                </a:lnTo>
                <a:lnTo>
                  <a:pt x="10772" y="3790"/>
                </a:lnTo>
                <a:lnTo>
                  <a:pt x="10787" y="3800"/>
                </a:lnTo>
                <a:lnTo>
                  <a:pt x="10800" y="3810"/>
                </a:lnTo>
                <a:lnTo>
                  <a:pt x="10813" y="3821"/>
                </a:lnTo>
                <a:lnTo>
                  <a:pt x="10826" y="3834"/>
                </a:lnTo>
                <a:lnTo>
                  <a:pt x="10837" y="3846"/>
                </a:lnTo>
                <a:lnTo>
                  <a:pt x="10847" y="3859"/>
                </a:lnTo>
                <a:lnTo>
                  <a:pt x="10856" y="3873"/>
                </a:lnTo>
                <a:lnTo>
                  <a:pt x="10865" y="3887"/>
                </a:lnTo>
                <a:lnTo>
                  <a:pt x="10874" y="3901"/>
                </a:lnTo>
                <a:lnTo>
                  <a:pt x="10881" y="3916"/>
                </a:lnTo>
                <a:lnTo>
                  <a:pt x="10888" y="3931"/>
                </a:lnTo>
                <a:lnTo>
                  <a:pt x="10893" y="3948"/>
                </a:lnTo>
                <a:lnTo>
                  <a:pt x="10898" y="3964"/>
                </a:lnTo>
                <a:lnTo>
                  <a:pt x="10903" y="3981"/>
                </a:lnTo>
                <a:lnTo>
                  <a:pt x="10910" y="4015"/>
                </a:lnTo>
                <a:lnTo>
                  <a:pt x="10914" y="4048"/>
                </a:lnTo>
                <a:lnTo>
                  <a:pt x="10917" y="4082"/>
                </a:lnTo>
                <a:lnTo>
                  <a:pt x="10918" y="4116"/>
                </a:lnTo>
                <a:lnTo>
                  <a:pt x="10918" y="4560"/>
                </a:lnTo>
                <a:lnTo>
                  <a:pt x="10918" y="4580"/>
                </a:lnTo>
                <a:lnTo>
                  <a:pt x="10917" y="4600"/>
                </a:lnTo>
                <a:lnTo>
                  <a:pt x="10915" y="4618"/>
                </a:lnTo>
                <a:lnTo>
                  <a:pt x="10913" y="4638"/>
                </a:lnTo>
                <a:lnTo>
                  <a:pt x="10910" y="4656"/>
                </a:lnTo>
                <a:lnTo>
                  <a:pt x="10907" y="4674"/>
                </a:lnTo>
                <a:lnTo>
                  <a:pt x="10903" y="4691"/>
                </a:lnTo>
                <a:lnTo>
                  <a:pt x="10898" y="4709"/>
                </a:lnTo>
                <a:lnTo>
                  <a:pt x="10892" y="4726"/>
                </a:lnTo>
                <a:lnTo>
                  <a:pt x="10886" y="4742"/>
                </a:lnTo>
                <a:lnTo>
                  <a:pt x="10879" y="4758"/>
                </a:lnTo>
                <a:lnTo>
                  <a:pt x="10870" y="4773"/>
                </a:lnTo>
                <a:lnTo>
                  <a:pt x="10862" y="4789"/>
                </a:lnTo>
                <a:lnTo>
                  <a:pt x="10853" y="4803"/>
                </a:lnTo>
                <a:lnTo>
                  <a:pt x="10843" y="4816"/>
                </a:lnTo>
                <a:lnTo>
                  <a:pt x="10833" y="4830"/>
                </a:lnTo>
                <a:lnTo>
                  <a:pt x="10822" y="4842"/>
                </a:lnTo>
                <a:lnTo>
                  <a:pt x="10809" y="4854"/>
                </a:lnTo>
                <a:lnTo>
                  <a:pt x="10796" y="4866"/>
                </a:lnTo>
                <a:lnTo>
                  <a:pt x="10783" y="4876"/>
                </a:lnTo>
                <a:lnTo>
                  <a:pt x="10769" y="4885"/>
                </a:lnTo>
                <a:lnTo>
                  <a:pt x="10753" y="4895"/>
                </a:lnTo>
                <a:lnTo>
                  <a:pt x="10737" y="4904"/>
                </a:lnTo>
                <a:lnTo>
                  <a:pt x="10721" y="4911"/>
                </a:lnTo>
                <a:lnTo>
                  <a:pt x="10703" y="4918"/>
                </a:lnTo>
                <a:lnTo>
                  <a:pt x="10685" y="4924"/>
                </a:lnTo>
                <a:lnTo>
                  <a:pt x="10666" y="4930"/>
                </a:lnTo>
                <a:lnTo>
                  <a:pt x="10646" y="4934"/>
                </a:lnTo>
                <a:lnTo>
                  <a:pt x="10626" y="4937"/>
                </a:lnTo>
                <a:lnTo>
                  <a:pt x="10605" y="4939"/>
                </a:lnTo>
                <a:lnTo>
                  <a:pt x="10583" y="4941"/>
                </a:lnTo>
                <a:lnTo>
                  <a:pt x="10560" y="4941"/>
                </a:lnTo>
                <a:lnTo>
                  <a:pt x="10544" y="4941"/>
                </a:lnTo>
                <a:lnTo>
                  <a:pt x="10526" y="4940"/>
                </a:lnTo>
                <a:lnTo>
                  <a:pt x="10511" y="4939"/>
                </a:lnTo>
                <a:lnTo>
                  <a:pt x="10495" y="4937"/>
                </a:lnTo>
                <a:lnTo>
                  <a:pt x="10479" y="4934"/>
                </a:lnTo>
                <a:lnTo>
                  <a:pt x="10464" y="4931"/>
                </a:lnTo>
                <a:lnTo>
                  <a:pt x="10450" y="4927"/>
                </a:lnTo>
                <a:lnTo>
                  <a:pt x="10435" y="4923"/>
                </a:lnTo>
                <a:lnTo>
                  <a:pt x="10421" y="4918"/>
                </a:lnTo>
                <a:lnTo>
                  <a:pt x="10407" y="4913"/>
                </a:lnTo>
                <a:lnTo>
                  <a:pt x="10394" y="4907"/>
                </a:lnTo>
                <a:lnTo>
                  <a:pt x="10381" y="4901"/>
                </a:lnTo>
                <a:lnTo>
                  <a:pt x="10368" y="4894"/>
                </a:lnTo>
                <a:lnTo>
                  <a:pt x="10356" y="4886"/>
                </a:lnTo>
                <a:lnTo>
                  <a:pt x="10344" y="4878"/>
                </a:lnTo>
                <a:lnTo>
                  <a:pt x="10333" y="4870"/>
                </a:lnTo>
                <a:lnTo>
                  <a:pt x="10321" y="4861"/>
                </a:lnTo>
                <a:lnTo>
                  <a:pt x="10311" y="4851"/>
                </a:lnTo>
                <a:lnTo>
                  <a:pt x="10301" y="4841"/>
                </a:lnTo>
                <a:lnTo>
                  <a:pt x="10291" y="4831"/>
                </a:lnTo>
                <a:lnTo>
                  <a:pt x="10282" y="4820"/>
                </a:lnTo>
                <a:lnTo>
                  <a:pt x="10274" y="4808"/>
                </a:lnTo>
                <a:lnTo>
                  <a:pt x="10265" y="4797"/>
                </a:lnTo>
                <a:lnTo>
                  <a:pt x="10257" y="4785"/>
                </a:lnTo>
                <a:lnTo>
                  <a:pt x="10250" y="4771"/>
                </a:lnTo>
                <a:lnTo>
                  <a:pt x="10244" y="4759"/>
                </a:lnTo>
                <a:lnTo>
                  <a:pt x="10238" y="4746"/>
                </a:lnTo>
                <a:lnTo>
                  <a:pt x="10232" y="4731"/>
                </a:lnTo>
                <a:lnTo>
                  <a:pt x="10227" y="4717"/>
                </a:lnTo>
                <a:lnTo>
                  <a:pt x="10223" y="4701"/>
                </a:lnTo>
                <a:lnTo>
                  <a:pt x="10219" y="4686"/>
                </a:lnTo>
                <a:lnTo>
                  <a:pt x="10215" y="4670"/>
                </a:lnTo>
                <a:lnTo>
                  <a:pt x="10400" y="4613"/>
                </a:lnTo>
                <a:lnTo>
                  <a:pt x="10403" y="4629"/>
                </a:lnTo>
                <a:lnTo>
                  <a:pt x="10408" y="4645"/>
                </a:lnTo>
                <a:lnTo>
                  <a:pt x="10413" y="4659"/>
                </a:lnTo>
                <a:lnTo>
                  <a:pt x="10419" y="4673"/>
                </a:lnTo>
                <a:lnTo>
                  <a:pt x="10427" y="4685"/>
                </a:lnTo>
                <a:lnTo>
                  <a:pt x="10436" y="4697"/>
                </a:lnTo>
                <a:lnTo>
                  <a:pt x="10445" y="4709"/>
                </a:lnTo>
                <a:lnTo>
                  <a:pt x="10455" y="4718"/>
                </a:lnTo>
                <a:lnTo>
                  <a:pt x="10466" y="4727"/>
                </a:lnTo>
                <a:lnTo>
                  <a:pt x="10477" y="4735"/>
                </a:lnTo>
                <a:lnTo>
                  <a:pt x="10490" y="4742"/>
                </a:lnTo>
                <a:lnTo>
                  <a:pt x="10503" y="4748"/>
                </a:lnTo>
                <a:lnTo>
                  <a:pt x="10516" y="4752"/>
                </a:lnTo>
                <a:lnTo>
                  <a:pt x="10530" y="4755"/>
                </a:lnTo>
                <a:lnTo>
                  <a:pt x="10545" y="4757"/>
                </a:lnTo>
                <a:lnTo>
                  <a:pt x="10560" y="4757"/>
                </a:lnTo>
                <a:lnTo>
                  <a:pt x="10572" y="4757"/>
                </a:lnTo>
                <a:lnTo>
                  <a:pt x="10582" y="4756"/>
                </a:lnTo>
                <a:lnTo>
                  <a:pt x="10593" y="4755"/>
                </a:lnTo>
                <a:lnTo>
                  <a:pt x="10604" y="4753"/>
                </a:lnTo>
                <a:lnTo>
                  <a:pt x="10613" y="4751"/>
                </a:lnTo>
                <a:lnTo>
                  <a:pt x="10622" y="4748"/>
                </a:lnTo>
                <a:lnTo>
                  <a:pt x="10631" y="4744"/>
                </a:lnTo>
                <a:lnTo>
                  <a:pt x="10639" y="4740"/>
                </a:lnTo>
                <a:lnTo>
                  <a:pt x="10647" y="4736"/>
                </a:lnTo>
                <a:lnTo>
                  <a:pt x="10655" y="4731"/>
                </a:lnTo>
                <a:lnTo>
                  <a:pt x="10662" y="4726"/>
                </a:lnTo>
                <a:lnTo>
                  <a:pt x="10668" y="4721"/>
                </a:lnTo>
                <a:lnTo>
                  <a:pt x="10674" y="4715"/>
                </a:lnTo>
                <a:lnTo>
                  <a:pt x="10680" y="4709"/>
                </a:lnTo>
                <a:lnTo>
                  <a:pt x="10685" y="4702"/>
                </a:lnTo>
                <a:lnTo>
                  <a:pt x="10690" y="4695"/>
                </a:lnTo>
                <a:lnTo>
                  <a:pt x="10698" y="4681"/>
                </a:lnTo>
                <a:lnTo>
                  <a:pt x="10705" y="4665"/>
                </a:lnTo>
                <a:lnTo>
                  <a:pt x="10712" y="4649"/>
                </a:lnTo>
                <a:lnTo>
                  <a:pt x="10717" y="4631"/>
                </a:lnTo>
                <a:lnTo>
                  <a:pt x="10721" y="4613"/>
                </a:lnTo>
                <a:lnTo>
                  <a:pt x="10723" y="4594"/>
                </a:lnTo>
                <a:lnTo>
                  <a:pt x="10725" y="4576"/>
                </a:lnTo>
                <a:lnTo>
                  <a:pt x="10725" y="4557"/>
                </a:lnTo>
                <a:lnTo>
                  <a:pt x="10725" y="4413"/>
                </a:lnTo>
                <a:lnTo>
                  <a:pt x="10427" y="4413"/>
                </a:lnTo>
                <a:lnTo>
                  <a:pt x="10427" y="4238"/>
                </a:lnTo>
                <a:close/>
                <a:moveTo>
                  <a:pt x="9427" y="4931"/>
                </a:moveTo>
                <a:lnTo>
                  <a:pt x="9427" y="3747"/>
                </a:lnTo>
                <a:lnTo>
                  <a:pt x="10079" y="3747"/>
                </a:lnTo>
                <a:lnTo>
                  <a:pt x="10079" y="3928"/>
                </a:lnTo>
                <a:lnTo>
                  <a:pt x="9619" y="3928"/>
                </a:lnTo>
                <a:lnTo>
                  <a:pt x="9619" y="4244"/>
                </a:lnTo>
                <a:lnTo>
                  <a:pt x="10015" y="4244"/>
                </a:lnTo>
                <a:lnTo>
                  <a:pt x="10015" y="4421"/>
                </a:lnTo>
                <a:lnTo>
                  <a:pt x="9619" y="4421"/>
                </a:lnTo>
                <a:lnTo>
                  <a:pt x="9619" y="4748"/>
                </a:lnTo>
                <a:lnTo>
                  <a:pt x="10079" y="4748"/>
                </a:lnTo>
                <a:lnTo>
                  <a:pt x="10079" y="4931"/>
                </a:lnTo>
                <a:lnTo>
                  <a:pt x="9427" y="4931"/>
                </a:lnTo>
                <a:close/>
                <a:moveTo>
                  <a:pt x="8070" y="4931"/>
                </a:moveTo>
                <a:lnTo>
                  <a:pt x="8070" y="3747"/>
                </a:lnTo>
                <a:lnTo>
                  <a:pt x="8263" y="3747"/>
                </a:lnTo>
                <a:lnTo>
                  <a:pt x="8263" y="4244"/>
                </a:lnTo>
                <a:lnTo>
                  <a:pt x="8356" y="4244"/>
                </a:lnTo>
                <a:lnTo>
                  <a:pt x="8369" y="4244"/>
                </a:lnTo>
                <a:lnTo>
                  <a:pt x="8381" y="4242"/>
                </a:lnTo>
                <a:lnTo>
                  <a:pt x="8394" y="4240"/>
                </a:lnTo>
                <a:lnTo>
                  <a:pt x="8408" y="4238"/>
                </a:lnTo>
                <a:lnTo>
                  <a:pt x="8421" y="4234"/>
                </a:lnTo>
                <a:lnTo>
                  <a:pt x="8434" y="4227"/>
                </a:lnTo>
                <a:lnTo>
                  <a:pt x="8447" y="4221"/>
                </a:lnTo>
                <a:lnTo>
                  <a:pt x="8460" y="4213"/>
                </a:lnTo>
                <a:lnTo>
                  <a:pt x="8472" y="4203"/>
                </a:lnTo>
                <a:lnTo>
                  <a:pt x="8483" y="4190"/>
                </a:lnTo>
                <a:lnTo>
                  <a:pt x="8494" y="4177"/>
                </a:lnTo>
                <a:lnTo>
                  <a:pt x="8504" y="4162"/>
                </a:lnTo>
                <a:lnTo>
                  <a:pt x="8515" y="4144"/>
                </a:lnTo>
                <a:lnTo>
                  <a:pt x="8524" y="4124"/>
                </a:lnTo>
                <a:lnTo>
                  <a:pt x="8532" y="4101"/>
                </a:lnTo>
                <a:lnTo>
                  <a:pt x="8539" y="4075"/>
                </a:lnTo>
                <a:lnTo>
                  <a:pt x="8626" y="3751"/>
                </a:lnTo>
                <a:lnTo>
                  <a:pt x="8811" y="3751"/>
                </a:lnTo>
                <a:lnTo>
                  <a:pt x="8719" y="4100"/>
                </a:lnTo>
                <a:lnTo>
                  <a:pt x="8714" y="4120"/>
                </a:lnTo>
                <a:lnTo>
                  <a:pt x="8707" y="4141"/>
                </a:lnTo>
                <a:lnTo>
                  <a:pt x="8701" y="4161"/>
                </a:lnTo>
                <a:lnTo>
                  <a:pt x="8693" y="4179"/>
                </a:lnTo>
                <a:lnTo>
                  <a:pt x="8685" y="4197"/>
                </a:lnTo>
                <a:lnTo>
                  <a:pt x="8677" y="4213"/>
                </a:lnTo>
                <a:lnTo>
                  <a:pt x="8667" y="4228"/>
                </a:lnTo>
                <a:lnTo>
                  <a:pt x="8657" y="4243"/>
                </a:lnTo>
                <a:lnTo>
                  <a:pt x="8647" y="4257"/>
                </a:lnTo>
                <a:lnTo>
                  <a:pt x="8636" y="4270"/>
                </a:lnTo>
                <a:lnTo>
                  <a:pt x="8625" y="4281"/>
                </a:lnTo>
                <a:lnTo>
                  <a:pt x="8613" y="4290"/>
                </a:lnTo>
                <a:lnTo>
                  <a:pt x="8601" y="4299"/>
                </a:lnTo>
                <a:lnTo>
                  <a:pt x="8589" y="4307"/>
                </a:lnTo>
                <a:lnTo>
                  <a:pt x="8577" y="4314"/>
                </a:lnTo>
                <a:lnTo>
                  <a:pt x="8563" y="4319"/>
                </a:lnTo>
                <a:lnTo>
                  <a:pt x="8580" y="4325"/>
                </a:lnTo>
                <a:lnTo>
                  <a:pt x="8596" y="4332"/>
                </a:lnTo>
                <a:lnTo>
                  <a:pt x="8611" y="4341"/>
                </a:lnTo>
                <a:lnTo>
                  <a:pt x="8626" y="4351"/>
                </a:lnTo>
                <a:lnTo>
                  <a:pt x="8639" y="4361"/>
                </a:lnTo>
                <a:lnTo>
                  <a:pt x="8651" y="4373"/>
                </a:lnTo>
                <a:lnTo>
                  <a:pt x="8662" y="4386"/>
                </a:lnTo>
                <a:lnTo>
                  <a:pt x="8673" y="4399"/>
                </a:lnTo>
                <a:lnTo>
                  <a:pt x="8682" y="4414"/>
                </a:lnTo>
                <a:lnTo>
                  <a:pt x="8691" y="4430"/>
                </a:lnTo>
                <a:lnTo>
                  <a:pt x="8699" y="4446"/>
                </a:lnTo>
                <a:lnTo>
                  <a:pt x="8706" y="4464"/>
                </a:lnTo>
                <a:lnTo>
                  <a:pt x="8713" y="4483"/>
                </a:lnTo>
                <a:lnTo>
                  <a:pt x="8720" y="4503"/>
                </a:lnTo>
                <a:lnTo>
                  <a:pt x="8727" y="4523"/>
                </a:lnTo>
                <a:lnTo>
                  <a:pt x="8732" y="4545"/>
                </a:lnTo>
                <a:lnTo>
                  <a:pt x="8829" y="4931"/>
                </a:lnTo>
                <a:lnTo>
                  <a:pt x="8632" y="4931"/>
                </a:lnTo>
                <a:lnTo>
                  <a:pt x="8549" y="4594"/>
                </a:lnTo>
                <a:lnTo>
                  <a:pt x="8542" y="4569"/>
                </a:lnTo>
                <a:lnTo>
                  <a:pt x="8535" y="4545"/>
                </a:lnTo>
                <a:lnTo>
                  <a:pt x="8527" y="4523"/>
                </a:lnTo>
                <a:lnTo>
                  <a:pt x="8518" y="4505"/>
                </a:lnTo>
                <a:lnTo>
                  <a:pt x="8508" y="4489"/>
                </a:lnTo>
                <a:lnTo>
                  <a:pt x="8497" y="4474"/>
                </a:lnTo>
                <a:lnTo>
                  <a:pt x="8492" y="4468"/>
                </a:lnTo>
                <a:lnTo>
                  <a:pt x="8487" y="4462"/>
                </a:lnTo>
                <a:lnTo>
                  <a:pt x="8481" y="4457"/>
                </a:lnTo>
                <a:lnTo>
                  <a:pt x="8476" y="4453"/>
                </a:lnTo>
                <a:lnTo>
                  <a:pt x="8464" y="4444"/>
                </a:lnTo>
                <a:lnTo>
                  <a:pt x="8450" y="4437"/>
                </a:lnTo>
                <a:lnTo>
                  <a:pt x="8437" y="4431"/>
                </a:lnTo>
                <a:lnTo>
                  <a:pt x="8424" y="4426"/>
                </a:lnTo>
                <a:lnTo>
                  <a:pt x="8410" y="4423"/>
                </a:lnTo>
                <a:lnTo>
                  <a:pt x="8395" y="4420"/>
                </a:lnTo>
                <a:lnTo>
                  <a:pt x="8380" y="4418"/>
                </a:lnTo>
                <a:lnTo>
                  <a:pt x="8364" y="4418"/>
                </a:lnTo>
                <a:lnTo>
                  <a:pt x="8263" y="4418"/>
                </a:lnTo>
                <a:lnTo>
                  <a:pt x="8263" y="4931"/>
                </a:lnTo>
                <a:lnTo>
                  <a:pt x="8070" y="4931"/>
                </a:lnTo>
                <a:close/>
                <a:moveTo>
                  <a:pt x="7895" y="4679"/>
                </a:moveTo>
                <a:lnTo>
                  <a:pt x="7891" y="4694"/>
                </a:lnTo>
                <a:lnTo>
                  <a:pt x="7887" y="4710"/>
                </a:lnTo>
                <a:lnTo>
                  <a:pt x="7882" y="4724"/>
                </a:lnTo>
                <a:lnTo>
                  <a:pt x="7877" y="4737"/>
                </a:lnTo>
                <a:lnTo>
                  <a:pt x="7871" y="4752"/>
                </a:lnTo>
                <a:lnTo>
                  <a:pt x="7865" y="4764"/>
                </a:lnTo>
                <a:lnTo>
                  <a:pt x="7858" y="4777"/>
                </a:lnTo>
                <a:lnTo>
                  <a:pt x="7851" y="4790"/>
                </a:lnTo>
                <a:lnTo>
                  <a:pt x="7842" y="4801"/>
                </a:lnTo>
                <a:lnTo>
                  <a:pt x="7834" y="4812"/>
                </a:lnTo>
                <a:lnTo>
                  <a:pt x="7825" y="4824"/>
                </a:lnTo>
                <a:lnTo>
                  <a:pt x="7816" y="4834"/>
                </a:lnTo>
                <a:lnTo>
                  <a:pt x="7806" y="4844"/>
                </a:lnTo>
                <a:lnTo>
                  <a:pt x="7796" y="4854"/>
                </a:lnTo>
                <a:lnTo>
                  <a:pt x="7785" y="4864"/>
                </a:lnTo>
                <a:lnTo>
                  <a:pt x="7774" y="4872"/>
                </a:lnTo>
                <a:lnTo>
                  <a:pt x="7762" y="4880"/>
                </a:lnTo>
                <a:lnTo>
                  <a:pt x="7750" y="4888"/>
                </a:lnTo>
                <a:lnTo>
                  <a:pt x="7738" y="4896"/>
                </a:lnTo>
                <a:lnTo>
                  <a:pt x="7725" y="4902"/>
                </a:lnTo>
                <a:lnTo>
                  <a:pt x="7712" y="4908"/>
                </a:lnTo>
                <a:lnTo>
                  <a:pt x="7699" y="4914"/>
                </a:lnTo>
                <a:lnTo>
                  <a:pt x="7686" y="4919"/>
                </a:lnTo>
                <a:lnTo>
                  <a:pt x="7671" y="4923"/>
                </a:lnTo>
                <a:lnTo>
                  <a:pt x="7657" y="4927"/>
                </a:lnTo>
                <a:lnTo>
                  <a:pt x="7643" y="4932"/>
                </a:lnTo>
                <a:lnTo>
                  <a:pt x="7629" y="4934"/>
                </a:lnTo>
                <a:lnTo>
                  <a:pt x="7613" y="4937"/>
                </a:lnTo>
                <a:lnTo>
                  <a:pt x="7598" y="4939"/>
                </a:lnTo>
                <a:lnTo>
                  <a:pt x="7582" y="4940"/>
                </a:lnTo>
                <a:lnTo>
                  <a:pt x="7566" y="4941"/>
                </a:lnTo>
                <a:lnTo>
                  <a:pt x="7550" y="4941"/>
                </a:lnTo>
                <a:lnTo>
                  <a:pt x="7528" y="4941"/>
                </a:lnTo>
                <a:lnTo>
                  <a:pt x="7505" y="4939"/>
                </a:lnTo>
                <a:lnTo>
                  <a:pt x="7485" y="4937"/>
                </a:lnTo>
                <a:lnTo>
                  <a:pt x="7465" y="4934"/>
                </a:lnTo>
                <a:lnTo>
                  <a:pt x="7445" y="4930"/>
                </a:lnTo>
                <a:lnTo>
                  <a:pt x="7427" y="4924"/>
                </a:lnTo>
                <a:lnTo>
                  <a:pt x="7409" y="4919"/>
                </a:lnTo>
                <a:lnTo>
                  <a:pt x="7391" y="4912"/>
                </a:lnTo>
                <a:lnTo>
                  <a:pt x="7375" y="4905"/>
                </a:lnTo>
                <a:lnTo>
                  <a:pt x="7360" y="4897"/>
                </a:lnTo>
                <a:lnTo>
                  <a:pt x="7344" y="4887"/>
                </a:lnTo>
                <a:lnTo>
                  <a:pt x="7329" y="4877"/>
                </a:lnTo>
                <a:lnTo>
                  <a:pt x="7316" y="4867"/>
                </a:lnTo>
                <a:lnTo>
                  <a:pt x="7303" y="4857"/>
                </a:lnTo>
                <a:lnTo>
                  <a:pt x="7290" y="4844"/>
                </a:lnTo>
                <a:lnTo>
                  <a:pt x="7278" y="4832"/>
                </a:lnTo>
                <a:lnTo>
                  <a:pt x="7268" y="4820"/>
                </a:lnTo>
                <a:lnTo>
                  <a:pt x="7258" y="4805"/>
                </a:lnTo>
                <a:lnTo>
                  <a:pt x="7248" y="4792"/>
                </a:lnTo>
                <a:lnTo>
                  <a:pt x="7239" y="4776"/>
                </a:lnTo>
                <a:lnTo>
                  <a:pt x="7231" y="4761"/>
                </a:lnTo>
                <a:lnTo>
                  <a:pt x="7224" y="4746"/>
                </a:lnTo>
                <a:lnTo>
                  <a:pt x="7217" y="4729"/>
                </a:lnTo>
                <a:lnTo>
                  <a:pt x="7211" y="4713"/>
                </a:lnTo>
                <a:lnTo>
                  <a:pt x="7206" y="4695"/>
                </a:lnTo>
                <a:lnTo>
                  <a:pt x="7202" y="4678"/>
                </a:lnTo>
                <a:lnTo>
                  <a:pt x="7198" y="4659"/>
                </a:lnTo>
                <a:lnTo>
                  <a:pt x="7195" y="4641"/>
                </a:lnTo>
                <a:lnTo>
                  <a:pt x="7193" y="4622"/>
                </a:lnTo>
                <a:lnTo>
                  <a:pt x="7191" y="4603"/>
                </a:lnTo>
                <a:lnTo>
                  <a:pt x="7190" y="4583"/>
                </a:lnTo>
                <a:lnTo>
                  <a:pt x="7190" y="4564"/>
                </a:lnTo>
                <a:lnTo>
                  <a:pt x="7190" y="4105"/>
                </a:lnTo>
                <a:lnTo>
                  <a:pt x="7190" y="4088"/>
                </a:lnTo>
                <a:lnTo>
                  <a:pt x="7191" y="4070"/>
                </a:lnTo>
                <a:lnTo>
                  <a:pt x="7193" y="4053"/>
                </a:lnTo>
                <a:lnTo>
                  <a:pt x="7195" y="4036"/>
                </a:lnTo>
                <a:lnTo>
                  <a:pt x="7198" y="4019"/>
                </a:lnTo>
                <a:lnTo>
                  <a:pt x="7202" y="4002"/>
                </a:lnTo>
                <a:lnTo>
                  <a:pt x="7206" y="3985"/>
                </a:lnTo>
                <a:lnTo>
                  <a:pt x="7211" y="3968"/>
                </a:lnTo>
                <a:lnTo>
                  <a:pt x="7217" y="3952"/>
                </a:lnTo>
                <a:lnTo>
                  <a:pt x="7223" y="3936"/>
                </a:lnTo>
                <a:lnTo>
                  <a:pt x="7231" y="3921"/>
                </a:lnTo>
                <a:lnTo>
                  <a:pt x="7238" y="3906"/>
                </a:lnTo>
                <a:lnTo>
                  <a:pt x="7248" y="3891"/>
                </a:lnTo>
                <a:lnTo>
                  <a:pt x="7257" y="3878"/>
                </a:lnTo>
                <a:lnTo>
                  <a:pt x="7267" y="3864"/>
                </a:lnTo>
                <a:lnTo>
                  <a:pt x="7278" y="3851"/>
                </a:lnTo>
                <a:lnTo>
                  <a:pt x="7289" y="3839"/>
                </a:lnTo>
                <a:lnTo>
                  <a:pt x="7302" y="3827"/>
                </a:lnTo>
                <a:lnTo>
                  <a:pt x="7315" y="3816"/>
                </a:lnTo>
                <a:lnTo>
                  <a:pt x="7328" y="3806"/>
                </a:lnTo>
                <a:lnTo>
                  <a:pt x="7342" y="3796"/>
                </a:lnTo>
                <a:lnTo>
                  <a:pt x="7358" y="3786"/>
                </a:lnTo>
                <a:lnTo>
                  <a:pt x="7373" y="3778"/>
                </a:lnTo>
                <a:lnTo>
                  <a:pt x="7390" y="3770"/>
                </a:lnTo>
                <a:lnTo>
                  <a:pt x="7408" y="3763"/>
                </a:lnTo>
                <a:lnTo>
                  <a:pt x="7425" y="3757"/>
                </a:lnTo>
                <a:lnTo>
                  <a:pt x="7444" y="3751"/>
                </a:lnTo>
                <a:lnTo>
                  <a:pt x="7464" y="3746"/>
                </a:lnTo>
                <a:lnTo>
                  <a:pt x="7484" y="3743"/>
                </a:lnTo>
                <a:lnTo>
                  <a:pt x="7505" y="3741"/>
                </a:lnTo>
                <a:lnTo>
                  <a:pt x="7527" y="3739"/>
                </a:lnTo>
                <a:lnTo>
                  <a:pt x="7550" y="3739"/>
                </a:lnTo>
                <a:lnTo>
                  <a:pt x="7567" y="3739"/>
                </a:lnTo>
                <a:lnTo>
                  <a:pt x="7585" y="3740"/>
                </a:lnTo>
                <a:lnTo>
                  <a:pt x="7601" y="3742"/>
                </a:lnTo>
                <a:lnTo>
                  <a:pt x="7617" y="3744"/>
                </a:lnTo>
                <a:lnTo>
                  <a:pt x="7633" y="3746"/>
                </a:lnTo>
                <a:lnTo>
                  <a:pt x="7648" y="3749"/>
                </a:lnTo>
                <a:lnTo>
                  <a:pt x="7663" y="3753"/>
                </a:lnTo>
                <a:lnTo>
                  <a:pt x="7678" y="3758"/>
                </a:lnTo>
                <a:lnTo>
                  <a:pt x="7692" y="3763"/>
                </a:lnTo>
                <a:lnTo>
                  <a:pt x="7706" y="3768"/>
                </a:lnTo>
                <a:lnTo>
                  <a:pt x="7719" y="3774"/>
                </a:lnTo>
                <a:lnTo>
                  <a:pt x="7732" y="3781"/>
                </a:lnTo>
                <a:lnTo>
                  <a:pt x="7745" y="3788"/>
                </a:lnTo>
                <a:lnTo>
                  <a:pt x="7757" y="3797"/>
                </a:lnTo>
                <a:lnTo>
                  <a:pt x="7768" y="3805"/>
                </a:lnTo>
                <a:lnTo>
                  <a:pt x="7779" y="3814"/>
                </a:lnTo>
                <a:lnTo>
                  <a:pt x="7791" y="3823"/>
                </a:lnTo>
                <a:lnTo>
                  <a:pt x="7801" y="3834"/>
                </a:lnTo>
                <a:lnTo>
                  <a:pt x="7811" y="3843"/>
                </a:lnTo>
                <a:lnTo>
                  <a:pt x="7820" y="3853"/>
                </a:lnTo>
                <a:lnTo>
                  <a:pt x="7829" y="3864"/>
                </a:lnTo>
                <a:lnTo>
                  <a:pt x="7837" y="3875"/>
                </a:lnTo>
                <a:lnTo>
                  <a:pt x="7846" y="3886"/>
                </a:lnTo>
                <a:lnTo>
                  <a:pt x="7853" y="3898"/>
                </a:lnTo>
                <a:lnTo>
                  <a:pt x="7860" y="3910"/>
                </a:lnTo>
                <a:lnTo>
                  <a:pt x="7867" y="3922"/>
                </a:lnTo>
                <a:lnTo>
                  <a:pt x="7873" y="3934"/>
                </a:lnTo>
                <a:lnTo>
                  <a:pt x="7879" y="3947"/>
                </a:lnTo>
                <a:lnTo>
                  <a:pt x="7884" y="3960"/>
                </a:lnTo>
                <a:lnTo>
                  <a:pt x="7888" y="3973"/>
                </a:lnTo>
                <a:lnTo>
                  <a:pt x="7893" y="3987"/>
                </a:lnTo>
                <a:lnTo>
                  <a:pt x="7896" y="4001"/>
                </a:lnTo>
                <a:lnTo>
                  <a:pt x="7713" y="4062"/>
                </a:lnTo>
                <a:lnTo>
                  <a:pt x="7710" y="4050"/>
                </a:lnTo>
                <a:lnTo>
                  <a:pt x="7706" y="4037"/>
                </a:lnTo>
                <a:lnTo>
                  <a:pt x="7702" y="4025"/>
                </a:lnTo>
                <a:lnTo>
                  <a:pt x="7697" y="4013"/>
                </a:lnTo>
                <a:lnTo>
                  <a:pt x="7690" y="4001"/>
                </a:lnTo>
                <a:lnTo>
                  <a:pt x="7683" y="3990"/>
                </a:lnTo>
                <a:lnTo>
                  <a:pt x="7673" y="3980"/>
                </a:lnTo>
                <a:lnTo>
                  <a:pt x="7664" y="3969"/>
                </a:lnTo>
                <a:lnTo>
                  <a:pt x="7654" y="3960"/>
                </a:lnTo>
                <a:lnTo>
                  <a:pt x="7642" y="3952"/>
                </a:lnTo>
                <a:lnTo>
                  <a:pt x="7630" y="3945"/>
                </a:lnTo>
                <a:lnTo>
                  <a:pt x="7615" y="3938"/>
                </a:lnTo>
                <a:lnTo>
                  <a:pt x="7601" y="3932"/>
                </a:lnTo>
                <a:lnTo>
                  <a:pt x="7585" y="3929"/>
                </a:lnTo>
                <a:lnTo>
                  <a:pt x="7567" y="3927"/>
                </a:lnTo>
                <a:lnTo>
                  <a:pt x="7550" y="3926"/>
                </a:lnTo>
                <a:lnTo>
                  <a:pt x="7539" y="3926"/>
                </a:lnTo>
                <a:lnTo>
                  <a:pt x="7529" y="3927"/>
                </a:lnTo>
                <a:lnTo>
                  <a:pt x="7519" y="3928"/>
                </a:lnTo>
                <a:lnTo>
                  <a:pt x="7509" y="3930"/>
                </a:lnTo>
                <a:lnTo>
                  <a:pt x="7500" y="3932"/>
                </a:lnTo>
                <a:lnTo>
                  <a:pt x="7491" y="3934"/>
                </a:lnTo>
                <a:lnTo>
                  <a:pt x="7483" y="3937"/>
                </a:lnTo>
                <a:lnTo>
                  <a:pt x="7475" y="3942"/>
                </a:lnTo>
                <a:lnTo>
                  <a:pt x="7459" y="3950"/>
                </a:lnTo>
                <a:lnTo>
                  <a:pt x="7446" y="3959"/>
                </a:lnTo>
                <a:lnTo>
                  <a:pt x="7434" y="3969"/>
                </a:lnTo>
                <a:lnTo>
                  <a:pt x="7424" y="3982"/>
                </a:lnTo>
                <a:lnTo>
                  <a:pt x="7414" y="3994"/>
                </a:lnTo>
                <a:lnTo>
                  <a:pt x="7406" y="4007"/>
                </a:lnTo>
                <a:lnTo>
                  <a:pt x="7398" y="4022"/>
                </a:lnTo>
                <a:lnTo>
                  <a:pt x="7393" y="4036"/>
                </a:lnTo>
                <a:lnTo>
                  <a:pt x="7389" y="4052"/>
                </a:lnTo>
                <a:lnTo>
                  <a:pt x="7385" y="4067"/>
                </a:lnTo>
                <a:lnTo>
                  <a:pt x="7384" y="4082"/>
                </a:lnTo>
                <a:lnTo>
                  <a:pt x="7383" y="4098"/>
                </a:lnTo>
                <a:lnTo>
                  <a:pt x="7383" y="4569"/>
                </a:lnTo>
                <a:lnTo>
                  <a:pt x="7384" y="4587"/>
                </a:lnTo>
                <a:lnTo>
                  <a:pt x="7385" y="4606"/>
                </a:lnTo>
                <a:lnTo>
                  <a:pt x="7389" y="4623"/>
                </a:lnTo>
                <a:lnTo>
                  <a:pt x="7393" y="4640"/>
                </a:lnTo>
                <a:lnTo>
                  <a:pt x="7399" y="4656"/>
                </a:lnTo>
                <a:lnTo>
                  <a:pt x="7406" y="4672"/>
                </a:lnTo>
                <a:lnTo>
                  <a:pt x="7415" y="4686"/>
                </a:lnTo>
                <a:lnTo>
                  <a:pt x="7425" y="4699"/>
                </a:lnTo>
                <a:lnTo>
                  <a:pt x="7435" y="4712"/>
                </a:lnTo>
                <a:lnTo>
                  <a:pt x="7448" y="4722"/>
                </a:lnTo>
                <a:lnTo>
                  <a:pt x="7462" y="4731"/>
                </a:lnTo>
                <a:lnTo>
                  <a:pt x="7477" y="4739"/>
                </a:lnTo>
                <a:lnTo>
                  <a:pt x="7485" y="4742"/>
                </a:lnTo>
                <a:lnTo>
                  <a:pt x="7493" y="4746"/>
                </a:lnTo>
                <a:lnTo>
                  <a:pt x="7501" y="4749"/>
                </a:lnTo>
                <a:lnTo>
                  <a:pt x="7510" y="4751"/>
                </a:lnTo>
                <a:lnTo>
                  <a:pt x="7530" y="4753"/>
                </a:lnTo>
                <a:lnTo>
                  <a:pt x="7550" y="4754"/>
                </a:lnTo>
                <a:lnTo>
                  <a:pt x="7565" y="4754"/>
                </a:lnTo>
                <a:lnTo>
                  <a:pt x="7580" y="4752"/>
                </a:lnTo>
                <a:lnTo>
                  <a:pt x="7594" y="4749"/>
                </a:lnTo>
                <a:lnTo>
                  <a:pt x="7607" y="4744"/>
                </a:lnTo>
                <a:lnTo>
                  <a:pt x="7620" y="4740"/>
                </a:lnTo>
                <a:lnTo>
                  <a:pt x="7633" y="4734"/>
                </a:lnTo>
                <a:lnTo>
                  <a:pt x="7645" y="4727"/>
                </a:lnTo>
                <a:lnTo>
                  <a:pt x="7656" y="4718"/>
                </a:lnTo>
                <a:lnTo>
                  <a:pt x="7666" y="4709"/>
                </a:lnTo>
                <a:lnTo>
                  <a:pt x="7675" y="4698"/>
                </a:lnTo>
                <a:lnTo>
                  <a:pt x="7685" y="4688"/>
                </a:lnTo>
                <a:lnTo>
                  <a:pt x="7692" y="4676"/>
                </a:lnTo>
                <a:lnTo>
                  <a:pt x="7698" y="4663"/>
                </a:lnTo>
                <a:lnTo>
                  <a:pt x="7704" y="4649"/>
                </a:lnTo>
                <a:lnTo>
                  <a:pt x="7708" y="4634"/>
                </a:lnTo>
                <a:lnTo>
                  <a:pt x="7711" y="4620"/>
                </a:lnTo>
                <a:lnTo>
                  <a:pt x="7895" y="4679"/>
                </a:lnTo>
                <a:close/>
                <a:moveTo>
                  <a:pt x="6626" y="4659"/>
                </a:moveTo>
                <a:lnTo>
                  <a:pt x="6641" y="4657"/>
                </a:lnTo>
                <a:lnTo>
                  <a:pt x="6654" y="4655"/>
                </a:lnTo>
                <a:lnTo>
                  <a:pt x="6667" y="4653"/>
                </a:lnTo>
                <a:lnTo>
                  <a:pt x="6678" y="4650"/>
                </a:lnTo>
                <a:lnTo>
                  <a:pt x="6691" y="4646"/>
                </a:lnTo>
                <a:lnTo>
                  <a:pt x="6702" y="4642"/>
                </a:lnTo>
                <a:lnTo>
                  <a:pt x="6712" y="4637"/>
                </a:lnTo>
                <a:lnTo>
                  <a:pt x="6722" y="4630"/>
                </a:lnTo>
                <a:lnTo>
                  <a:pt x="6731" y="4624"/>
                </a:lnTo>
                <a:lnTo>
                  <a:pt x="6739" y="4618"/>
                </a:lnTo>
                <a:lnTo>
                  <a:pt x="6749" y="4611"/>
                </a:lnTo>
                <a:lnTo>
                  <a:pt x="6756" y="4603"/>
                </a:lnTo>
                <a:lnTo>
                  <a:pt x="6763" y="4593"/>
                </a:lnTo>
                <a:lnTo>
                  <a:pt x="6770" y="4585"/>
                </a:lnTo>
                <a:lnTo>
                  <a:pt x="6775" y="4575"/>
                </a:lnTo>
                <a:lnTo>
                  <a:pt x="6781" y="4565"/>
                </a:lnTo>
                <a:lnTo>
                  <a:pt x="6786" y="4553"/>
                </a:lnTo>
                <a:lnTo>
                  <a:pt x="6790" y="4542"/>
                </a:lnTo>
                <a:lnTo>
                  <a:pt x="6795" y="4530"/>
                </a:lnTo>
                <a:lnTo>
                  <a:pt x="6798" y="4516"/>
                </a:lnTo>
                <a:lnTo>
                  <a:pt x="6806" y="4489"/>
                </a:lnTo>
                <a:lnTo>
                  <a:pt x="6812" y="4459"/>
                </a:lnTo>
                <a:lnTo>
                  <a:pt x="6817" y="4426"/>
                </a:lnTo>
                <a:lnTo>
                  <a:pt x="6820" y="4391"/>
                </a:lnTo>
                <a:lnTo>
                  <a:pt x="6822" y="4354"/>
                </a:lnTo>
                <a:lnTo>
                  <a:pt x="6822" y="4314"/>
                </a:lnTo>
                <a:lnTo>
                  <a:pt x="6822" y="4279"/>
                </a:lnTo>
                <a:lnTo>
                  <a:pt x="6820" y="4245"/>
                </a:lnTo>
                <a:lnTo>
                  <a:pt x="6816" y="4213"/>
                </a:lnTo>
                <a:lnTo>
                  <a:pt x="6812" y="4183"/>
                </a:lnTo>
                <a:lnTo>
                  <a:pt x="6806" y="4155"/>
                </a:lnTo>
                <a:lnTo>
                  <a:pt x="6798" y="4130"/>
                </a:lnTo>
                <a:lnTo>
                  <a:pt x="6789" y="4105"/>
                </a:lnTo>
                <a:lnTo>
                  <a:pt x="6779" y="4082"/>
                </a:lnTo>
                <a:lnTo>
                  <a:pt x="6774" y="4072"/>
                </a:lnTo>
                <a:lnTo>
                  <a:pt x="6768" y="4062"/>
                </a:lnTo>
                <a:lnTo>
                  <a:pt x="6761" y="4053"/>
                </a:lnTo>
                <a:lnTo>
                  <a:pt x="6754" y="4044"/>
                </a:lnTo>
                <a:lnTo>
                  <a:pt x="6746" y="4036"/>
                </a:lnTo>
                <a:lnTo>
                  <a:pt x="6737" y="4029"/>
                </a:lnTo>
                <a:lnTo>
                  <a:pt x="6729" y="4022"/>
                </a:lnTo>
                <a:lnTo>
                  <a:pt x="6720" y="4016"/>
                </a:lnTo>
                <a:lnTo>
                  <a:pt x="6710" y="4009"/>
                </a:lnTo>
                <a:lnTo>
                  <a:pt x="6700" y="4004"/>
                </a:lnTo>
                <a:lnTo>
                  <a:pt x="6688" y="4000"/>
                </a:lnTo>
                <a:lnTo>
                  <a:pt x="6677" y="3996"/>
                </a:lnTo>
                <a:lnTo>
                  <a:pt x="6665" y="3993"/>
                </a:lnTo>
                <a:lnTo>
                  <a:pt x="6653" y="3991"/>
                </a:lnTo>
                <a:lnTo>
                  <a:pt x="6641" y="3989"/>
                </a:lnTo>
                <a:lnTo>
                  <a:pt x="6626" y="3987"/>
                </a:lnTo>
                <a:lnTo>
                  <a:pt x="6626" y="4659"/>
                </a:lnTo>
                <a:close/>
                <a:moveTo>
                  <a:pt x="6437" y="3987"/>
                </a:moveTo>
                <a:lnTo>
                  <a:pt x="6423" y="3989"/>
                </a:lnTo>
                <a:lnTo>
                  <a:pt x="6410" y="3991"/>
                </a:lnTo>
                <a:lnTo>
                  <a:pt x="6398" y="3993"/>
                </a:lnTo>
                <a:lnTo>
                  <a:pt x="6386" y="3996"/>
                </a:lnTo>
                <a:lnTo>
                  <a:pt x="6375" y="4000"/>
                </a:lnTo>
                <a:lnTo>
                  <a:pt x="6364" y="4005"/>
                </a:lnTo>
                <a:lnTo>
                  <a:pt x="6353" y="4010"/>
                </a:lnTo>
                <a:lnTo>
                  <a:pt x="6344" y="4016"/>
                </a:lnTo>
                <a:lnTo>
                  <a:pt x="6335" y="4022"/>
                </a:lnTo>
                <a:lnTo>
                  <a:pt x="6326" y="4029"/>
                </a:lnTo>
                <a:lnTo>
                  <a:pt x="6318" y="4037"/>
                </a:lnTo>
                <a:lnTo>
                  <a:pt x="6311" y="4045"/>
                </a:lnTo>
                <a:lnTo>
                  <a:pt x="6303" y="4054"/>
                </a:lnTo>
                <a:lnTo>
                  <a:pt x="6296" y="4063"/>
                </a:lnTo>
                <a:lnTo>
                  <a:pt x="6290" y="4073"/>
                </a:lnTo>
                <a:lnTo>
                  <a:pt x="6285" y="4084"/>
                </a:lnTo>
                <a:lnTo>
                  <a:pt x="6275" y="4107"/>
                </a:lnTo>
                <a:lnTo>
                  <a:pt x="6267" y="4132"/>
                </a:lnTo>
                <a:lnTo>
                  <a:pt x="6260" y="4159"/>
                </a:lnTo>
                <a:lnTo>
                  <a:pt x="6254" y="4186"/>
                </a:lnTo>
                <a:lnTo>
                  <a:pt x="6248" y="4216"/>
                </a:lnTo>
                <a:lnTo>
                  <a:pt x="6245" y="4247"/>
                </a:lnTo>
                <a:lnTo>
                  <a:pt x="6243" y="4281"/>
                </a:lnTo>
                <a:lnTo>
                  <a:pt x="6242" y="4316"/>
                </a:lnTo>
                <a:lnTo>
                  <a:pt x="6243" y="4354"/>
                </a:lnTo>
                <a:lnTo>
                  <a:pt x="6245" y="4391"/>
                </a:lnTo>
                <a:lnTo>
                  <a:pt x="6248" y="4425"/>
                </a:lnTo>
                <a:lnTo>
                  <a:pt x="6253" y="4458"/>
                </a:lnTo>
                <a:lnTo>
                  <a:pt x="6255" y="4472"/>
                </a:lnTo>
                <a:lnTo>
                  <a:pt x="6258" y="4487"/>
                </a:lnTo>
                <a:lnTo>
                  <a:pt x="6261" y="4501"/>
                </a:lnTo>
                <a:lnTo>
                  <a:pt x="6265" y="4514"/>
                </a:lnTo>
                <a:lnTo>
                  <a:pt x="6269" y="4528"/>
                </a:lnTo>
                <a:lnTo>
                  <a:pt x="6273" y="4540"/>
                </a:lnTo>
                <a:lnTo>
                  <a:pt x="6278" y="4551"/>
                </a:lnTo>
                <a:lnTo>
                  <a:pt x="6283" y="4563"/>
                </a:lnTo>
                <a:lnTo>
                  <a:pt x="6289" y="4573"/>
                </a:lnTo>
                <a:lnTo>
                  <a:pt x="6295" y="4583"/>
                </a:lnTo>
                <a:lnTo>
                  <a:pt x="6301" y="4592"/>
                </a:lnTo>
                <a:lnTo>
                  <a:pt x="6310" y="4602"/>
                </a:lnTo>
                <a:lnTo>
                  <a:pt x="6317" y="4609"/>
                </a:lnTo>
                <a:lnTo>
                  <a:pt x="6325" y="4617"/>
                </a:lnTo>
                <a:lnTo>
                  <a:pt x="6334" y="4623"/>
                </a:lnTo>
                <a:lnTo>
                  <a:pt x="6343" y="4629"/>
                </a:lnTo>
                <a:lnTo>
                  <a:pt x="6352" y="4636"/>
                </a:lnTo>
                <a:lnTo>
                  <a:pt x="6364" y="4641"/>
                </a:lnTo>
                <a:lnTo>
                  <a:pt x="6374" y="4645"/>
                </a:lnTo>
                <a:lnTo>
                  <a:pt x="6385" y="4649"/>
                </a:lnTo>
                <a:lnTo>
                  <a:pt x="6397" y="4652"/>
                </a:lnTo>
                <a:lnTo>
                  <a:pt x="6409" y="4655"/>
                </a:lnTo>
                <a:lnTo>
                  <a:pt x="6423" y="4657"/>
                </a:lnTo>
                <a:lnTo>
                  <a:pt x="6437" y="4659"/>
                </a:lnTo>
                <a:lnTo>
                  <a:pt x="6437" y="3987"/>
                </a:lnTo>
                <a:close/>
                <a:moveTo>
                  <a:pt x="6438" y="4832"/>
                </a:moveTo>
                <a:lnTo>
                  <a:pt x="6410" y="4829"/>
                </a:lnTo>
                <a:lnTo>
                  <a:pt x="6384" y="4826"/>
                </a:lnTo>
                <a:lnTo>
                  <a:pt x="6358" y="4821"/>
                </a:lnTo>
                <a:lnTo>
                  <a:pt x="6334" y="4814"/>
                </a:lnTo>
                <a:lnTo>
                  <a:pt x="6311" y="4808"/>
                </a:lnTo>
                <a:lnTo>
                  <a:pt x="6289" y="4801"/>
                </a:lnTo>
                <a:lnTo>
                  <a:pt x="6269" y="4792"/>
                </a:lnTo>
                <a:lnTo>
                  <a:pt x="6250" y="4783"/>
                </a:lnTo>
                <a:lnTo>
                  <a:pt x="6231" y="4772"/>
                </a:lnTo>
                <a:lnTo>
                  <a:pt x="6215" y="4762"/>
                </a:lnTo>
                <a:lnTo>
                  <a:pt x="6199" y="4750"/>
                </a:lnTo>
                <a:lnTo>
                  <a:pt x="6183" y="4737"/>
                </a:lnTo>
                <a:lnTo>
                  <a:pt x="6169" y="4724"/>
                </a:lnTo>
                <a:lnTo>
                  <a:pt x="6156" y="4710"/>
                </a:lnTo>
                <a:lnTo>
                  <a:pt x="6144" y="4694"/>
                </a:lnTo>
                <a:lnTo>
                  <a:pt x="6131" y="4679"/>
                </a:lnTo>
                <a:lnTo>
                  <a:pt x="6121" y="4661"/>
                </a:lnTo>
                <a:lnTo>
                  <a:pt x="6111" y="4644"/>
                </a:lnTo>
                <a:lnTo>
                  <a:pt x="6103" y="4625"/>
                </a:lnTo>
                <a:lnTo>
                  <a:pt x="6095" y="4607"/>
                </a:lnTo>
                <a:lnTo>
                  <a:pt x="6088" y="4587"/>
                </a:lnTo>
                <a:lnTo>
                  <a:pt x="6080" y="4567"/>
                </a:lnTo>
                <a:lnTo>
                  <a:pt x="6075" y="4545"/>
                </a:lnTo>
                <a:lnTo>
                  <a:pt x="6070" y="4522"/>
                </a:lnTo>
                <a:lnTo>
                  <a:pt x="6066" y="4500"/>
                </a:lnTo>
                <a:lnTo>
                  <a:pt x="6062" y="4476"/>
                </a:lnTo>
                <a:lnTo>
                  <a:pt x="6059" y="4453"/>
                </a:lnTo>
                <a:lnTo>
                  <a:pt x="6057" y="4427"/>
                </a:lnTo>
                <a:lnTo>
                  <a:pt x="6055" y="4401"/>
                </a:lnTo>
                <a:lnTo>
                  <a:pt x="6054" y="4375"/>
                </a:lnTo>
                <a:lnTo>
                  <a:pt x="6053" y="4348"/>
                </a:lnTo>
                <a:lnTo>
                  <a:pt x="6053" y="4321"/>
                </a:lnTo>
                <a:lnTo>
                  <a:pt x="6053" y="4294"/>
                </a:lnTo>
                <a:lnTo>
                  <a:pt x="6054" y="4269"/>
                </a:lnTo>
                <a:lnTo>
                  <a:pt x="6055" y="4244"/>
                </a:lnTo>
                <a:lnTo>
                  <a:pt x="6057" y="4219"/>
                </a:lnTo>
                <a:lnTo>
                  <a:pt x="6060" y="4196"/>
                </a:lnTo>
                <a:lnTo>
                  <a:pt x="6063" y="4172"/>
                </a:lnTo>
                <a:lnTo>
                  <a:pt x="6067" y="4148"/>
                </a:lnTo>
                <a:lnTo>
                  <a:pt x="6072" y="4126"/>
                </a:lnTo>
                <a:lnTo>
                  <a:pt x="6077" y="4104"/>
                </a:lnTo>
                <a:lnTo>
                  <a:pt x="6084" y="4082"/>
                </a:lnTo>
                <a:lnTo>
                  <a:pt x="6091" y="4062"/>
                </a:lnTo>
                <a:lnTo>
                  <a:pt x="6098" y="4042"/>
                </a:lnTo>
                <a:lnTo>
                  <a:pt x="6106" y="4023"/>
                </a:lnTo>
                <a:lnTo>
                  <a:pt x="6116" y="4004"/>
                </a:lnTo>
                <a:lnTo>
                  <a:pt x="6126" y="3987"/>
                </a:lnTo>
                <a:lnTo>
                  <a:pt x="6136" y="3969"/>
                </a:lnTo>
                <a:lnTo>
                  <a:pt x="6149" y="3953"/>
                </a:lnTo>
                <a:lnTo>
                  <a:pt x="6161" y="3937"/>
                </a:lnTo>
                <a:lnTo>
                  <a:pt x="6175" y="3923"/>
                </a:lnTo>
                <a:lnTo>
                  <a:pt x="6189" y="3909"/>
                </a:lnTo>
                <a:lnTo>
                  <a:pt x="6205" y="3895"/>
                </a:lnTo>
                <a:lnTo>
                  <a:pt x="6221" y="3884"/>
                </a:lnTo>
                <a:lnTo>
                  <a:pt x="6238" y="3872"/>
                </a:lnTo>
                <a:lnTo>
                  <a:pt x="6257" y="3861"/>
                </a:lnTo>
                <a:lnTo>
                  <a:pt x="6275" y="3852"/>
                </a:lnTo>
                <a:lnTo>
                  <a:pt x="6295" y="3843"/>
                </a:lnTo>
                <a:lnTo>
                  <a:pt x="6317" y="3836"/>
                </a:lnTo>
                <a:lnTo>
                  <a:pt x="6339" y="3828"/>
                </a:lnTo>
                <a:lnTo>
                  <a:pt x="6363" y="3822"/>
                </a:lnTo>
                <a:lnTo>
                  <a:pt x="6386" y="3817"/>
                </a:lnTo>
                <a:lnTo>
                  <a:pt x="6411" y="3813"/>
                </a:lnTo>
                <a:lnTo>
                  <a:pt x="6438" y="3810"/>
                </a:lnTo>
                <a:lnTo>
                  <a:pt x="6438" y="3747"/>
                </a:lnTo>
                <a:lnTo>
                  <a:pt x="6625" y="3747"/>
                </a:lnTo>
                <a:lnTo>
                  <a:pt x="6625" y="3810"/>
                </a:lnTo>
                <a:lnTo>
                  <a:pt x="6652" y="3813"/>
                </a:lnTo>
                <a:lnTo>
                  <a:pt x="6677" y="3817"/>
                </a:lnTo>
                <a:lnTo>
                  <a:pt x="6702" y="3822"/>
                </a:lnTo>
                <a:lnTo>
                  <a:pt x="6724" y="3828"/>
                </a:lnTo>
                <a:lnTo>
                  <a:pt x="6747" y="3835"/>
                </a:lnTo>
                <a:lnTo>
                  <a:pt x="6768" y="3843"/>
                </a:lnTo>
                <a:lnTo>
                  <a:pt x="6788" y="3851"/>
                </a:lnTo>
                <a:lnTo>
                  <a:pt x="6807" y="3860"/>
                </a:lnTo>
                <a:lnTo>
                  <a:pt x="6825" y="3871"/>
                </a:lnTo>
                <a:lnTo>
                  <a:pt x="6842" y="3882"/>
                </a:lnTo>
                <a:lnTo>
                  <a:pt x="6859" y="3894"/>
                </a:lnTo>
                <a:lnTo>
                  <a:pt x="6874" y="3907"/>
                </a:lnTo>
                <a:lnTo>
                  <a:pt x="6888" y="3920"/>
                </a:lnTo>
                <a:lnTo>
                  <a:pt x="6902" y="3934"/>
                </a:lnTo>
                <a:lnTo>
                  <a:pt x="6915" y="3950"/>
                </a:lnTo>
                <a:lnTo>
                  <a:pt x="6927" y="3965"/>
                </a:lnTo>
                <a:lnTo>
                  <a:pt x="6938" y="3982"/>
                </a:lnTo>
                <a:lnTo>
                  <a:pt x="6948" y="3999"/>
                </a:lnTo>
                <a:lnTo>
                  <a:pt x="6957" y="4017"/>
                </a:lnTo>
                <a:lnTo>
                  <a:pt x="6966" y="4036"/>
                </a:lnTo>
                <a:lnTo>
                  <a:pt x="6974" y="4056"/>
                </a:lnTo>
                <a:lnTo>
                  <a:pt x="6981" y="4075"/>
                </a:lnTo>
                <a:lnTo>
                  <a:pt x="6987" y="4097"/>
                </a:lnTo>
                <a:lnTo>
                  <a:pt x="6992" y="4118"/>
                </a:lnTo>
                <a:lnTo>
                  <a:pt x="6997" y="4141"/>
                </a:lnTo>
                <a:lnTo>
                  <a:pt x="7001" y="4164"/>
                </a:lnTo>
                <a:lnTo>
                  <a:pt x="7004" y="4187"/>
                </a:lnTo>
                <a:lnTo>
                  <a:pt x="7007" y="4212"/>
                </a:lnTo>
                <a:lnTo>
                  <a:pt x="7009" y="4237"/>
                </a:lnTo>
                <a:lnTo>
                  <a:pt x="7011" y="4262"/>
                </a:lnTo>
                <a:lnTo>
                  <a:pt x="7012" y="4288"/>
                </a:lnTo>
                <a:lnTo>
                  <a:pt x="7012" y="4316"/>
                </a:lnTo>
                <a:lnTo>
                  <a:pt x="7012" y="4344"/>
                </a:lnTo>
                <a:lnTo>
                  <a:pt x="7011" y="4370"/>
                </a:lnTo>
                <a:lnTo>
                  <a:pt x="7010" y="4396"/>
                </a:lnTo>
                <a:lnTo>
                  <a:pt x="7008" y="4423"/>
                </a:lnTo>
                <a:lnTo>
                  <a:pt x="7005" y="4447"/>
                </a:lnTo>
                <a:lnTo>
                  <a:pt x="7002" y="4472"/>
                </a:lnTo>
                <a:lnTo>
                  <a:pt x="6998" y="4496"/>
                </a:lnTo>
                <a:lnTo>
                  <a:pt x="6994" y="4518"/>
                </a:lnTo>
                <a:lnTo>
                  <a:pt x="6989" y="4541"/>
                </a:lnTo>
                <a:lnTo>
                  <a:pt x="6983" y="4563"/>
                </a:lnTo>
                <a:lnTo>
                  <a:pt x="6977" y="4583"/>
                </a:lnTo>
                <a:lnTo>
                  <a:pt x="6969" y="4604"/>
                </a:lnTo>
                <a:lnTo>
                  <a:pt x="6960" y="4622"/>
                </a:lnTo>
                <a:lnTo>
                  <a:pt x="6952" y="4641"/>
                </a:lnTo>
                <a:lnTo>
                  <a:pt x="6942" y="4659"/>
                </a:lnTo>
                <a:lnTo>
                  <a:pt x="6932" y="4676"/>
                </a:lnTo>
                <a:lnTo>
                  <a:pt x="6920" y="4692"/>
                </a:lnTo>
                <a:lnTo>
                  <a:pt x="6907" y="4707"/>
                </a:lnTo>
                <a:lnTo>
                  <a:pt x="6894" y="4722"/>
                </a:lnTo>
                <a:lnTo>
                  <a:pt x="6880" y="4735"/>
                </a:lnTo>
                <a:lnTo>
                  <a:pt x="6865" y="4749"/>
                </a:lnTo>
                <a:lnTo>
                  <a:pt x="6848" y="4760"/>
                </a:lnTo>
                <a:lnTo>
                  <a:pt x="6831" y="4771"/>
                </a:lnTo>
                <a:lnTo>
                  <a:pt x="6813" y="4782"/>
                </a:lnTo>
                <a:lnTo>
                  <a:pt x="6793" y="4792"/>
                </a:lnTo>
                <a:lnTo>
                  <a:pt x="6773" y="4800"/>
                </a:lnTo>
                <a:lnTo>
                  <a:pt x="6752" y="4808"/>
                </a:lnTo>
                <a:lnTo>
                  <a:pt x="6728" y="4814"/>
                </a:lnTo>
                <a:lnTo>
                  <a:pt x="6705" y="4821"/>
                </a:lnTo>
                <a:lnTo>
                  <a:pt x="6679" y="4825"/>
                </a:lnTo>
                <a:lnTo>
                  <a:pt x="6653" y="4829"/>
                </a:lnTo>
                <a:lnTo>
                  <a:pt x="6625" y="4832"/>
                </a:lnTo>
                <a:lnTo>
                  <a:pt x="6625" y="4931"/>
                </a:lnTo>
                <a:lnTo>
                  <a:pt x="6438" y="4931"/>
                </a:lnTo>
                <a:lnTo>
                  <a:pt x="6438" y="4832"/>
                </a:lnTo>
                <a:close/>
                <a:moveTo>
                  <a:pt x="3172" y="867"/>
                </a:moveTo>
                <a:lnTo>
                  <a:pt x="3197" y="868"/>
                </a:lnTo>
                <a:lnTo>
                  <a:pt x="3224" y="872"/>
                </a:lnTo>
                <a:lnTo>
                  <a:pt x="3248" y="877"/>
                </a:lnTo>
                <a:lnTo>
                  <a:pt x="3272" y="884"/>
                </a:lnTo>
                <a:lnTo>
                  <a:pt x="3296" y="893"/>
                </a:lnTo>
                <a:lnTo>
                  <a:pt x="3318" y="904"/>
                </a:lnTo>
                <a:lnTo>
                  <a:pt x="3340" y="916"/>
                </a:lnTo>
                <a:lnTo>
                  <a:pt x="3361" y="929"/>
                </a:lnTo>
                <a:lnTo>
                  <a:pt x="3380" y="944"/>
                </a:lnTo>
                <a:lnTo>
                  <a:pt x="3399" y="960"/>
                </a:lnTo>
                <a:lnTo>
                  <a:pt x="3417" y="978"/>
                </a:lnTo>
                <a:lnTo>
                  <a:pt x="3432" y="996"/>
                </a:lnTo>
                <a:lnTo>
                  <a:pt x="3448" y="1017"/>
                </a:lnTo>
                <a:lnTo>
                  <a:pt x="3461" y="1037"/>
                </a:lnTo>
                <a:lnTo>
                  <a:pt x="3473" y="1059"/>
                </a:lnTo>
                <a:lnTo>
                  <a:pt x="3483" y="1083"/>
                </a:lnTo>
                <a:lnTo>
                  <a:pt x="4461" y="847"/>
                </a:lnTo>
                <a:lnTo>
                  <a:pt x="4419" y="802"/>
                </a:lnTo>
                <a:lnTo>
                  <a:pt x="4378" y="759"/>
                </a:lnTo>
                <a:lnTo>
                  <a:pt x="4334" y="716"/>
                </a:lnTo>
                <a:lnTo>
                  <a:pt x="4290" y="673"/>
                </a:lnTo>
                <a:lnTo>
                  <a:pt x="4244" y="632"/>
                </a:lnTo>
                <a:lnTo>
                  <a:pt x="4198" y="592"/>
                </a:lnTo>
                <a:lnTo>
                  <a:pt x="4151" y="554"/>
                </a:lnTo>
                <a:lnTo>
                  <a:pt x="4103" y="516"/>
                </a:lnTo>
                <a:lnTo>
                  <a:pt x="4054" y="480"/>
                </a:lnTo>
                <a:lnTo>
                  <a:pt x="4004" y="444"/>
                </a:lnTo>
                <a:lnTo>
                  <a:pt x="3954" y="410"/>
                </a:lnTo>
                <a:lnTo>
                  <a:pt x="3902" y="377"/>
                </a:lnTo>
                <a:lnTo>
                  <a:pt x="3849" y="345"/>
                </a:lnTo>
                <a:lnTo>
                  <a:pt x="3796" y="316"/>
                </a:lnTo>
                <a:lnTo>
                  <a:pt x="3742" y="286"/>
                </a:lnTo>
                <a:lnTo>
                  <a:pt x="3687" y="258"/>
                </a:lnTo>
                <a:lnTo>
                  <a:pt x="3632" y="231"/>
                </a:lnTo>
                <a:lnTo>
                  <a:pt x="3576" y="207"/>
                </a:lnTo>
                <a:lnTo>
                  <a:pt x="3519" y="182"/>
                </a:lnTo>
                <a:lnTo>
                  <a:pt x="3461" y="159"/>
                </a:lnTo>
                <a:lnTo>
                  <a:pt x="3403" y="139"/>
                </a:lnTo>
                <a:lnTo>
                  <a:pt x="3344" y="118"/>
                </a:lnTo>
                <a:lnTo>
                  <a:pt x="3285" y="100"/>
                </a:lnTo>
                <a:lnTo>
                  <a:pt x="3225" y="83"/>
                </a:lnTo>
                <a:lnTo>
                  <a:pt x="3163" y="68"/>
                </a:lnTo>
                <a:lnTo>
                  <a:pt x="3102" y="53"/>
                </a:lnTo>
                <a:lnTo>
                  <a:pt x="3040" y="41"/>
                </a:lnTo>
                <a:lnTo>
                  <a:pt x="2978" y="30"/>
                </a:lnTo>
                <a:lnTo>
                  <a:pt x="2915" y="21"/>
                </a:lnTo>
                <a:lnTo>
                  <a:pt x="2852" y="12"/>
                </a:lnTo>
                <a:lnTo>
                  <a:pt x="2788" y="5"/>
                </a:lnTo>
                <a:lnTo>
                  <a:pt x="2723" y="1"/>
                </a:lnTo>
                <a:lnTo>
                  <a:pt x="3085" y="877"/>
                </a:lnTo>
                <a:lnTo>
                  <a:pt x="3105" y="873"/>
                </a:lnTo>
                <a:lnTo>
                  <a:pt x="3127" y="870"/>
                </a:lnTo>
                <a:lnTo>
                  <a:pt x="3149" y="867"/>
                </a:lnTo>
                <a:lnTo>
                  <a:pt x="3172" y="867"/>
                </a:lnTo>
                <a:close/>
                <a:moveTo>
                  <a:pt x="2821" y="1254"/>
                </a:moveTo>
                <a:lnTo>
                  <a:pt x="442" y="1129"/>
                </a:lnTo>
                <a:lnTo>
                  <a:pt x="416" y="1168"/>
                </a:lnTo>
                <a:lnTo>
                  <a:pt x="391" y="1207"/>
                </a:lnTo>
                <a:lnTo>
                  <a:pt x="367" y="1247"/>
                </a:lnTo>
                <a:lnTo>
                  <a:pt x="342" y="1287"/>
                </a:lnTo>
                <a:lnTo>
                  <a:pt x="320" y="1328"/>
                </a:lnTo>
                <a:lnTo>
                  <a:pt x="297" y="1370"/>
                </a:lnTo>
                <a:lnTo>
                  <a:pt x="276" y="1412"/>
                </a:lnTo>
                <a:lnTo>
                  <a:pt x="255" y="1454"/>
                </a:lnTo>
                <a:lnTo>
                  <a:pt x="235" y="1497"/>
                </a:lnTo>
                <a:lnTo>
                  <a:pt x="216" y="1540"/>
                </a:lnTo>
                <a:lnTo>
                  <a:pt x="198" y="1583"/>
                </a:lnTo>
                <a:lnTo>
                  <a:pt x="179" y="1627"/>
                </a:lnTo>
                <a:lnTo>
                  <a:pt x="162" y="1672"/>
                </a:lnTo>
                <a:lnTo>
                  <a:pt x="147" y="1717"/>
                </a:lnTo>
                <a:lnTo>
                  <a:pt x="130" y="1762"/>
                </a:lnTo>
                <a:lnTo>
                  <a:pt x="116" y="1807"/>
                </a:lnTo>
                <a:lnTo>
                  <a:pt x="103" y="1854"/>
                </a:lnTo>
                <a:lnTo>
                  <a:pt x="90" y="1900"/>
                </a:lnTo>
                <a:lnTo>
                  <a:pt x="77" y="1946"/>
                </a:lnTo>
                <a:lnTo>
                  <a:pt x="66" y="1993"/>
                </a:lnTo>
                <a:lnTo>
                  <a:pt x="56" y="2041"/>
                </a:lnTo>
                <a:lnTo>
                  <a:pt x="46" y="2088"/>
                </a:lnTo>
                <a:lnTo>
                  <a:pt x="38" y="2136"/>
                </a:lnTo>
                <a:lnTo>
                  <a:pt x="30" y="2185"/>
                </a:lnTo>
                <a:lnTo>
                  <a:pt x="22" y="2233"/>
                </a:lnTo>
                <a:lnTo>
                  <a:pt x="17" y="2282"/>
                </a:lnTo>
                <a:lnTo>
                  <a:pt x="12" y="2331"/>
                </a:lnTo>
                <a:lnTo>
                  <a:pt x="7" y="2380"/>
                </a:lnTo>
                <a:lnTo>
                  <a:pt x="4" y="2430"/>
                </a:lnTo>
                <a:lnTo>
                  <a:pt x="2" y="2480"/>
                </a:lnTo>
                <a:lnTo>
                  <a:pt x="0" y="2530"/>
                </a:lnTo>
                <a:lnTo>
                  <a:pt x="0" y="2580"/>
                </a:lnTo>
                <a:lnTo>
                  <a:pt x="1" y="2635"/>
                </a:lnTo>
                <a:lnTo>
                  <a:pt x="2" y="2688"/>
                </a:lnTo>
                <a:lnTo>
                  <a:pt x="5" y="2743"/>
                </a:lnTo>
                <a:lnTo>
                  <a:pt x="9" y="2796"/>
                </a:lnTo>
                <a:lnTo>
                  <a:pt x="14" y="2849"/>
                </a:lnTo>
                <a:lnTo>
                  <a:pt x="20" y="2902"/>
                </a:lnTo>
                <a:lnTo>
                  <a:pt x="27" y="2955"/>
                </a:lnTo>
                <a:lnTo>
                  <a:pt x="36" y="3006"/>
                </a:lnTo>
                <a:lnTo>
                  <a:pt x="2841" y="1342"/>
                </a:lnTo>
                <a:lnTo>
                  <a:pt x="2833" y="1321"/>
                </a:lnTo>
                <a:lnTo>
                  <a:pt x="2828" y="1299"/>
                </a:lnTo>
                <a:lnTo>
                  <a:pt x="2824" y="1277"/>
                </a:lnTo>
                <a:lnTo>
                  <a:pt x="2821" y="1254"/>
                </a:lnTo>
                <a:close/>
                <a:moveTo>
                  <a:pt x="3509" y="1231"/>
                </a:moveTo>
                <a:lnTo>
                  <a:pt x="3507" y="1255"/>
                </a:lnTo>
                <a:lnTo>
                  <a:pt x="3504" y="1280"/>
                </a:lnTo>
                <a:lnTo>
                  <a:pt x="3499" y="1304"/>
                </a:lnTo>
                <a:lnTo>
                  <a:pt x="3491" y="1327"/>
                </a:lnTo>
                <a:lnTo>
                  <a:pt x="3483" y="1350"/>
                </a:lnTo>
                <a:lnTo>
                  <a:pt x="3474" y="1371"/>
                </a:lnTo>
                <a:lnTo>
                  <a:pt x="3463" y="1392"/>
                </a:lnTo>
                <a:lnTo>
                  <a:pt x="3451" y="1413"/>
                </a:lnTo>
                <a:lnTo>
                  <a:pt x="5090" y="2982"/>
                </a:lnTo>
                <a:lnTo>
                  <a:pt x="5098" y="2933"/>
                </a:lnTo>
                <a:lnTo>
                  <a:pt x="5104" y="2884"/>
                </a:lnTo>
                <a:lnTo>
                  <a:pt x="5109" y="2834"/>
                </a:lnTo>
                <a:lnTo>
                  <a:pt x="5114" y="2784"/>
                </a:lnTo>
                <a:lnTo>
                  <a:pt x="5117" y="2734"/>
                </a:lnTo>
                <a:lnTo>
                  <a:pt x="5120" y="2682"/>
                </a:lnTo>
                <a:lnTo>
                  <a:pt x="5121" y="2632"/>
                </a:lnTo>
                <a:lnTo>
                  <a:pt x="5122" y="2580"/>
                </a:lnTo>
                <a:lnTo>
                  <a:pt x="5121" y="2528"/>
                </a:lnTo>
                <a:lnTo>
                  <a:pt x="5120" y="2477"/>
                </a:lnTo>
                <a:lnTo>
                  <a:pt x="5117" y="2425"/>
                </a:lnTo>
                <a:lnTo>
                  <a:pt x="5114" y="2374"/>
                </a:lnTo>
                <a:lnTo>
                  <a:pt x="5109" y="2323"/>
                </a:lnTo>
                <a:lnTo>
                  <a:pt x="5104" y="2273"/>
                </a:lnTo>
                <a:lnTo>
                  <a:pt x="5098" y="2223"/>
                </a:lnTo>
                <a:lnTo>
                  <a:pt x="5089" y="2172"/>
                </a:lnTo>
                <a:lnTo>
                  <a:pt x="5081" y="2123"/>
                </a:lnTo>
                <a:lnTo>
                  <a:pt x="5072" y="2074"/>
                </a:lnTo>
                <a:lnTo>
                  <a:pt x="5062" y="2025"/>
                </a:lnTo>
                <a:lnTo>
                  <a:pt x="5051" y="1976"/>
                </a:lnTo>
                <a:lnTo>
                  <a:pt x="5040" y="1928"/>
                </a:lnTo>
                <a:lnTo>
                  <a:pt x="5026" y="1880"/>
                </a:lnTo>
                <a:lnTo>
                  <a:pt x="5012" y="1833"/>
                </a:lnTo>
                <a:lnTo>
                  <a:pt x="4998" y="1786"/>
                </a:lnTo>
                <a:lnTo>
                  <a:pt x="4983" y="1738"/>
                </a:lnTo>
                <a:lnTo>
                  <a:pt x="4966" y="1692"/>
                </a:lnTo>
                <a:lnTo>
                  <a:pt x="4949" y="1647"/>
                </a:lnTo>
                <a:lnTo>
                  <a:pt x="4931" y="1601"/>
                </a:lnTo>
                <a:lnTo>
                  <a:pt x="4912" y="1555"/>
                </a:lnTo>
                <a:lnTo>
                  <a:pt x="4892" y="1511"/>
                </a:lnTo>
                <a:lnTo>
                  <a:pt x="4871" y="1467"/>
                </a:lnTo>
                <a:lnTo>
                  <a:pt x="4851" y="1424"/>
                </a:lnTo>
                <a:lnTo>
                  <a:pt x="4829" y="1380"/>
                </a:lnTo>
                <a:lnTo>
                  <a:pt x="4806" y="1338"/>
                </a:lnTo>
                <a:lnTo>
                  <a:pt x="4782" y="1295"/>
                </a:lnTo>
                <a:lnTo>
                  <a:pt x="4757" y="1253"/>
                </a:lnTo>
                <a:lnTo>
                  <a:pt x="4733" y="1212"/>
                </a:lnTo>
                <a:lnTo>
                  <a:pt x="4708" y="1171"/>
                </a:lnTo>
                <a:lnTo>
                  <a:pt x="4681" y="1131"/>
                </a:lnTo>
                <a:lnTo>
                  <a:pt x="4654" y="1092"/>
                </a:lnTo>
                <a:lnTo>
                  <a:pt x="3509" y="1231"/>
                </a:lnTo>
                <a:close/>
                <a:moveTo>
                  <a:pt x="2947" y="946"/>
                </a:moveTo>
                <a:lnTo>
                  <a:pt x="2411" y="0"/>
                </a:lnTo>
                <a:lnTo>
                  <a:pt x="2346" y="5"/>
                </a:lnTo>
                <a:lnTo>
                  <a:pt x="2280" y="11"/>
                </a:lnTo>
                <a:lnTo>
                  <a:pt x="2216" y="19"/>
                </a:lnTo>
                <a:lnTo>
                  <a:pt x="2153" y="28"/>
                </a:lnTo>
                <a:lnTo>
                  <a:pt x="2090" y="39"/>
                </a:lnTo>
                <a:lnTo>
                  <a:pt x="2027" y="51"/>
                </a:lnTo>
                <a:lnTo>
                  <a:pt x="1965" y="66"/>
                </a:lnTo>
                <a:lnTo>
                  <a:pt x="1904" y="81"/>
                </a:lnTo>
                <a:lnTo>
                  <a:pt x="1842" y="99"/>
                </a:lnTo>
                <a:lnTo>
                  <a:pt x="1782" y="117"/>
                </a:lnTo>
                <a:lnTo>
                  <a:pt x="1722" y="137"/>
                </a:lnTo>
                <a:lnTo>
                  <a:pt x="1663" y="158"/>
                </a:lnTo>
                <a:lnTo>
                  <a:pt x="1605" y="181"/>
                </a:lnTo>
                <a:lnTo>
                  <a:pt x="1547" y="206"/>
                </a:lnTo>
                <a:lnTo>
                  <a:pt x="1491" y="231"/>
                </a:lnTo>
                <a:lnTo>
                  <a:pt x="1434" y="258"/>
                </a:lnTo>
                <a:lnTo>
                  <a:pt x="1379" y="287"/>
                </a:lnTo>
                <a:lnTo>
                  <a:pt x="1324" y="316"/>
                </a:lnTo>
                <a:lnTo>
                  <a:pt x="1271" y="346"/>
                </a:lnTo>
                <a:lnTo>
                  <a:pt x="1218" y="379"/>
                </a:lnTo>
                <a:lnTo>
                  <a:pt x="1165" y="412"/>
                </a:lnTo>
                <a:lnTo>
                  <a:pt x="1114" y="447"/>
                </a:lnTo>
                <a:lnTo>
                  <a:pt x="1064" y="483"/>
                </a:lnTo>
                <a:lnTo>
                  <a:pt x="1014" y="519"/>
                </a:lnTo>
                <a:lnTo>
                  <a:pt x="966" y="558"/>
                </a:lnTo>
                <a:lnTo>
                  <a:pt x="918" y="597"/>
                </a:lnTo>
                <a:lnTo>
                  <a:pt x="872" y="637"/>
                </a:lnTo>
                <a:lnTo>
                  <a:pt x="826" y="680"/>
                </a:lnTo>
                <a:lnTo>
                  <a:pt x="781" y="722"/>
                </a:lnTo>
                <a:lnTo>
                  <a:pt x="737" y="765"/>
                </a:lnTo>
                <a:lnTo>
                  <a:pt x="695" y="810"/>
                </a:lnTo>
                <a:lnTo>
                  <a:pt x="653" y="855"/>
                </a:lnTo>
                <a:lnTo>
                  <a:pt x="2831" y="1120"/>
                </a:lnTo>
                <a:lnTo>
                  <a:pt x="2836" y="1106"/>
                </a:lnTo>
                <a:lnTo>
                  <a:pt x="2841" y="1094"/>
                </a:lnTo>
                <a:lnTo>
                  <a:pt x="2846" y="1082"/>
                </a:lnTo>
                <a:lnTo>
                  <a:pt x="2851" y="1069"/>
                </a:lnTo>
                <a:lnTo>
                  <a:pt x="2863" y="1046"/>
                </a:lnTo>
                <a:lnTo>
                  <a:pt x="2876" y="1023"/>
                </a:lnTo>
                <a:lnTo>
                  <a:pt x="2892" y="1002"/>
                </a:lnTo>
                <a:lnTo>
                  <a:pt x="2908" y="982"/>
                </a:lnTo>
                <a:lnTo>
                  <a:pt x="2926" y="963"/>
                </a:lnTo>
                <a:lnTo>
                  <a:pt x="2947" y="946"/>
                </a:lnTo>
                <a:close/>
                <a:moveTo>
                  <a:pt x="3273" y="1546"/>
                </a:moveTo>
                <a:lnTo>
                  <a:pt x="3798" y="4844"/>
                </a:lnTo>
                <a:lnTo>
                  <a:pt x="3853" y="4813"/>
                </a:lnTo>
                <a:lnTo>
                  <a:pt x="3906" y="4780"/>
                </a:lnTo>
                <a:lnTo>
                  <a:pt x="3959" y="4747"/>
                </a:lnTo>
                <a:lnTo>
                  <a:pt x="4010" y="4712"/>
                </a:lnTo>
                <a:lnTo>
                  <a:pt x="4061" y="4676"/>
                </a:lnTo>
                <a:lnTo>
                  <a:pt x="4111" y="4638"/>
                </a:lnTo>
                <a:lnTo>
                  <a:pt x="4160" y="4600"/>
                </a:lnTo>
                <a:lnTo>
                  <a:pt x="4207" y="4559"/>
                </a:lnTo>
                <a:lnTo>
                  <a:pt x="4254" y="4518"/>
                </a:lnTo>
                <a:lnTo>
                  <a:pt x="4301" y="4477"/>
                </a:lnTo>
                <a:lnTo>
                  <a:pt x="4346" y="4434"/>
                </a:lnTo>
                <a:lnTo>
                  <a:pt x="4390" y="4390"/>
                </a:lnTo>
                <a:lnTo>
                  <a:pt x="4433" y="4345"/>
                </a:lnTo>
                <a:lnTo>
                  <a:pt x="4474" y="4298"/>
                </a:lnTo>
                <a:lnTo>
                  <a:pt x="4515" y="4250"/>
                </a:lnTo>
                <a:lnTo>
                  <a:pt x="4555" y="4203"/>
                </a:lnTo>
                <a:lnTo>
                  <a:pt x="4592" y="4153"/>
                </a:lnTo>
                <a:lnTo>
                  <a:pt x="4630" y="4103"/>
                </a:lnTo>
                <a:lnTo>
                  <a:pt x="4666" y="4052"/>
                </a:lnTo>
                <a:lnTo>
                  <a:pt x="4701" y="3999"/>
                </a:lnTo>
                <a:lnTo>
                  <a:pt x="4735" y="3947"/>
                </a:lnTo>
                <a:lnTo>
                  <a:pt x="4767" y="3892"/>
                </a:lnTo>
                <a:lnTo>
                  <a:pt x="4798" y="3838"/>
                </a:lnTo>
                <a:lnTo>
                  <a:pt x="4828" y="3782"/>
                </a:lnTo>
                <a:lnTo>
                  <a:pt x="4856" y="3726"/>
                </a:lnTo>
                <a:lnTo>
                  <a:pt x="4884" y="3669"/>
                </a:lnTo>
                <a:lnTo>
                  <a:pt x="4909" y="3611"/>
                </a:lnTo>
                <a:lnTo>
                  <a:pt x="4934" y="3552"/>
                </a:lnTo>
                <a:lnTo>
                  <a:pt x="4956" y="3493"/>
                </a:lnTo>
                <a:lnTo>
                  <a:pt x="4978" y="3433"/>
                </a:lnTo>
                <a:lnTo>
                  <a:pt x="4998" y="3372"/>
                </a:lnTo>
                <a:lnTo>
                  <a:pt x="5017" y="3310"/>
                </a:lnTo>
                <a:lnTo>
                  <a:pt x="3356" y="1507"/>
                </a:lnTo>
                <a:lnTo>
                  <a:pt x="3337" y="1518"/>
                </a:lnTo>
                <a:lnTo>
                  <a:pt x="3316" y="1530"/>
                </a:lnTo>
                <a:lnTo>
                  <a:pt x="3295" y="1539"/>
                </a:lnTo>
                <a:lnTo>
                  <a:pt x="3273" y="1546"/>
                </a:lnTo>
                <a:close/>
                <a:moveTo>
                  <a:pt x="2910" y="1453"/>
                </a:moveTo>
                <a:lnTo>
                  <a:pt x="106" y="3318"/>
                </a:lnTo>
                <a:lnTo>
                  <a:pt x="124" y="3378"/>
                </a:lnTo>
                <a:lnTo>
                  <a:pt x="145" y="3439"/>
                </a:lnTo>
                <a:lnTo>
                  <a:pt x="166" y="3498"/>
                </a:lnTo>
                <a:lnTo>
                  <a:pt x="189" y="3557"/>
                </a:lnTo>
                <a:lnTo>
                  <a:pt x="214" y="3615"/>
                </a:lnTo>
                <a:lnTo>
                  <a:pt x="239" y="3672"/>
                </a:lnTo>
                <a:lnTo>
                  <a:pt x="267" y="3729"/>
                </a:lnTo>
                <a:lnTo>
                  <a:pt x="294" y="3785"/>
                </a:lnTo>
                <a:lnTo>
                  <a:pt x="324" y="3840"/>
                </a:lnTo>
                <a:lnTo>
                  <a:pt x="355" y="3894"/>
                </a:lnTo>
                <a:lnTo>
                  <a:pt x="387" y="3948"/>
                </a:lnTo>
                <a:lnTo>
                  <a:pt x="421" y="4000"/>
                </a:lnTo>
                <a:lnTo>
                  <a:pt x="455" y="4052"/>
                </a:lnTo>
                <a:lnTo>
                  <a:pt x="491" y="4103"/>
                </a:lnTo>
                <a:lnTo>
                  <a:pt x="529" y="4152"/>
                </a:lnTo>
                <a:lnTo>
                  <a:pt x="566" y="4202"/>
                </a:lnTo>
                <a:lnTo>
                  <a:pt x="606" y="4249"/>
                </a:lnTo>
                <a:lnTo>
                  <a:pt x="646" y="4296"/>
                </a:lnTo>
                <a:lnTo>
                  <a:pt x="687" y="4343"/>
                </a:lnTo>
                <a:lnTo>
                  <a:pt x="730" y="4388"/>
                </a:lnTo>
                <a:lnTo>
                  <a:pt x="773" y="4431"/>
                </a:lnTo>
                <a:lnTo>
                  <a:pt x="818" y="4474"/>
                </a:lnTo>
                <a:lnTo>
                  <a:pt x="864" y="4516"/>
                </a:lnTo>
                <a:lnTo>
                  <a:pt x="911" y="4556"/>
                </a:lnTo>
                <a:lnTo>
                  <a:pt x="957" y="4596"/>
                </a:lnTo>
                <a:lnTo>
                  <a:pt x="1006" y="4634"/>
                </a:lnTo>
                <a:lnTo>
                  <a:pt x="1055" y="4672"/>
                </a:lnTo>
                <a:lnTo>
                  <a:pt x="1106" y="4707"/>
                </a:lnTo>
                <a:lnTo>
                  <a:pt x="1157" y="4742"/>
                </a:lnTo>
                <a:lnTo>
                  <a:pt x="1209" y="4776"/>
                </a:lnTo>
                <a:lnTo>
                  <a:pt x="1262" y="4808"/>
                </a:lnTo>
                <a:lnTo>
                  <a:pt x="1316" y="4840"/>
                </a:lnTo>
                <a:lnTo>
                  <a:pt x="2962" y="1500"/>
                </a:lnTo>
                <a:lnTo>
                  <a:pt x="2948" y="1489"/>
                </a:lnTo>
                <a:lnTo>
                  <a:pt x="2934" y="1477"/>
                </a:lnTo>
                <a:lnTo>
                  <a:pt x="2922" y="1465"/>
                </a:lnTo>
                <a:lnTo>
                  <a:pt x="2910" y="1453"/>
                </a:lnTo>
                <a:close/>
                <a:moveTo>
                  <a:pt x="3078" y="1554"/>
                </a:moveTo>
                <a:lnTo>
                  <a:pt x="1586" y="4973"/>
                </a:lnTo>
                <a:lnTo>
                  <a:pt x="1643" y="4995"/>
                </a:lnTo>
                <a:lnTo>
                  <a:pt x="1700" y="5016"/>
                </a:lnTo>
                <a:lnTo>
                  <a:pt x="1758" y="5036"/>
                </a:lnTo>
                <a:lnTo>
                  <a:pt x="1816" y="5055"/>
                </a:lnTo>
                <a:lnTo>
                  <a:pt x="1876" y="5072"/>
                </a:lnTo>
                <a:lnTo>
                  <a:pt x="1935" y="5088"/>
                </a:lnTo>
                <a:lnTo>
                  <a:pt x="1995" y="5102"/>
                </a:lnTo>
                <a:lnTo>
                  <a:pt x="2056" y="5116"/>
                </a:lnTo>
                <a:lnTo>
                  <a:pt x="2117" y="5127"/>
                </a:lnTo>
                <a:lnTo>
                  <a:pt x="2180" y="5137"/>
                </a:lnTo>
                <a:lnTo>
                  <a:pt x="2242" y="5146"/>
                </a:lnTo>
                <a:lnTo>
                  <a:pt x="2305" y="5154"/>
                </a:lnTo>
                <a:lnTo>
                  <a:pt x="2368" y="5159"/>
                </a:lnTo>
                <a:lnTo>
                  <a:pt x="2432" y="5163"/>
                </a:lnTo>
                <a:lnTo>
                  <a:pt x="2496" y="5165"/>
                </a:lnTo>
                <a:lnTo>
                  <a:pt x="2562" y="5166"/>
                </a:lnTo>
                <a:lnTo>
                  <a:pt x="2625" y="5165"/>
                </a:lnTo>
                <a:lnTo>
                  <a:pt x="2687" y="5163"/>
                </a:lnTo>
                <a:lnTo>
                  <a:pt x="2749" y="5159"/>
                </a:lnTo>
                <a:lnTo>
                  <a:pt x="2811" y="5154"/>
                </a:lnTo>
                <a:lnTo>
                  <a:pt x="2872" y="5146"/>
                </a:lnTo>
                <a:lnTo>
                  <a:pt x="2933" y="5138"/>
                </a:lnTo>
                <a:lnTo>
                  <a:pt x="2994" y="5129"/>
                </a:lnTo>
                <a:lnTo>
                  <a:pt x="3054" y="5118"/>
                </a:lnTo>
                <a:lnTo>
                  <a:pt x="3114" y="5105"/>
                </a:lnTo>
                <a:lnTo>
                  <a:pt x="3173" y="5091"/>
                </a:lnTo>
                <a:lnTo>
                  <a:pt x="3232" y="5076"/>
                </a:lnTo>
                <a:lnTo>
                  <a:pt x="3290" y="5059"/>
                </a:lnTo>
                <a:lnTo>
                  <a:pt x="3347" y="5042"/>
                </a:lnTo>
                <a:lnTo>
                  <a:pt x="3404" y="5022"/>
                </a:lnTo>
                <a:lnTo>
                  <a:pt x="3460" y="5002"/>
                </a:lnTo>
                <a:lnTo>
                  <a:pt x="3516" y="4979"/>
                </a:lnTo>
                <a:lnTo>
                  <a:pt x="3145" y="1565"/>
                </a:lnTo>
                <a:lnTo>
                  <a:pt x="3128" y="1563"/>
                </a:lnTo>
                <a:lnTo>
                  <a:pt x="3110" y="1561"/>
                </a:lnTo>
                <a:lnTo>
                  <a:pt x="3094" y="1559"/>
                </a:lnTo>
                <a:lnTo>
                  <a:pt x="3078" y="1554"/>
                </a:lnTo>
                <a:close/>
                <a:moveTo>
                  <a:pt x="15944" y="928"/>
                </a:moveTo>
                <a:lnTo>
                  <a:pt x="15408" y="2027"/>
                </a:lnTo>
                <a:lnTo>
                  <a:pt x="15402" y="2027"/>
                </a:lnTo>
                <a:lnTo>
                  <a:pt x="15402" y="928"/>
                </a:lnTo>
                <a:lnTo>
                  <a:pt x="15014" y="928"/>
                </a:lnTo>
                <a:lnTo>
                  <a:pt x="15014" y="2820"/>
                </a:lnTo>
                <a:lnTo>
                  <a:pt x="15380" y="2820"/>
                </a:lnTo>
                <a:lnTo>
                  <a:pt x="15903" y="1791"/>
                </a:lnTo>
                <a:lnTo>
                  <a:pt x="15905" y="1791"/>
                </a:lnTo>
                <a:lnTo>
                  <a:pt x="15905" y="2820"/>
                </a:lnTo>
                <a:lnTo>
                  <a:pt x="16296" y="2820"/>
                </a:lnTo>
                <a:lnTo>
                  <a:pt x="16296" y="928"/>
                </a:lnTo>
                <a:lnTo>
                  <a:pt x="15944" y="928"/>
                </a:lnTo>
                <a:close/>
                <a:moveTo>
                  <a:pt x="13505" y="1287"/>
                </a:moveTo>
                <a:lnTo>
                  <a:pt x="13907" y="1287"/>
                </a:lnTo>
                <a:lnTo>
                  <a:pt x="13907" y="2820"/>
                </a:lnTo>
                <a:lnTo>
                  <a:pt x="14295" y="2820"/>
                </a:lnTo>
                <a:lnTo>
                  <a:pt x="14295" y="1287"/>
                </a:lnTo>
                <a:lnTo>
                  <a:pt x="14696" y="1287"/>
                </a:lnTo>
                <a:lnTo>
                  <a:pt x="14696" y="928"/>
                </a:lnTo>
                <a:lnTo>
                  <a:pt x="13505" y="928"/>
                </a:lnTo>
                <a:lnTo>
                  <a:pt x="13505" y="1287"/>
                </a:lnTo>
                <a:close/>
                <a:moveTo>
                  <a:pt x="12200" y="2820"/>
                </a:moveTo>
                <a:lnTo>
                  <a:pt x="13290" y="2820"/>
                </a:lnTo>
                <a:lnTo>
                  <a:pt x="13290" y="2448"/>
                </a:lnTo>
                <a:lnTo>
                  <a:pt x="12590" y="2448"/>
                </a:lnTo>
                <a:lnTo>
                  <a:pt x="12590" y="2046"/>
                </a:lnTo>
                <a:lnTo>
                  <a:pt x="13193" y="2046"/>
                </a:lnTo>
                <a:lnTo>
                  <a:pt x="13193" y="1684"/>
                </a:lnTo>
                <a:lnTo>
                  <a:pt x="12590" y="1684"/>
                </a:lnTo>
                <a:lnTo>
                  <a:pt x="12590" y="1292"/>
                </a:lnTo>
                <a:lnTo>
                  <a:pt x="13290" y="1292"/>
                </a:lnTo>
                <a:lnTo>
                  <a:pt x="13290" y="928"/>
                </a:lnTo>
                <a:lnTo>
                  <a:pt x="12200" y="928"/>
                </a:lnTo>
                <a:lnTo>
                  <a:pt x="12200" y="2820"/>
                </a:lnTo>
                <a:close/>
                <a:moveTo>
                  <a:pt x="11039" y="1435"/>
                </a:moveTo>
                <a:lnTo>
                  <a:pt x="11045" y="1418"/>
                </a:lnTo>
                <a:lnTo>
                  <a:pt x="11053" y="1400"/>
                </a:lnTo>
                <a:lnTo>
                  <a:pt x="11062" y="1384"/>
                </a:lnTo>
                <a:lnTo>
                  <a:pt x="11073" y="1367"/>
                </a:lnTo>
                <a:lnTo>
                  <a:pt x="11079" y="1360"/>
                </a:lnTo>
                <a:lnTo>
                  <a:pt x="11086" y="1353"/>
                </a:lnTo>
                <a:lnTo>
                  <a:pt x="11094" y="1346"/>
                </a:lnTo>
                <a:lnTo>
                  <a:pt x="11102" y="1339"/>
                </a:lnTo>
                <a:lnTo>
                  <a:pt x="11110" y="1332"/>
                </a:lnTo>
                <a:lnTo>
                  <a:pt x="11119" y="1326"/>
                </a:lnTo>
                <a:lnTo>
                  <a:pt x="11128" y="1321"/>
                </a:lnTo>
                <a:lnTo>
                  <a:pt x="11138" y="1316"/>
                </a:lnTo>
                <a:lnTo>
                  <a:pt x="11149" y="1311"/>
                </a:lnTo>
                <a:lnTo>
                  <a:pt x="11160" y="1307"/>
                </a:lnTo>
                <a:lnTo>
                  <a:pt x="11171" y="1304"/>
                </a:lnTo>
                <a:lnTo>
                  <a:pt x="11183" y="1300"/>
                </a:lnTo>
                <a:lnTo>
                  <a:pt x="11196" y="1298"/>
                </a:lnTo>
                <a:lnTo>
                  <a:pt x="11210" y="1296"/>
                </a:lnTo>
                <a:lnTo>
                  <a:pt x="11224" y="1295"/>
                </a:lnTo>
                <a:lnTo>
                  <a:pt x="11238" y="1295"/>
                </a:lnTo>
                <a:lnTo>
                  <a:pt x="11251" y="1295"/>
                </a:lnTo>
                <a:lnTo>
                  <a:pt x="11265" y="1296"/>
                </a:lnTo>
                <a:lnTo>
                  <a:pt x="11278" y="1298"/>
                </a:lnTo>
                <a:lnTo>
                  <a:pt x="11290" y="1300"/>
                </a:lnTo>
                <a:lnTo>
                  <a:pt x="11302" y="1304"/>
                </a:lnTo>
                <a:lnTo>
                  <a:pt x="11313" y="1308"/>
                </a:lnTo>
                <a:lnTo>
                  <a:pt x="11324" y="1312"/>
                </a:lnTo>
                <a:lnTo>
                  <a:pt x="11335" y="1317"/>
                </a:lnTo>
                <a:lnTo>
                  <a:pt x="11354" y="1328"/>
                </a:lnTo>
                <a:lnTo>
                  <a:pt x="11372" y="1341"/>
                </a:lnTo>
                <a:lnTo>
                  <a:pt x="11388" y="1354"/>
                </a:lnTo>
                <a:lnTo>
                  <a:pt x="11402" y="1368"/>
                </a:lnTo>
                <a:lnTo>
                  <a:pt x="11414" y="1384"/>
                </a:lnTo>
                <a:lnTo>
                  <a:pt x="11426" y="1400"/>
                </a:lnTo>
                <a:lnTo>
                  <a:pt x="11430" y="1408"/>
                </a:lnTo>
                <a:lnTo>
                  <a:pt x="11434" y="1418"/>
                </a:lnTo>
                <a:lnTo>
                  <a:pt x="11438" y="1426"/>
                </a:lnTo>
                <a:lnTo>
                  <a:pt x="11441" y="1435"/>
                </a:lnTo>
                <a:lnTo>
                  <a:pt x="11446" y="1453"/>
                </a:lnTo>
                <a:lnTo>
                  <a:pt x="11451" y="1470"/>
                </a:lnTo>
                <a:lnTo>
                  <a:pt x="11455" y="1486"/>
                </a:lnTo>
                <a:lnTo>
                  <a:pt x="11458" y="1499"/>
                </a:lnTo>
                <a:lnTo>
                  <a:pt x="11828" y="1388"/>
                </a:lnTo>
                <a:lnTo>
                  <a:pt x="11823" y="1365"/>
                </a:lnTo>
                <a:lnTo>
                  <a:pt x="11817" y="1342"/>
                </a:lnTo>
                <a:lnTo>
                  <a:pt x="11810" y="1320"/>
                </a:lnTo>
                <a:lnTo>
                  <a:pt x="11802" y="1297"/>
                </a:lnTo>
                <a:lnTo>
                  <a:pt x="11793" y="1275"/>
                </a:lnTo>
                <a:lnTo>
                  <a:pt x="11784" y="1253"/>
                </a:lnTo>
                <a:lnTo>
                  <a:pt x="11774" y="1232"/>
                </a:lnTo>
                <a:lnTo>
                  <a:pt x="11763" y="1210"/>
                </a:lnTo>
                <a:lnTo>
                  <a:pt x="11751" y="1188"/>
                </a:lnTo>
                <a:lnTo>
                  <a:pt x="11738" y="1168"/>
                </a:lnTo>
                <a:lnTo>
                  <a:pt x="11725" y="1148"/>
                </a:lnTo>
                <a:lnTo>
                  <a:pt x="11711" y="1129"/>
                </a:lnTo>
                <a:lnTo>
                  <a:pt x="11695" y="1110"/>
                </a:lnTo>
                <a:lnTo>
                  <a:pt x="11679" y="1093"/>
                </a:lnTo>
                <a:lnTo>
                  <a:pt x="11662" y="1075"/>
                </a:lnTo>
                <a:lnTo>
                  <a:pt x="11645" y="1059"/>
                </a:lnTo>
                <a:lnTo>
                  <a:pt x="11625" y="1043"/>
                </a:lnTo>
                <a:lnTo>
                  <a:pt x="11606" y="1028"/>
                </a:lnTo>
                <a:lnTo>
                  <a:pt x="11585" y="1014"/>
                </a:lnTo>
                <a:lnTo>
                  <a:pt x="11564" y="1000"/>
                </a:lnTo>
                <a:lnTo>
                  <a:pt x="11542" y="987"/>
                </a:lnTo>
                <a:lnTo>
                  <a:pt x="11518" y="976"/>
                </a:lnTo>
                <a:lnTo>
                  <a:pt x="11495" y="964"/>
                </a:lnTo>
                <a:lnTo>
                  <a:pt x="11469" y="954"/>
                </a:lnTo>
                <a:lnTo>
                  <a:pt x="11444" y="945"/>
                </a:lnTo>
                <a:lnTo>
                  <a:pt x="11416" y="937"/>
                </a:lnTo>
                <a:lnTo>
                  <a:pt x="11389" y="930"/>
                </a:lnTo>
                <a:lnTo>
                  <a:pt x="11360" y="924"/>
                </a:lnTo>
                <a:lnTo>
                  <a:pt x="11331" y="920"/>
                </a:lnTo>
                <a:lnTo>
                  <a:pt x="11300" y="917"/>
                </a:lnTo>
                <a:lnTo>
                  <a:pt x="11270" y="916"/>
                </a:lnTo>
                <a:lnTo>
                  <a:pt x="11238" y="915"/>
                </a:lnTo>
                <a:lnTo>
                  <a:pt x="11197" y="916"/>
                </a:lnTo>
                <a:lnTo>
                  <a:pt x="11159" y="918"/>
                </a:lnTo>
                <a:lnTo>
                  <a:pt x="11122" y="922"/>
                </a:lnTo>
                <a:lnTo>
                  <a:pt x="11086" y="928"/>
                </a:lnTo>
                <a:lnTo>
                  <a:pt x="11069" y="932"/>
                </a:lnTo>
                <a:lnTo>
                  <a:pt x="11052" y="937"/>
                </a:lnTo>
                <a:lnTo>
                  <a:pt x="11035" y="941"/>
                </a:lnTo>
                <a:lnTo>
                  <a:pt x="11019" y="946"/>
                </a:lnTo>
                <a:lnTo>
                  <a:pt x="11004" y="951"/>
                </a:lnTo>
                <a:lnTo>
                  <a:pt x="10989" y="957"/>
                </a:lnTo>
                <a:lnTo>
                  <a:pt x="10973" y="963"/>
                </a:lnTo>
                <a:lnTo>
                  <a:pt x="10959" y="970"/>
                </a:lnTo>
                <a:lnTo>
                  <a:pt x="10932" y="985"/>
                </a:lnTo>
                <a:lnTo>
                  <a:pt x="10904" y="1000"/>
                </a:lnTo>
                <a:lnTo>
                  <a:pt x="10879" y="1017"/>
                </a:lnTo>
                <a:lnTo>
                  <a:pt x="10855" y="1034"/>
                </a:lnTo>
                <a:lnTo>
                  <a:pt x="10833" y="1053"/>
                </a:lnTo>
                <a:lnTo>
                  <a:pt x="10811" y="1071"/>
                </a:lnTo>
                <a:lnTo>
                  <a:pt x="10792" y="1092"/>
                </a:lnTo>
                <a:lnTo>
                  <a:pt x="10773" y="1113"/>
                </a:lnTo>
                <a:lnTo>
                  <a:pt x="10756" y="1135"/>
                </a:lnTo>
                <a:lnTo>
                  <a:pt x="10740" y="1158"/>
                </a:lnTo>
                <a:lnTo>
                  <a:pt x="10725" y="1181"/>
                </a:lnTo>
                <a:lnTo>
                  <a:pt x="10712" y="1205"/>
                </a:lnTo>
                <a:lnTo>
                  <a:pt x="10699" y="1230"/>
                </a:lnTo>
                <a:lnTo>
                  <a:pt x="10688" y="1255"/>
                </a:lnTo>
                <a:lnTo>
                  <a:pt x="10678" y="1281"/>
                </a:lnTo>
                <a:lnTo>
                  <a:pt x="10670" y="1308"/>
                </a:lnTo>
                <a:lnTo>
                  <a:pt x="10662" y="1334"/>
                </a:lnTo>
                <a:lnTo>
                  <a:pt x="10656" y="1361"/>
                </a:lnTo>
                <a:lnTo>
                  <a:pt x="10649" y="1388"/>
                </a:lnTo>
                <a:lnTo>
                  <a:pt x="10645" y="1415"/>
                </a:lnTo>
                <a:lnTo>
                  <a:pt x="10642" y="1441"/>
                </a:lnTo>
                <a:lnTo>
                  <a:pt x="10639" y="1468"/>
                </a:lnTo>
                <a:lnTo>
                  <a:pt x="10638" y="1495"/>
                </a:lnTo>
                <a:lnTo>
                  <a:pt x="10637" y="1522"/>
                </a:lnTo>
                <a:lnTo>
                  <a:pt x="10637" y="2195"/>
                </a:lnTo>
                <a:lnTo>
                  <a:pt x="10638" y="2227"/>
                </a:lnTo>
                <a:lnTo>
                  <a:pt x="10639" y="2259"/>
                </a:lnTo>
                <a:lnTo>
                  <a:pt x="10642" y="2289"/>
                </a:lnTo>
                <a:lnTo>
                  <a:pt x="10645" y="2320"/>
                </a:lnTo>
                <a:lnTo>
                  <a:pt x="10650" y="2351"/>
                </a:lnTo>
                <a:lnTo>
                  <a:pt x="10656" y="2381"/>
                </a:lnTo>
                <a:lnTo>
                  <a:pt x="10663" y="2411"/>
                </a:lnTo>
                <a:lnTo>
                  <a:pt x="10671" y="2440"/>
                </a:lnTo>
                <a:lnTo>
                  <a:pt x="10680" y="2468"/>
                </a:lnTo>
                <a:lnTo>
                  <a:pt x="10690" y="2497"/>
                </a:lnTo>
                <a:lnTo>
                  <a:pt x="10701" y="2524"/>
                </a:lnTo>
                <a:lnTo>
                  <a:pt x="10714" y="2550"/>
                </a:lnTo>
                <a:lnTo>
                  <a:pt x="10727" y="2575"/>
                </a:lnTo>
                <a:lnTo>
                  <a:pt x="10742" y="2599"/>
                </a:lnTo>
                <a:lnTo>
                  <a:pt x="10758" y="2623"/>
                </a:lnTo>
                <a:lnTo>
                  <a:pt x="10776" y="2645"/>
                </a:lnTo>
                <a:lnTo>
                  <a:pt x="10794" y="2667"/>
                </a:lnTo>
                <a:lnTo>
                  <a:pt x="10814" y="2687"/>
                </a:lnTo>
                <a:lnTo>
                  <a:pt x="10836" y="2706"/>
                </a:lnTo>
                <a:lnTo>
                  <a:pt x="10858" y="2724"/>
                </a:lnTo>
                <a:lnTo>
                  <a:pt x="10882" y="2741"/>
                </a:lnTo>
                <a:lnTo>
                  <a:pt x="10907" y="2757"/>
                </a:lnTo>
                <a:lnTo>
                  <a:pt x="10934" y="2772"/>
                </a:lnTo>
                <a:lnTo>
                  <a:pt x="10962" y="2785"/>
                </a:lnTo>
                <a:lnTo>
                  <a:pt x="10976" y="2791"/>
                </a:lnTo>
                <a:lnTo>
                  <a:pt x="10991" y="2797"/>
                </a:lnTo>
                <a:lnTo>
                  <a:pt x="11006" y="2802"/>
                </a:lnTo>
                <a:lnTo>
                  <a:pt x="11021" y="2808"/>
                </a:lnTo>
                <a:lnTo>
                  <a:pt x="11054" y="2817"/>
                </a:lnTo>
                <a:lnTo>
                  <a:pt x="11087" y="2824"/>
                </a:lnTo>
                <a:lnTo>
                  <a:pt x="11123" y="2830"/>
                </a:lnTo>
                <a:lnTo>
                  <a:pt x="11160" y="2834"/>
                </a:lnTo>
                <a:lnTo>
                  <a:pt x="11198" y="2836"/>
                </a:lnTo>
                <a:lnTo>
                  <a:pt x="11238" y="2837"/>
                </a:lnTo>
                <a:lnTo>
                  <a:pt x="11267" y="2836"/>
                </a:lnTo>
                <a:lnTo>
                  <a:pt x="11294" y="2835"/>
                </a:lnTo>
                <a:lnTo>
                  <a:pt x="11322" y="2833"/>
                </a:lnTo>
                <a:lnTo>
                  <a:pt x="11348" y="2829"/>
                </a:lnTo>
                <a:lnTo>
                  <a:pt x="11374" y="2825"/>
                </a:lnTo>
                <a:lnTo>
                  <a:pt x="11400" y="2820"/>
                </a:lnTo>
                <a:lnTo>
                  <a:pt x="11425" y="2813"/>
                </a:lnTo>
                <a:lnTo>
                  <a:pt x="11449" y="2806"/>
                </a:lnTo>
                <a:lnTo>
                  <a:pt x="11473" y="2797"/>
                </a:lnTo>
                <a:lnTo>
                  <a:pt x="11497" y="2788"/>
                </a:lnTo>
                <a:lnTo>
                  <a:pt x="11519" y="2778"/>
                </a:lnTo>
                <a:lnTo>
                  <a:pt x="11542" y="2767"/>
                </a:lnTo>
                <a:lnTo>
                  <a:pt x="11563" y="2754"/>
                </a:lnTo>
                <a:lnTo>
                  <a:pt x="11584" y="2742"/>
                </a:lnTo>
                <a:lnTo>
                  <a:pt x="11605" y="2727"/>
                </a:lnTo>
                <a:lnTo>
                  <a:pt x="11625" y="2712"/>
                </a:lnTo>
                <a:lnTo>
                  <a:pt x="11645" y="2696"/>
                </a:lnTo>
                <a:lnTo>
                  <a:pt x="11663" y="2679"/>
                </a:lnTo>
                <a:lnTo>
                  <a:pt x="11681" y="2662"/>
                </a:lnTo>
                <a:lnTo>
                  <a:pt x="11697" y="2643"/>
                </a:lnTo>
                <a:lnTo>
                  <a:pt x="11713" y="2625"/>
                </a:lnTo>
                <a:lnTo>
                  <a:pt x="11728" y="2605"/>
                </a:lnTo>
                <a:lnTo>
                  <a:pt x="11741" y="2585"/>
                </a:lnTo>
                <a:lnTo>
                  <a:pt x="11755" y="2563"/>
                </a:lnTo>
                <a:lnTo>
                  <a:pt x="11767" y="2541"/>
                </a:lnTo>
                <a:lnTo>
                  <a:pt x="11778" y="2519"/>
                </a:lnTo>
                <a:lnTo>
                  <a:pt x="11788" y="2495"/>
                </a:lnTo>
                <a:lnTo>
                  <a:pt x="11797" y="2470"/>
                </a:lnTo>
                <a:lnTo>
                  <a:pt x="11805" y="2446"/>
                </a:lnTo>
                <a:lnTo>
                  <a:pt x="11813" y="2420"/>
                </a:lnTo>
                <a:lnTo>
                  <a:pt x="11819" y="2393"/>
                </a:lnTo>
                <a:lnTo>
                  <a:pt x="11825" y="2367"/>
                </a:lnTo>
                <a:lnTo>
                  <a:pt x="11454" y="2258"/>
                </a:lnTo>
                <a:lnTo>
                  <a:pt x="11450" y="2280"/>
                </a:lnTo>
                <a:lnTo>
                  <a:pt x="11445" y="2302"/>
                </a:lnTo>
                <a:lnTo>
                  <a:pt x="11438" y="2321"/>
                </a:lnTo>
                <a:lnTo>
                  <a:pt x="11430" y="2340"/>
                </a:lnTo>
                <a:lnTo>
                  <a:pt x="11419" y="2358"/>
                </a:lnTo>
                <a:lnTo>
                  <a:pt x="11408" y="2374"/>
                </a:lnTo>
                <a:lnTo>
                  <a:pt x="11395" y="2389"/>
                </a:lnTo>
                <a:lnTo>
                  <a:pt x="11381" y="2404"/>
                </a:lnTo>
                <a:lnTo>
                  <a:pt x="11364" y="2416"/>
                </a:lnTo>
                <a:lnTo>
                  <a:pt x="11348" y="2426"/>
                </a:lnTo>
                <a:lnTo>
                  <a:pt x="11332" y="2435"/>
                </a:lnTo>
                <a:lnTo>
                  <a:pt x="11313" y="2443"/>
                </a:lnTo>
                <a:lnTo>
                  <a:pt x="11296" y="2449"/>
                </a:lnTo>
                <a:lnTo>
                  <a:pt x="11277" y="2453"/>
                </a:lnTo>
                <a:lnTo>
                  <a:pt x="11257" y="2455"/>
                </a:lnTo>
                <a:lnTo>
                  <a:pt x="11238" y="2456"/>
                </a:lnTo>
                <a:lnTo>
                  <a:pt x="11224" y="2456"/>
                </a:lnTo>
                <a:lnTo>
                  <a:pt x="11210" y="2455"/>
                </a:lnTo>
                <a:lnTo>
                  <a:pt x="11196" y="2454"/>
                </a:lnTo>
                <a:lnTo>
                  <a:pt x="11184" y="2452"/>
                </a:lnTo>
                <a:lnTo>
                  <a:pt x="11172" y="2450"/>
                </a:lnTo>
                <a:lnTo>
                  <a:pt x="11161" y="2447"/>
                </a:lnTo>
                <a:lnTo>
                  <a:pt x="11150" y="2443"/>
                </a:lnTo>
                <a:lnTo>
                  <a:pt x="11139" y="2439"/>
                </a:lnTo>
                <a:lnTo>
                  <a:pt x="11129" y="2434"/>
                </a:lnTo>
                <a:lnTo>
                  <a:pt x="11120" y="2429"/>
                </a:lnTo>
                <a:lnTo>
                  <a:pt x="11111" y="2423"/>
                </a:lnTo>
                <a:lnTo>
                  <a:pt x="11103" y="2417"/>
                </a:lnTo>
                <a:lnTo>
                  <a:pt x="11095" y="2410"/>
                </a:lnTo>
                <a:lnTo>
                  <a:pt x="11087" y="2403"/>
                </a:lnTo>
                <a:lnTo>
                  <a:pt x="11081" y="2394"/>
                </a:lnTo>
                <a:lnTo>
                  <a:pt x="11075" y="2386"/>
                </a:lnTo>
                <a:lnTo>
                  <a:pt x="11064" y="2368"/>
                </a:lnTo>
                <a:lnTo>
                  <a:pt x="11054" y="2348"/>
                </a:lnTo>
                <a:lnTo>
                  <a:pt x="11046" y="2328"/>
                </a:lnTo>
                <a:lnTo>
                  <a:pt x="11040" y="2306"/>
                </a:lnTo>
                <a:lnTo>
                  <a:pt x="11034" y="2282"/>
                </a:lnTo>
                <a:lnTo>
                  <a:pt x="11030" y="2259"/>
                </a:lnTo>
                <a:lnTo>
                  <a:pt x="11028" y="2233"/>
                </a:lnTo>
                <a:lnTo>
                  <a:pt x="11027" y="2206"/>
                </a:lnTo>
                <a:lnTo>
                  <a:pt x="11027" y="1505"/>
                </a:lnTo>
                <a:lnTo>
                  <a:pt x="11028" y="1488"/>
                </a:lnTo>
                <a:lnTo>
                  <a:pt x="11030" y="1471"/>
                </a:lnTo>
                <a:lnTo>
                  <a:pt x="11033" y="1454"/>
                </a:lnTo>
                <a:lnTo>
                  <a:pt x="11039" y="1435"/>
                </a:lnTo>
                <a:close/>
                <a:moveTo>
                  <a:pt x="9256" y="2645"/>
                </a:moveTo>
                <a:lnTo>
                  <a:pt x="9275" y="2667"/>
                </a:lnTo>
                <a:lnTo>
                  <a:pt x="9295" y="2687"/>
                </a:lnTo>
                <a:lnTo>
                  <a:pt x="9316" y="2706"/>
                </a:lnTo>
                <a:lnTo>
                  <a:pt x="9339" y="2724"/>
                </a:lnTo>
                <a:lnTo>
                  <a:pt x="9363" y="2741"/>
                </a:lnTo>
                <a:lnTo>
                  <a:pt x="9389" y="2757"/>
                </a:lnTo>
                <a:lnTo>
                  <a:pt x="9415" y="2772"/>
                </a:lnTo>
                <a:lnTo>
                  <a:pt x="9443" y="2785"/>
                </a:lnTo>
                <a:lnTo>
                  <a:pt x="9457" y="2791"/>
                </a:lnTo>
                <a:lnTo>
                  <a:pt x="9472" y="2797"/>
                </a:lnTo>
                <a:lnTo>
                  <a:pt x="9487" y="2802"/>
                </a:lnTo>
                <a:lnTo>
                  <a:pt x="9503" y="2808"/>
                </a:lnTo>
                <a:lnTo>
                  <a:pt x="9535" y="2817"/>
                </a:lnTo>
                <a:lnTo>
                  <a:pt x="9569" y="2824"/>
                </a:lnTo>
                <a:lnTo>
                  <a:pt x="9604" y="2830"/>
                </a:lnTo>
                <a:lnTo>
                  <a:pt x="9641" y="2834"/>
                </a:lnTo>
                <a:lnTo>
                  <a:pt x="9680" y="2836"/>
                </a:lnTo>
                <a:lnTo>
                  <a:pt x="9720" y="2837"/>
                </a:lnTo>
                <a:lnTo>
                  <a:pt x="9747" y="2836"/>
                </a:lnTo>
                <a:lnTo>
                  <a:pt x="9776" y="2835"/>
                </a:lnTo>
                <a:lnTo>
                  <a:pt x="9802" y="2833"/>
                </a:lnTo>
                <a:lnTo>
                  <a:pt x="9829" y="2829"/>
                </a:lnTo>
                <a:lnTo>
                  <a:pt x="9855" y="2825"/>
                </a:lnTo>
                <a:lnTo>
                  <a:pt x="9880" y="2820"/>
                </a:lnTo>
                <a:lnTo>
                  <a:pt x="9906" y="2813"/>
                </a:lnTo>
                <a:lnTo>
                  <a:pt x="9930" y="2806"/>
                </a:lnTo>
                <a:lnTo>
                  <a:pt x="9954" y="2797"/>
                </a:lnTo>
                <a:lnTo>
                  <a:pt x="9977" y="2788"/>
                </a:lnTo>
                <a:lnTo>
                  <a:pt x="10001" y="2778"/>
                </a:lnTo>
                <a:lnTo>
                  <a:pt x="10023" y="2767"/>
                </a:lnTo>
                <a:lnTo>
                  <a:pt x="10044" y="2754"/>
                </a:lnTo>
                <a:lnTo>
                  <a:pt x="10066" y="2742"/>
                </a:lnTo>
                <a:lnTo>
                  <a:pt x="10086" y="2727"/>
                </a:lnTo>
                <a:lnTo>
                  <a:pt x="10107" y="2712"/>
                </a:lnTo>
                <a:lnTo>
                  <a:pt x="10126" y="2696"/>
                </a:lnTo>
                <a:lnTo>
                  <a:pt x="10144" y="2679"/>
                </a:lnTo>
                <a:lnTo>
                  <a:pt x="10162" y="2662"/>
                </a:lnTo>
                <a:lnTo>
                  <a:pt x="10178" y="2643"/>
                </a:lnTo>
                <a:lnTo>
                  <a:pt x="10194" y="2625"/>
                </a:lnTo>
                <a:lnTo>
                  <a:pt x="10208" y="2605"/>
                </a:lnTo>
                <a:lnTo>
                  <a:pt x="10223" y="2585"/>
                </a:lnTo>
                <a:lnTo>
                  <a:pt x="10236" y="2563"/>
                </a:lnTo>
                <a:lnTo>
                  <a:pt x="10248" y="2541"/>
                </a:lnTo>
                <a:lnTo>
                  <a:pt x="10259" y="2519"/>
                </a:lnTo>
                <a:lnTo>
                  <a:pt x="10270" y="2495"/>
                </a:lnTo>
                <a:lnTo>
                  <a:pt x="10279" y="2470"/>
                </a:lnTo>
                <a:lnTo>
                  <a:pt x="10287" y="2446"/>
                </a:lnTo>
                <a:lnTo>
                  <a:pt x="10294" y="2420"/>
                </a:lnTo>
                <a:lnTo>
                  <a:pt x="10300" y="2393"/>
                </a:lnTo>
                <a:lnTo>
                  <a:pt x="10306" y="2367"/>
                </a:lnTo>
                <a:lnTo>
                  <a:pt x="9934" y="2258"/>
                </a:lnTo>
                <a:lnTo>
                  <a:pt x="9930" y="2280"/>
                </a:lnTo>
                <a:lnTo>
                  <a:pt x="9925" y="2302"/>
                </a:lnTo>
                <a:lnTo>
                  <a:pt x="9919" y="2321"/>
                </a:lnTo>
                <a:lnTo>
                  <a:pt x="9910" y="2341"/>
                </a:lnTo>
                <a:lnTo>
                  <a:pt x="9901" y="2358"/>
                </a:lnTo>
                <a:lnTo>
                  <a:pt x="9889" y="2374"/>
                </a:lnTo>
                <a:lnTo>
                  <a:pt x="9876" y="2389"/>
                </a:lnTo>
                <a:lnTo>
                  <a:pt x="9861" y="2404"/>
                </a:lnTo>
                <a:lnTo>
                  <a:pt x="9846" y="2416"/>
                </a:lnTo>
                <a:lnTo>
                  <a:pt x="9830" y="2426"/>
                </a:lnTo>
                <a:lnTo>
                  <a:pt x="9812" y="2435"/>
                </a:lnTo>
                <a:lnTo>
                  <a:pt x="9795" y="2443"/>
                </a:lnTo>
                <a:lnTo>
                  <a:pt x="9777" y="2449"/>
                </a:lnTo>
                <a:lnTo>
                  <a:pt x="9758" y="2453"/>
                </a:lnTo>
                <a:lnTo>
                  <a:pt x="9739" y="2455"/>
                </a:lnTo>
                <a:lnTo>
                  <a:pt x="9720" y="2456"/>
                </a:lnTo>
                <a:lnTo>
                  <a:pt x="9705" y="2456"/>
                </a:lnTo>
                <a:lnTo>
                  <a:pt x="9691" y="2455"/>
                </a:lnTo>
                <a:lnTo>
                  <a:pt x="9678" y="2454"/>
                </a:lnTo>
                <a:lnTo>
                  <a:pt x="9665" y="2452"/>
                </a:lnTo>
                <a:lnTo>
                  <a:pt x="9653" y="2450"/>
                </a:lnTo>
                <a:lnTo>
                  <a:pt x="9641" y="2447"/>
                </a:lnTo>
                <a:lnTo>
                  <a:pt x="9630" y="2443"/>
                </a:lnTo>
                <a:lnTo>
                  <a:pt x="9620" y="2439"/>
                </a:lnTo>
                <a:lnTo>
                  <a:pt x="9610" y="2434"/>
                </a:lnTo>
                <a:lnTo>
                  <a:pt x="9600" y="2429"/>
                </a:lnTo>
                <a:lnTo>
                  <a:pt x="9591" y="2423"/>
                </a:lnTo>
                <a:lnTo>
                  <a:pt x="9583" y="2417"/>
                </a:lnTo>
                <a:lnTo>
                  <a:pt x="9576" y="2410"/>
                </a:lnTo>
                <a:lnTo>
                  <a:pt x="9569" y="2403"/>
                </a:lnTo>
                <a:lnTo>
                  <a:pt x="9562" y="2394"/>
                </a:lnTo>
                <a:lnTo>
                  <a:pt x="9556" y="2386"/>
                </a:lnTo>
                <a:lnTo>
                  <a:pt x="9544" y="2368"/>
                </a:lnTo>
                <a:lnTo>
                  <a:pt x="9535" y="2348"/>
                </a:lnTo>
                <a:lnTo>
                  <a:pt x="9527" y="2328"/>
                </a:lnTo>
                <a:lnTo>
                  <a:pt x="9520" y="2306"/>
                </a:lnTo>
                <a:lnTo>
                  <a:pt x="9515" y="2282"/>
                </a:lnTo>
                <a:lnTo>
                  <a:pt x="9512" y="2259"/>
                </a:lnTo>
                <a:lnTo>
                  <a:pt x="9509" y="2233"/>
                </a:lnTo>
                <a:lnTo>
                  <a:pt x="9509" y="2206"/>
                </a:lnTo>
                <a:lnTo>
                  <a:pt x="9509" y="1505"/>
                </a:lnTo>
                <a:lnTo>
                  <a:pt x="9509" y="1488"/>
                </a:lnTo>
                <a:lnTo>
                  <a:pt x="9511" y="1471"/>
                </a:lnTo>
                <a:lnTo>
                  <a:pt x="9515" y="1454"/>
                </a:lnTo>
                <a:lnTo>
                  <a:pt x="9520" y="1435"/>
                </a:lnTo>
                <a:lnTo>
                  <a:pt x="9526" y="1418"/>
                </a:lnTo>
                <a:lnTo>
                  <a:pt x="9533" y="1400"/>
                </a:lnTo>
                <a:lnTo>
                  <a:pt x="9543" y="1384"/>
                </a:lnTo>
                <a:lnTo>
                  <a:pt x="9555" y="1367"/>
                </a:lnTo>
                <a:lnTo>
                  <a:pt x="9561" y="1360"/>
                </a:lnTo>
                <a:lnTo>
                  <a:pt x="9568" y="1353"/>
                </a:lnTo>
                <a:lnTo>
                  <a:pt x="9575" y="1346"/>
                </a:lnTo>
                <a:lnTo>
                  <a:pt x="9583" y="1339"/>
                </a:lnTo>
                <a:lnTo>
                  <a:pt x="9591" y="1332"/>
                </a:lnTo>
                <a:lnTo>
                  <a:pt x="9599" y="1326"/>
                </a:lnTo>
                <a:lnTo>
                  <a:pt x="9609" y="1321"/>
                </a:lnTo>
                <a:lnTo>
                  <a:pt x="9619" y="1316"/>
                </a:lnTo>
                <a:lnTo>
                  <a:pt x="9629" y="1311"/>
                </a:lnTo>
                <a:lnTo>
                  <a:pt x="9640" y="1307"/>
                </a:lnTo>
                <a:lnTo>
                  <a:pt x="9651" y="1304"/>
                </a:lnTo>
                <a:lnTo>
                  <a:pt x="9664" y="1300"/>
                </a:lnTo>
                <a:lnTo>
                  <a:pt x="9677" y="1298"/>
                </a:lnTo>
                <a:lnTo>
                  <a:pt x="9690" y="1296"/>
                </a:lnTo>
                <a:lnTo>
                  <a:pt x="9704" y="1295"/>
                </a:lnTo>
                <a:lnTo>
                  <a:pt x="9720" y="1295"/>
                </a:lnTo>
                <a:lnTo>
                  <a:pt x="9733" y="1295"/>
                </a:lnTo>
                <a:lnTo>
                  <a:pt x="9746" y="1296"/>
                </a:lnTo>
                <a:lnTo>
                  <a:pt x="9759" y="1298"/>
                </a:lnTo>
                <a:lnTo>
                  <a:pt x="9771" y="1300"/>
                </a:lnTo>
                <a:lnTo>
                  <a:pt x="9783" y="1304"/>
                </a:lnTo>
                <a:lnTo>
                  <a:pt x="9794" y="1308"/>
                </a:lnTo>
                <a:lnTo>
                  <a:pt x="9805" y="1312"/>
                </a:lnTo>
                <a:lnTo>
                  <a:pt x="9815" y="1317"/>
                </a:lnTo>
                <a:lnTo>
                  <a:pt x="9835" y="1328"/>
                </a:lnTo>
                <a:lnTo>
                  <a:pt x="9852" y="1341"/>
                </a:lnTo>
                <a:lnTo>
                  <a:pt x="9868" y="1354"/>
                </a:lnTo>
                <a:lnTo>
                  <a:pt x="9883" y="1368"/>
                </a:lnTo>
                <a:lnTo>
                  <a:pt x="9895" y="1384"/>
                </a:lnTo>
                <a:lnTo>
                  <a:pt x="9906" y="1400"/>
                </a:lnTo>
                <a:lnTo>
                  <a:pt x="9915" y="1418"/>
                </a:lnTo>
                <a:lnTo>
                  <a:pt x="9922" y="1435"/>
                </a:lnTo>
                <a:lnTo>
                  <a:pt x="9927" y="1453"/>
                </a:lnTo>
                <a:lnTo>
                  <a:pt x="9932" y="1470"/>
                </a:lnTo>
                <a:lnTo>
                  <a:pt x="9936" y="1486"/>
                </a:lnTo>
                <a:lnTo>
                  <a:pt x="9940" y="1499"/>
                </a:lnTo>
                <a:lnTo>
                  <a:pt x="10308" y="1388"/>
                </a:lnTo>
                <a:lnTo>
                  <a:pt x="10303" y="1365"/>
                </a:lnTo>
                <a:lnTo>
                  <a:pt x="10298" y="1343"/>
                </a:lnTo>
                <a:lnTo>
                  <a:pt x="10291" y="1320"/>
                </a:lnTo>
                <a:lnTo>
                  <a:pt x="10283" y="1297"/>
                </a:lnTo>
                <a:lnTo>
                  <a:pt x="10275" y="1275"/>
                </a:lnTo>
                <a:lnTo>
                  <a:pt x="10265" y="1253"/>
                </a:lnTo>
                <a:lnTo>
                  <a:pt x="10255" y="1232"/>
                </a:lnTo>
                <a:lnTo>
                  <a:pt x="10244" y="1210"/>
                </a:lnTo>
                <a:lnTo>
                  <a:pt x="10232" y="1188"/>
                </a:lnTo>
                <a:lnTo>
                  <a:pt x="10219" y="1168"/>
                </a:lnTo>
                <a:lnTo>
                  <a:pt x="10205" y="1148"/>
                </a:lnTo>
                <a:lnTo>
                  <a:pt x="10191" y="1129"/>
                </a:lnTo>
                <a:lnTo>
                  <a:pt x="10176" y="1110"/>
                </a:lnTo>
                <a:lnTo>
                  <a:pt x="10160" y="1093"/>
                </a:lnTo>
                <a:lnTo>
                  <a:pt x="10142" y="1075"/>
                </a:lnTo>
                <a:lnTo>
                  <a:pt x="10125" y="1059"/>
                </a:lnTo>
                <a:lnTo>
                  <a:pt x="10107" y="1043"/>
                </a:lnTo>
                <a:lnTo>
                  <a:pt x="10087" y="1028"/>
                </a:lnTo>
                <a:lnTo>
                  <a:pt x="10067" y="1014"/>
                </a:lnTo>
                <a:lnTo>
                  <a:pt x="10045" y="999"/>
                </a:lnTo>
                <a:lnTo>
                  <a:pt x="10023" y="987"/>
                </a:lnTo>
                <a:lnTo>
                  <a:pt x="10000" y="976"/>
                </a:lnTo>
                <a:lnTo>
                  <a:pt x="9975" y="964"/>
                </a:lnTo>
                <a:lnTo>
                  <a:pt x="9950" y="954"/>
                </a:lnTo>
                <a:lnTo>
                  <a:pt x="9924" y="945"/>
                </a:lnTo>
                <a:lnTo>
                  <a:pt x="9898" y="937"/>
                </a:lnTo>
                <a:lnTo>
                  <a:pt x="9869" y="930"/>
                </a:lnTo>
                <a:lnTo>
                  <a:pt x="9841" y="924"/>
                </a:lnTo>
                <a:lnTo>
                  <a:pt x="9812" y="920"/>
                </a:lnTo>
                <a:lnTo>
                  <a:pt x="9782" y="917"/>
                </a:lnTo>
                <a:lnTo>
                  <a:pt x="9751" y="916"/>
                </a:lnTo>
                <a:lnTo>
                  <a:pt x="9720" y="915"/>
                </a:lnTo>
                <a:lnTo>
                  <a:pt x="9679" y="916"/>
                </a:lnTo>
                <a:lnTo>
                  <a:pt x="9640" y="918"/>
                </a:lnTo>
                <a:lnTo>
                  <a:pt x="9602" y="922"/>
                </a:lnTo>
                <a:lnTo>
                  <a:pt x="9567" y="928"/>
                </a:lnTo>
                <a:lnTo>
                  <a:pt x="9549" y="932"/>
                </a:lnTo>
                <a:lnTo>
                  <a:pt x="9532" y="937"/>
                </a:lnTo>
                <a:lnTo>
                  <a:pt x="9516" y="941"/>
                </a:lnTo>
                <a:lnTo>
                  <a:pt x="9500" y="946"/>
                </a:lnTo>
                <a:lnTo>
                  <a:pt x="9484" y="951"/>
                </a:lnTo>
                <a:lnTo>
                  <a:pt x="9469" y="957"/>
                </a:lnTo>
                <a:lnTo>
                  <a:pt x="9454" y="963"/>
                </a:lnTo>
                <a:lnTo>
                  <a:pt x="9439" y="970"/>
                </a:lnTo>
                <a:lnTo>
                  <a:pt x="9412" y="985"/>
                </a:lnTo>
                <a:lnTo>
                  <a:pt x="9385" y="1000"/>
                </a:lnTo>
                <a:lnTo>
                  <a:pt x="9360" y="1017"/>
                </a:lnTo>
                <a:lnTo>
                  <a:pt x="9337" y="1034"/>
                </a:lnTo>
                <a:lnTo>
                  <a:pt x="9313" y="1053"/>
                </a:lnTo>
                <a:lnTo>
                  <a:pt x="9293" y="1071"/>
                </a:lnTo>
                <a:lnTo>
                  <a:pt x="9272" y="1092"/>
                </a:lnTo>
                <a:lnTo>
                  <a:pt x="9254" y="1113"/>
                </a:lnTo>
                <a:lnTo>
                  <a:pt x="9237" y="1135"/>
                </a:lnTo>
                <a:lnTo>
                  <a:pt x="9220" y="1158"/>
                </a:lnTo>
                <a:lnTo>
                  <a:pt x="9206" y="1181"/>
                </a:lnTo>
                <a:lnTo>
                  <a:pt x="9192" y="1205"/>
                </a:lnTo>
                <a:lnTo>
                  <a:pt x="9180" y="1230"/>
                </a:lnTo>
                <a:lnTo>
                  <a:pt x="9169" y="1255"/>
                </a:lnTo>
                <a:lnTo>
                  <a:pt x="9158" y="1281"/>
                </a:lnTo>
                <a:lnTo>
                  <a:pt x="9150" y="1308"/>
                </a:lnTo>
                <a:lnTo>
                  <a:pt x="9142" y="1334"/>
                </a:lnTo>
                <a:lnTo>
                  <a:pt x="9136" y="1361"/>
                </a:lnTo>
                <a:lnTo>
                  <a:pt x="9130" y="1388"/>
                </a:lnTo>
                <a:lnTo>
                  <a:pt x="9126" y="1415"/>
                </a:lnTo>
                <a:lnTo>
                  <a:pt x="9122" y="1441"/>
                </a:lnTo>
                <a:lnTo>
                  <a:pt x="9119" y="1468"/>
                </a:lnTo>
                <a:lnTo>
                  <a:pt x="9118" y="1495"/>
                </a:lnTo>
                <a:lnTo>
                  <a:pt x="9117" y="1522"/>
                </a:lnTo>
                <a:lnTo>
                  <a:pt x="9117" y="2195"/>
                </a:lnTo>
                <a:lnTo>
                  <a:pt x="9118" y="2227"/>
                </a:lnTo>
                <a:lnTo>
                  <a:pt x="9120" y="2259"/>
                </a:lnTo>
                <a:lnTo>
                  <a:pt x="9122" y="2289"/>
                </a:lnTo>
                <a:lnTo>
                  <a:pt x="9126" y="2320"/>
                </a:lnTo>
                <a:lnTo>
                  <a:pt x="9131" y="2351"/>
                </a:lnTo>
                <a:lnTo>
                  <a:pt x="9137" y="2381"/>
                </a:lnTo>
                <a:lnTo>
                  <a:pt x="9144" y="2411"/>
                </a:lnTo>
                <a:lnTo>
                  <a:pt x="9151" y="2440"/>
                </a:lnTo>
                <a:lnTo>
                  <a:pt x="9160" y="2468"/>
                </a:lnTo>
                <a:lnTo>
                  <a:pt x="9171" y="2497"/>
                </a:lnTo>
                <a:lnTo>
                  <a:pt x="9182" y="2524"/>
                </a:lnTo>
                <a:lnTo>
                  <a:pt x="9195" y="2550"/>
                </a:lnTo>
                <a:lnTo>
                  <a:pt x="9208" y="2575"/>
                </a:lnTo>
                <a:lnTo>
                  <a:pt x="9224" y="2599"/>
                </a:lnTo>
                <a:lnTo>
                  <a:pt x="9239" y="2623"/>
                </a:lnTo>
                <a:lnTo>
                  <a:pt x="9256" y="2645"/>
                </a:lnTo>
                <a:close/>
                <a:moveTo>
                  <a:pt x="7927" y="2206"/>
                </a:moveTo>
                <a:lnTo>
                  <a:pt x="7927" y="1505"/>
                </a:lnTo>
                <a:lnTo>
                  <a:pt x="7928" y="1489"/>
                </a:lnTo>
                <a:lnTo>
                  <a:pt x="7930" y="1471"/>
                </a:lnTo>
                <a:lnTo>
                  <a:pt x="7934" y="1454"/>
                </a:lnTo>
                <a:lnTo>
                  <a:pt x="7939" y="1435"/>
                </a:lnTo>
                <a:lnTo>
                  <a:pt x="7946" y="1418"/>
                </a:lnTo>
                <a:lnTo>
                  <a:pt x="7954" y="1400"/>
                </a:lnTo>
                <a:lnTo>
                  <a:pt x="7965" y="1383"/>
                </a:lnTo>
                <a:lnTo>
                  <a:pt x="7977" y="1367"/>
                </a:lnTo>
                <a:lnTo>
                  <a:pt x="7984" y="1360"/>
                </a:lnTo>
                <a:lnTo>
                  <a:pt x="7991" y="1353"/>
                </a:lnTo>
                <a:lnTo>
                  <a:pt x="7998" y="1346"/>
                </a:lnTo>
                <a:lnTo>
                  <a:pt x="8006" y="1340"/>
                </a:lnTo>
                <a:lnTo>
                  <a:pt x="8015" y="1332"/>
                </a:lnTo>
                <a:lnTo>
                  <a:pt x="8024" y="1327"/>
                </a:lnTo>
                <a:lnTo>
                  <a:pt x="8033" y="1321"/>
                </a:lnTo>
                <a:lnTo>
                  <a:pt x="8043" y="1316"/>
                </a:lnTo>
                <a:lnTo>
                  <a:pt x="8053" y="1311"/>
                </a:lnTo>
                <a:lnTo>
                  <a:pt x="8064" y="1307"/>
                </a:lnTo>
                <a:lnTo>
                  <a:pt x="8077" y="1304"/>
                </a:lnTo>
                <a:lnTo>
                  <a:pt x="8089" y="1300"/>
                </a:lnTo>
                <a:lnTo>
                  <a:pt x="8101" y="1298"/>
                </a:lnTo>
                <a:lnTo>
                  <a:pt x="8114" y="1296"/>
                </a:lnTo>
                <a:lnTo>
                  <a:pt x="8129" y="1295"/>
                </a:lnTo>
                <a:lnTo>
                  <a:pt x="8143" y="1295"/>
                </a:lnTo>
                <a:lnTo>
                  <a:pt x="8157" y="1295"/>
                </a:lnTo>
                <a:lnTo>
                  <a:pt x="8171" y="1296"/>
                </a:lnTo>
                <a:lnTo>
                  <a:pt x="8185" y="1298"/>
                </a:lnTo>
                <a:lnTo>
                  <a:pt x="8197" y="1302"/>
                </a:lnTo>
                <a:lnTo>
                  <a:pt x="8209" y="1305"/>
                </a:lnTo>
                <a:lnTo>
                  <a:pt x="8220" y="1309"/>
                </a:lnTo>
                <a:lnTo>
                  <a:pt x="8230" y="1313"/>
                </a:lnTo>
                <a:lnTo>
                  <a:pt x="8241" y="1318"/>
                </a:lnTo>
                <a:lnTo>
                  <a:pt x="8260" y="1330"/>
                </a:lnTo>
                <a:lnTo>
                  <a:pt x="8276" y="1344"/>
                </a:lnTo>
                <a:lnTo>
                  <a:pt x="8284" y="1351"/>
                </a:lnTo>
                <a:lnTo>
                  <a:pt x="8292" y="1358"/>
                </a:lnTo>
                <a:lnTo>
                  <a:pt x="8299" y="1366"/>
                </a:lnTo>
                <a:lnTo>
                  <a:pt x="8305" y="1373"/>
                </a:lnTo>
                <a:lnTo>
                  <a:pt x="8315" y="1391"/>
                </a:lnTo>
                <a:lnTo>
                  <a:pt x="8325" y="1407"/>
                </a:lnTo>
                <a:lnTo>
                  <a:pt x="8332" y="1425"/>
                </a:lnTo>
                <a:lnTo>
                  <a:pt x="8338" y="1442"/>
                </a:lnTo>
                <a:lnTo>
                  <a:pt x="8343" y="1460"/>
                </a:lnTo>
                <a:lnTo>
                  <a:pt x="8345" y="1475"/>
                </a:lnTo>
                <a:lnTo>
                  <a:pt x="8347" y="1491"/>
                </a:lnTo>
                <a:lnTo>
                  <a:pt x="8347" y="1505"/>
                </a:lnTo>
                <a:lnTo>
                  <a:pt x="8347" y="2252"/>
                </a:lnTo>
                <a:lnTo>
                  <a:pt x="8347" y="2275"/>
                </a:lnTo>
                <a:lnTo>
                  <a:pt x="8344" y="2298"/>
                </a:lnTo>
                <a:lnTo>
                  <a:pt x="8342" y="2308"/>
                </a:lnTo>
                <a:lnTo>
                  <a:pt x="8338" y="2318"/>
                </a:lnTo>
                <a:lnTo>
                  <a:pt x="8335" y="2328"/>
                </a:lnTo>
                <a:lnTo>
                  <a:pt x="8332" y="2338"/>
                </a:lnTo>
                <a:lnTo>
                  <a:pt x="8328" y="2346"/>
                </a:lnTo>
                <a:lnTo>
                  <a:pt x="8324" y="2355"/>
                </a:lnTo>
                <a:lnTo>
                  <a:pt x="8319" y="2364"/>
                </a:lnTo>
                <a:lnTo>
                  <a:pt x="8313" y="2372"/>
                </a:lnTo>
                <a:lnTo>
                  <a:pt x="8308" y="2380"/>
                </a:lnTo>
                <a:lnTo>
                  <a:pt x="8301" y="2387"/>
                </a:lnTo>
                <a:lnTo>
                  <a:pt x="8294" y="2394"/>
                </a:lnTo>
                <a:lnTo>
                  <a:pt x="8287" y="2402"/>
                </a:lnTo>
                <a:lnTo>
                  <a:pt x="8271" y="2415"/>
                </a:lnTo>
                <a:lnTo>
                  <a:pt x="8255" y="2425"/>
                </a:lnTo>
                <a:lnTo>
                  <a:pt x="8238" y="2435"/>
                </a:lnTo>
                <a:lnTo>
                  <a:pt x="8220" y="2443"/>
                </a:lnTo>
                <a:lnTo>
                  <a:pt x="8202" y="2449"/>
                </a:lnTo>
                <a:lnTo>
                  <a:pt x="8183" y="2453"/>
                </a:lnTo>
                <a:lnTo>
                  <a:pt x="8163" y="2455"/>
                </a:lnTo>
                <a:lnTo>
                  <a:pt x="8143" y="2456"/>
                </a:lnTo>
                <a:lnTo>
                  <a:pt x="8129" y="2456"/>
                </a:lnTo>
                <a:lnTo>
                  <a:pt x="8115" y="2455"/>
                </a:lnTo>
                <a:lnTo>
                  <a:pt x="8102" y="2454"/>
                </a:lnTo>
                <a:lnTo>
                  <a:pt x="8089" y="2452"/>
                </a:lnTo>
                <a:lnTo>
                  <a:pt x="8077" y="2450"/>
                </a:lnTo>
                <a:lnTo>
                  <a:pt x="8066" y="2447"/>
                </a:lnTo>
                <a:lnTo>
                  <a:pt x="8054" y="2443"/>
                </a:lnTo>
                <a:lnTo>
                  <a:pt x="8043" y="2439"/>
                </a:lnTo>
                <a:lnTo>
                  <a:pt x="8034" y="2434"/>
                </a:lnTo>
                <a:lnTo>
                  <a:pt x="8024" y="2429"/>
                </a:lnTo>
                <a:lnTo>
                  <a:pt x="8015" y="2423"/>
                </a:lnTo>
                <a:lnTo>
                  <a:pt x="8006" y="2417"/>
                </a:lnTo>
                <a:lnTo>
                  <a:pt x="7998" y="2410"/>
                </a:lnTo>
                <a:lnTo>
                  <a:pt x="7991" y="2403"/>
                </a:lnTo>
                <a:lnTo>
                  <a:pt x="7984" y="2394"/>
                </a:lnTo>
                <a:lnTo>
                  <a:pt x="7977" y="2386"/>
                </a:lnTo>
                <a:lnTo>
                  <a:pt x="7966" y="2368"/>
                </a:lnTo>
                <a:lnTo>
                  <a:pt x="7956" y="2348"/>
                </a:lnTo>
                <a:lnTo>
                  <a:pt x="7946" y="2328"/>
                </a:lnTo>
                <a:lnTo>
                  <a:pt x="7939" y="2306"/>
                </a:lnTo>
                <a:lnTo>
                  <a:pt x="7934" y="2282"/>
                </a:lnTo>
                <a:lnTo>
                  <a:pt x="7930" y="2259"/>
                </a:lnTo>
                <a:lnTo>
                  <a:pt x="7928" y="2233"/>
                </a:lnTo>
                <a:lnTo>
                  <a:pt x="7927" y="2206"/>
                </a:lnTo>
                <a:close/>
                <a:moveTo>
                  <a:pt x="8384" y="2795"/>
                </a:moveTo>
                <a:lnTo>
                  <a:pt x="8411" y="2784"/>
                </a:lnTo>
                <a:lnTo>
                  <a:pt x="8437" y="2772"/>
                </a:lnTo>
                <a:lnTo>
                  <a:pt x="8462" y="2758"/>
                </a:lnTo>
                <a:lnTo>
                  <a:pt x="8486" y="2744"/>
                </a:lnTo>
                <a:lnTo>
                  <a:pt x="8509" y="2727"/>
                </a:lnTo>
                <a:lnTo>
                  <a:pt x="8531" y="2711"/>
                </a:lnTo>
                <a:lnTo>
                  <a:pt x="8552" y="2692"/>
                </a:lnTo>
                <a:lnTo>
                  <a:pt x="8572" y="2673"/>
                </a:lnTo>
                <a:lnTo>
                  <a:pt x="8592" y="2652"/>
                </a:lnTo>
                <a:lnTo>
                  <a:pt x="8610" y="2631"/>
                </a:lnTo>
                <a:lnTo>
                  <a:pt x="8627" y="2608"/>
                </a:lnTo>
                <a:lnTo>
                  <a:pt x="8643" y="2585"/>
                </a:lnTo>
                <a:lnTo>
                  <a:pt x="8658" y="2560"/>
                </a:lnTo>
                <a:lnTo>
                  <a:pt x="8672" y="2534"/>
                </a:lnTo>
                <a:lnTo>
                  <a:pt x="8685" y="2507"/>
                </a:lnTo>
                <a:lnTo>
                  <a:pt x="8696" y="2479"/>
                </a:lnTo>
                <a:lnTo>
                  <a:pt x="8706" y="2451"/>
                </a:lnTo>
                <a:lnTo>
                  <a:pt x="8715" y="2421"/>
                </a:lnTo>
                <a:lnTo>
                  <a:pt x="8723" y="2390"/>
                </a:lnTo>
                <a:lnTo>
                  <a:pt x="8730" y="2359"/>
                </a:lnTo>
                <a:lnTo>
                  <a:pt x="8735" y="2328"/>
                </a:lnTo>
                <a:lnTo>
                  <a:pt x="8738" y="2295"/>
                </a:lnTo>
                <a:lnTo>
                  <a:pt x="8740" y="2261"/>
                </a:lnTo>
                <a:lnTo>
                  <a:pt x="8741" y="2226"/>
                </a:lnTo>
                <a:lnTo>
                  <a:pt x="8741" y="1522"/>
                </a:lnTo>
                <a:lnTo>
                  <a:pt x="8741" y="1494"/>
                </a:lnTo>
                <a:lnTo>
                  <a:pt x="8739" y="1465"/>
                </a:lnTo>
                <a:lnTo>
                  <a:pt x="8736" y="1438"/>
                </a:lnTo>
                <a:lnTo>
                  <a:pt x="8732" y="1410"/>
                </a:lnTo>
                <a:lnTo>
                  <a:pt x="8727" y="1383"/>
                </a:lnTo>
                <a:lnTo>
                  <a:pt x="8720" y="1355"/>
                </a:lnTo>
                <a:lnTo>
                  <a:pt x="8713" y="1328"/>
                </a:lnTo>
                <a:lnTo>
                  <a:pt x="8704" y="1300"/>
                </a:lnTo>
                <a:lnTo>
                  <a:pt x="8695" y="1274"/>
                </a:lnTo>
                <a:lnTo>
                  <a:pt x="8684" y="1248"/>
                </a:lnTo>
                <a:lnTo>
                  <a:pt x="8673" y="1222"/>
                </a:lnTo>
                <a:lnTo>
                  <a:pt x="8659" y="1198"/>
                </a:lnTo>
                <a:lnTo>
                  <a:pt x="8645" y="1174"/>
                </a:lnTo>
                <a:lnTo>
                  <a:pt x="8630" y="1150"/>
                </a:lnTo>
                <a:lnTo>
                  <a:pt x="8613" y="1128"/>
                </a:lnTo>
                <a:lnTo>
                  <a:pt x="8595" y="1106"/>
                </a:lnTo>
                <a:lnTo>
                  <a:pt x="8577" y="1086"/>
                </a:lnTo>
                <a:lnTo>
                  <a:pt x="8556" y="1066"/>
                </a:lnTo>
                <a:lnTo>
                  <a:pt x="8535" y="1047"/>
                </a:lnTo>
                <a:lnTo>
                  <a:pt x="8513" y="1029"/>
                </a:lnTo>
                <a:lnTo>
                  <a:pt x="8489" y="1013"/>
                </a:lnTo>
                <a:lnTo>
                  <a:pt x="8464" y="996"/>
                </a:lnTo>
                <a:lnTo>
                  <a:pt x="8437" y="982"/>
                </a:lnTo>
                <a:lnTo>
                  <a:pt x="8410" y="968"/>
                </a:lnTo>
                <a:lnTo>
                  <a:pt x="8380" y="955"/>
                </a:lnTo>
                <a:lnTo>
                  <a:pt x="8351" y="945"/>
                </a:lnTo>
                <a:lnTo>
                  <a:pt x="8319" y="936"/>
                </a:lnTo>
                <a:lnTo>
                  <a:pt x="8287" y="928"/>
                </a:lnTo>
                <a:lnTo>
                  <a:pt x="8252" y="922"/>
                </a:lnTo>
                <a:lnTo>
                  <a:pt x="8217" y="918"/>
                </a:lnTo>
                <a:lnTo>
                  <a:pt x="8181" y="916"/>
                </a:lnTo>
                <a:lnTo>
                  <a:pt x="8143" y="915"/>
                </a:lnTo>
                <a:lnTo>
                  <a:pt x="8102" y="916"/>
                </a:lnTo>
                <a:lnTo>
                  <a:pt x="8063" y="918"/>
                </a:lnTo>
                <a:lnTo>
                  <a:pt x="8027" y="922"/>
                </a:lnTo>
                <a:lnTo>
                  <a:pt x="7991" y="928"/>
                </a:lnTo>
                <a:lnTo>
                  <a:pt x="7974" y="932"/>
                </a:lnTo>
                <a:lnTo>
                  <a:pt x="7957" y="937"/>
                </a:lnTo>
                <a:lnTo>
                  <a:pt x="7940" y="941"/>
                </a:lnTo>
                <a:lnTo>
                  <a:pt x="7924" y="946"/>
                </a:lnTo>
                <a:lnTo>
                  <a:pt x="7909" y="951"/>
                </a:lnTo>
                <a:lnTo>
                  <a:pt x="7893" y="957"/>
                </a:lnTo>
                <a:lnTo>
                  <a:pt x="7878" y="963"/>
                </a:lnTo>
                <a:lnTo>
                  <a:pt x="7864" y="970"/>
                </a:lnTo>
                <a:lnTo>
                  <a:pt x="7836" y="985"/>
                </a:lnTo>
                <a:lnTo>
                  <a:pt x="7810" y="1000"/>
                </a:lnTo>
                <a:lnTo>
                  <a:pt x="7784" y="1017"/>
                </a:lnTo>
                <a:lnTo>
                  <a:pt x="7760" y="1034"/>
                </a:lnTo>
                <a:lnTo>
                  <a:pt x="7738" y="1053"/>
                </a:lnTo>
                <a:lnTo>
                  <a:pt x="7716" y="1071"/>
                </a:lnTo>
                <a:lnTo>
                  <a:pt x="7696" y="1092"/>
                </a:lnTo>
                <a:lnTo>
                  <a:pt x="7677" y="1113"/>
                </a:lnTo>
                <a:lnTo>
                  <a:pt x="7660" y="1135"/>
                </a:lnTo>
                <a:lnTo>
                  <a:pt x="7643" y="1158"/>
                </a:lnTo>
                <a:lnTo>
                  <a:pt x="7628" y="1181"/>
                </a:lnTo>
                <a:lnTo>
                  <a:pt x="7614" y="1205"/>
                </a:lnTo>
                <a:lnTo>
                  <a:pt x="7601" y="1230"/>
                </a:lnTo>
                <a:lnTo>
                  <a:pt x="7590" y="1255"/>
                </a:lnTo>
                <a:lnTo>
                  <a:pt x="7580" y="1281"/>
                </a:lnTo>
                <a:lnTo>
                  <a:pt x="7572" y="1308"/>
                </a:lnTo>
                <a:lnTo>
                  <a:pt x="7564" y="1334"/>
                </a:lnTo>
                <a:lnTo>
                  <a:pt x="7557" y="1361"/>
                </a:lnTo>
                <a:lnTo>
                  <a:pt x="7552" y="1388"/>
                </a:lnTo>
                <a:lnTo>
                  <a:pt x="7547" y="1415"/>
                </a:lnTo>
                <a:lnTo>
                  <a:pt x="7543" y="1441"/>
                </a:lnTo>
                <a:lnTo>
                  <a:pt x="7541" y="1468"/>
                </a:lnTo>
                <a:lnTo>
                  <a:pt x="7539" y="1495"/>
                </a:lnTo>
                <a:lnTo>
                  <a:pt x="7539" y="1522"/>
                </a:lnTo>
                <a:lnTo>
                  <a:pt x="7539" y="2195"/>
                </a:lnTo>
                <a:lnTo>
                  <a:pt x="7539" y="2227"/>
                </a:lnTo>
                <a:lnTo>
                  <a:pt x="7541" y="2259"/>
                </a:lnTo>
                <a:lnTo>
                  <a:pt x="7543" y="2289"/>
                </a:lnTo>
                <a:lnTo>
                  <a:pt x="7547" y="2320"/>
                </a:lnTo>
                <a:lnTo>
                  <a:pt x="7552" y="2351"/>
                </a:lnTo>
                <a:lnTo>
                  <a:pt x="7558" y="2381"/>
                </a:lnTo>
                <a:lnTo>
                  <a:pt x="7565" y="2411"/>
                </a:lnTo>
                <a:lnTo>
                  <a:pt x="7573" y="2440"/>
                </a:lnTo>
                <a:lnTo>
                  <a:pt x="7582" y="2468"/>
                </a:lnTo>
                <a:lnTo>
                  <a:pt x="7593" y="2497"/>
                </a:lnTo>
                <a:lnTo>
                  <a:pt x="7604" y="2524"/>
                </a:lnTo>
                <a:lnTo>
                  <a:pt x="7616" y="2550"/>
                </a:lnTo>
                <a:lnTo>
                  <a:pt x="7631" y="2575"/>
                </a:lnTo>
                <a:lnTo>
                  <a:pt x="7646" y="2599"/>
                </a:lnTo>
                <a:lnTo>
                  <a:pt x="7662" y="2623"/>
                </a:lnTo>
                <a:lnTo>
                  <a:pt x="7679" y="2645"/>
                </a:lnTo>
                <a:lnTo>
                  <a:pt x="7698" y="2667"/>
                </a:lnTo>
                <a:lnTo>
                  <a:pt x="7718" y="2687"/>
                </a:lnTo>
                <a:lnTo>
                  <a:pt x="7740" y="2706"/>
                </a:lnTo>
                <a:lnTo>
                  <a:pt x="7763" y="2724"/>
                </a:lnTo>
                <a:lnTo>
                  <a:pt x="7786" y="2742"/>
                </a:lnTo>
                <a:lnTo>
                  <a:pt x="7812" y="2757"/>
                </a:lnTo>
                <a:lnTo>
                  <a:pt x="7838" y="2772"/>
                </a:lnTo>
                <a:lnTo>
                  <a:pt x="7867" y="2785"/>
                </a:lnTo>
                <a:lnTo>
                  <a:pt x="7881" y="2791"/>
                </a:lnTo>
                <a:lnTo>
                  <a:pt x="7896" y="2797"/>
                </a:lnTo>
                <a:lnTo>
                  <a:pt x="7912" y="2802"/>
                </a:lnTo>
                <a:lnTo>
                  <a:pt x="7927" y="2808"/>
                </a:lnTo>
                <a:lnTo>
                  <a:pt x="7960" y="2817"/>
                </a:lnTo>
                <a:lnTo>
                  <a:pt x="7993" y="2824"/>
                </a:lnTo>
                <a:lnTo>
                  <a:pt x="8029" y="2830"/>
                </a:lnTo>
                <a:lnTo>
                  <a:pt x="8066" y="2833"/>
                </a:lnTo>
                <a:lnTo>
                  <a:pt x="8103" y="2836"/>
                </a:lnTo>
                <a:lnTo>
                  <a:pt x="8143" y="2837"/>
                </a:lnTo>
                <a:lnTo>
                  <a:pt x="8175" y="2836"/>
                </a:lnTo>
                <a:lnTo>
                  <a:pt x="8207" y="2834"/>
                </a:lnTo>
                <a:lnTo>
                  <a:pt x="8239" y="2831"/>
                </a:lnTo>
                <a:lnTo>
                  <a:pt x="8269" y="2826"/>
                </a:lnTo>
                <a:lnTo>
                  <a:pt x="8299" y="2821"/>
                </a:lnTo>
                <a:lnTo>
                  <a:pt x="8328" y="2814"/>
                </a:lnTo>
                <a:lnTo>
                  <a:pt x="8356" y="2805"/>
                </a:lnTo>
                <a:lnTo>
                  <a:pt x="8384" y="2795"/>
                </a:lnTo>
                <a:close/>
                <a:moveTo>
                  <a:pt x="7211" y="1773"/>
                </a:moveTo>
                <a:lnTo>
                  <a:pt x="7220" y="1746"/>
                </a:lnTo>
                <a:lnTo>
                  <a:pt x="7228" y="1716"/>
                </a:lnTo>
                <a:lnTo>
                  <a:pt x="7235" y="1687"/>
                </a:lnTo>
                <a:lnTo>
                  <a:pt x="7241" y="1656"/>
                </a:lnTo>
                <a:lnTo>
                  <a:pt x="7246" y="1625"/>
                </a:lnTo>
                <a:lnTo>
                  <a:pt x="7249" y="1593"/>
                </a:lnTo>
                <a:lnTo>
                  <a:pt x="7251" y="1561"/>
                </a:lnTo>
                <a:lnTo>
                  <a:pt x="7251" y="1527"/>
                </a:lnTo>
                <a:lnTo>
                  <a:pt x="7251" y="1489"/>
                </a:lnTo>
                <a:lnTo>
                  <a:pt x="7249" y="1452"/>
                </a:lnTo>
                <a:lnTo>
                  <a:pt x="7245" y="1417"/>
                </a:lnTo>
                <a:lnTo>
                  <a:pt x="7239" y="1382"/>
                </a:lnTo>
                <a:lnTo>
                  <a:pt x="7233" y="1350"/>
                </a:lnTo>
                <a:lnTo>
                  <a:pt x="7226" y="1318"/>
                </a:lnTo>
                <a:lnTo>
                  <a:pt x="7217" y="1287"/>
                </a:lnTo>
                <a:lnTo>
                  <a:pt x="7207" y="1258"/>
                </a:lnTo>
                <a:lnTo>
                  <a:pt x="7196" y="1231"/>
                </a:lnTo>
                <a:lnTo>
                  <a:pt x="7182" y="1205"/>
                </a:lnTo>
                <a:lnTo>
                  <a:pt x="7168" y="1179"/>
                </a:lnTo>
                <a:lnTo>
                  <a:pt x="7154" y="1156"/>
                </a:lnTo>
                <a:lnTo>
                  <a:pt x="7138" y="1133"/>
                </a:lnTo>
                <a:lnTo>
                  <a:pt x="7120" y="1111"/>
                </a:lnTo>
                <a:lnTo>
                  <a:pt x="7102" y="1092"/>
                </a:lnTo>
                <a:lnTo>
                  <a:pt x="7083" y="1072"/>
                </a:lnTo>
                <a:lnTo>
                  <a:pt x="7062" y="1055"/>
                </a:lnTo>
                <a:lnTo>
                  <a:pt x="7041" y="1038"/>
                </a:lnTo>
                <a:lnTo>
                  <a:pt x="7018" y="1023"/>
                </a:lnTo>
                <a:lnTo>
                  <a:pt x="6995" y="1009"/>
                </a:lnTo>
                <a:lnTo>
                  <a:pt x="6971" y="995"/>
                </a:lnTo>
                <a:lnTo>
                  <a:pt x="6945" y="984"/>
                </a:lnTo>
                <a:lnTo>
                  <a:pt x="6919" y="974"/>
                </a:lnTo>
                <a:lnTo>
                  <a:pt x="6891" y="963"/>
                </a:lnTo>
                <a:lnTo>
                  <a:pt x="6863" y="955"/>
                </a:lnTo>
                <a:lnTo>
                  <a:pt x="6834" y="948"/>
                </a:lnTo>
                <a:lnTo>
                  <a:pt x="6805" y="942"/>
                </a:lnTo>
                <a:lnTo>
                  <a:pt x="6774" y="937"/>
                </a:lnTo>
                <a:lnTo>
                  <a:pt x="6743" y="933"/>
                </a:lnTo>
                <a:lnTo>
                  <a:pt x="6712" y="930"/>
                </a:lnTo>
                <a:lnTo>
                  <a:pt x="6680" y="929"/>
                </a:lnTo>
                <a:lnTo>
                  <a:pt x="6648" y="928"/>
                </a:lnTo>
                <a:lnTo>
                  <a:pt x="6053" y="928"/>
                </a:lnTo>
                <a:lnTo>
                  <a:pt x="6053" y="2821"/>
                </a:lnTo>
                <a:lnTo>
                  <a:pt x="6443" y="2821"/>
                </a:lnTo>
                <a:lnTo>
                  <a:pt x="6443" y="2130"/>
                </a:lnTo>
                <a:lnTo>
                  <a:pt x="6669" y="2130"/>
                </a:lnTo>
                <a:lnTo>
                  <a:pt x="6703" y="2129"/>
                </a:lnTo>
                <a:lnTo>
                  <a:pt x="6735" y="2127"/>
                </a:lnTo>
                <a:lnTo>
                  <a:pt x="6767" y="2124"/>
                </a:lnTo>
                <a:lnTo>
                  <a:pt x="6797" y="2119"/>
                </a:lnTo>
                <a:lnTo>
                  <a:pt x="6827" y="2113"/>
                </a:lnTo>
                <a:lnTo>
                  <a:pt x="6857" y="2105"/>
                </a:lnTo>
                <a:lnTo>
                  <a:pt x="6884" y="2096"/>
                </a:lnTo>
                <a:lnTo>
                  <a:pt x="6912" y="2086"/>
                </a:lnTo>
                <a:lnTo>
                  <a:pt x="6938" y="2075"/>
                </a:lnTo>
                <a:lnTo>
                  <a:pt x="6963" y="2062"/>
                </a:lnTo>
                <a:lnTo>
                  <a:pt x="6988" y="2049"/>
                </a:lnTo>
                <a:lnTo>
                  <a:pt x="7011" y="2035"/>
                </a:lnTo>
                <a:lnTo>
                  <a:pt x="7034" y="2018"/>
                </a:lnTo>
                <a:lnTo>
                  <a:pt x="7055" y="2002"/>
                </a:lnTo>
                <a:lnTo>
                  <a:pt x="7076" y="1984"/>
                </a:lnTo>
                <a:lnTo>
                  <a:pt x="7096" y="1965"/>
                </a:lnTo>
                <a:lnTo>
                  <a:pt x="7113" y="1944"/>
                </a:lnTo>
                <a:lnTo>
                  <a:pt x="7131" y="1923"/>
                </a:lnTo>
                <a:lnTo>
                  <a:pt x="7147" y="1901"/>
                </a:lnTo>
                <a:lnTo>
                  <a:pt x="7161" y="1877"/>
                </a:lnTo>
                <a:lnTo>
                  <a:pt x="7175" y="1853"/>
                </a:lnTo>
                <a:lnTo>
                  <a:pt x="7189" y="1827"/>
                </a:lnTo>
                <a:lnTo>
                  <a:pt x="7200" y="1801"/>
                </a:lnTo>
                <a:lnTo>
                  <a:pt x="7211" y="17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879029389"/>
      </p:ext>
    </p:extLst>
  </p:cSld>
  <p:clrMapOvr>
    <a:masterClrMapping/>
  </p:clrMapOvr>
  <p:extLst>
    <p:ext uri="{DCECCB84-F9BA-43D5-87BE-67443E8EF086}">
      <p15:sldGuideLst xmlns:p15="http://schemas.microsoft.com/office/powerpoint/2012/main">
        <p15:guide id="1" pos="2464">
          <p15:clr>
            <a:srgbClr val="FBAE40"/>
          </p15:clr>
        </p15:guide>
        <p15:guide id="2" pos="2803">
          <p15:clr>
            <a:srgbClr val="FBAE40"/>
          </p15:clr>
        </p15:guide>
        <p15:guide id="3" pos="5235">
          <p15:clr>
            <a:srgbClr val="FBAE40"/>
          </p15:clr>
        </p15:guide>
        <p15:guide id="4" pos="488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571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Три колонки с блоками заголовков — выводов и изображениями">
    <p:spTree>
      <p:nvGrpSpPr>
        <p:cNvPr id="1" name=""/>
        <p:cNvGrpSpPr/>
        <p:nvPr/>
      </p:nvGrpSpPr>
      <p:grpSpPr>
        <a:xfrm>
          <a:off x="0" y="0"/>
          <a:ext cx="0" cy="0"/>
          <a:chOff x="0" y="0"/>
          <a:chExt cx="0" cy="0"/>
        </a:xfrm>
      </p:grpSpPr>
      <p:sp>
        <p:nvSpPr>
          <p:cNvPr id="7" name="Заголовок 6"/>
          <p:cNvSpPr>
            <a:spLocks noGrp="1"/>
          </p:cNvSpPr>
          <p:nvPr>
            <p:ph type="title" hasCustomPrompt="1"/>
          </p:nvPr>
        </p:nvSpPr>
        <p:spPr>
          <a:xfrm>
            <a:off x="719143" y="188643"/>
            <a:ext cx="11077737" cy="287609"/>
          </a:xfrm>
        </p:spPr>
        <p:txBody>
          <a:bodyPr anchor="ctr">
            <a:noAutofit/>
          </a:bodyPr>
          <a:lstStyle/>
          <a:p>
            <a:r>
              <a:rPr lang="ru-RU" dirty="0" smtClean="0"/>
              <a:t>Введите заголовок</a:t>
            </a:r>
            <a:endParaRPr lang="en-US" dirty="0"/>
          </a:p>
        </p:txBody>
      </p:sp>
      <p:sp>
        <p:nvSpPr>
          <p:cNvPr id="13" name="Объект 3"/>
          <p:cNvSpPr>
            <a:spLocks noGrp="1"/>
          </p:cNvSpPr>
          <p:nvPr>
            <p:ph sz="quarter" idx="13"/>
          </p:nvPr>
        </p:nvSpPr>
        <p:spPr>
          <a:xfrm>
            <a:off x="383123" y="3645027"/>
            <a:ext cx="3588441" cy="2528764"/>
          </a:xfrm>
        </p:spPr>
        <p:txBody>
          <a:bodyPr/>
          <a:lstStyle>
            <a:lvl1pPr>
              <a:defRPr sz="1500"/>
            </a:lvl1pPr>
            <a:lvl2pPr>
              <a:defRPr sz="1500"/>
            </a:lvl2pPr>
            <a:lvl3pPr>
              <a:defRPr sz="12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10" name="Объект 3"/>
          <p:cNvSpPr>
            <a:spLocks noGrp="1"/>
          </p:cNvSpPr>
          <p:nvPr>
            <p:ph sz="quarter" idx="18"/>
          </p:nvPr>
        </p:nvSpPr>
        <p:spPr>
          <a:xfrm>
            <a:off x="4295810" y="3645027"/>
            <a:ext cx="3588441" cy="2528764"/>
          </a:xfrm>
        </p:spPr>
        <p:txBody>
          <a:bodyPr/>
          <a:lstStyle>
            <a:lvl1pPr>
              <a:defRPr sz="1500"/>
            </a:lvl1pPr>
            <a:lvl2pPr>
              <a:defRPr sz="1500"/>
            </a:lvl2pPr>
            <a:lvl3pPr>
              <a:defRPr sz="12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16" name="Объект 3"/>
          <p:cNvSpPr>
            <a:spLocks noGrp="1"/>
          </p:cNvSpPr>
          <p:nvPr>
            <p:ph sz="quarter" idx="19"/>
          </p:nvPr>
        </p:nvSpPr>
        <p:spPr>
          <a:xfrm>
            <a:off x="8208469" y="3645027"/>
            <a:ext cx="3588441" cy="2528764"/>
          </a:xfrm>
        </p:spPr>
        <p:txBody>
          <a:bodyPr/>
          <a:lstStyle>
            <a:lvl1pPr>
              <a:defRPr sz="1500"/>
            </a:lvl1pPr>
            <a:lvl2pPr>
              <a:defRPr sz="1500"/>
            </a:lvl2pPr>
            <a:lvl3pPr>
              <a:defRPr sz="12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8" name="Объект 3"/>
          <p:cNvSpPr>
            <a:spLocks noGrp="1"/>
          </p:cNvSpPr>
          <p:nvPr>
            <p:ph sz="quarter" idx="16" hasCustomPrompt="1"/>
          </p:nvPr>
        </p:nvSpPr>
        <p:spPr>
          <a:xfrm>
            <a:off x="383123" y="2420888"/>
            <a:ext cx="3588441" cy="1008112"/>
          </a:xfrm>
        </p:spPr>
        <p:txBody>
          <a:bodyPr anchor="ctr"/>
          <a:lstStyle>
            <a:lvl1pPr>
              <a:defRPr sz="1600" b="1"/>
            </a:lvl1pPr>
          </a:lstStyle>
          <a:p>
            <a:pPr lvl="0"/>
            <a:r>
              <a:rPr lang="ru-RU" dirty="0" smtClean="0"/>
              <a:t>Заголовок</a:t>
            </a:r>
          </a:p>
        </p:txBody>
      </p:sp>
      <p:sp>
        <p:nvSpPr>
          <p:cNvPr id="9" name="Объект 3"/>
          <p:cNvSpPr>
            <a:spLocks noGrp="1"/>
          </p:cNvSpPr>
          <p:nvPr>
            <p:ph sz="quarter" idx="20" hasCustomPrompt="1"/>
          </p:nvPr>
        </p:nvSpPr>
        <p:spPr>
          <a:xfrm>
            <a:off x="4295810" y="2420888"/>
            <a:ext cx="3588441" cy="1008112"/>
          </a:xfrm>
        </p:spPr>
        <p:txBody>
          <a:bodyPr anchor="ctr"/>
          <a:lstStyle>
            <a:lvl1pPr>
              <a:defRPr sz="1600" b="1"/>
            </a:lvl1pPr>
          </a:lstStyle>
          <a:p>
            <a:pPr lvl="0"/>
            <a:r>
              <a:rPr lang="ru-RU" dirty="0" smtClean="0"/>
              <a:t>Заголовок</a:t>
            </a:r>
          </a:p>
        </p:txBody>
      </p:sp>
      <p:sp>
        <p:nvSpPr>
          <p:cNvPr id="11" name="Объект 3"/>
          <p:cNvSpPr>
            <a:spLocks noGrp="1"/>
          </p:cNvSpPr>
          <p:nvPr>
            <p:ph sz="quarter" idx="21" hasCustomPrompt="1"/>
          </p:nvPr>
        </p:nvSpPr>
        <p:spPr>
          <a:xfrm>
            <a:off x="8208469" y="2420888"/>
            <a:ext cx="3588441" cy="1008112"/>
          </a:xfrm>
        </p:spPr>
        <p:txBody>
          <a:bodyPr anchor="ctr"/>
          <a:lstStyle>
            <a:lvl1pPr>
              <a:defRPr sz="1600" b="1"/>
            </a:lvl1pPr>
          </a:lstStyle>
          <a:p>
            <a:pPr lvl="0"/>
            <a:r>
              <a:rPr lang="ru-RU" dirty="0" smtClean="0"/>
              <a:t>Заголовок</a:t>
            </a:r>
          </a:p>
        </p:txBody>
      </p:sp>
      <p:sp>
        <p:nvSpPr>
          <p:cNvPr id="12" name="Рисунок 3"/>
          <p:cNvSpPr>
            <a:spLocks noGrp="1"/>
          </p:cNvSpPr>
          <p:nvPr>
            <p:ph type="pic" sz="quarter" idx="34"/>
          </p:nvPr>
        </p:nvSpPr>
        <p:spPr>
          <a:xfrm>
            <a:off x="1601605" y="1130203"/>
            <a:ext cx="1151467" cy="863600"/>
          </a:xfrm>
        </p:spPr>
        <p:txBody>
          <a:bodyPr/>
          <a:lstStyle/>
          <a:p>
            <a:endParaRPr lang="ru-RU"/>
          </a:p>
        </p:txBody>
      </p:sp>
      <p:sp>
        <p:nvSpPr>
          <p:cNvPr id="14" name="Рисунок 3"/>
          <p:cNvSpPr>
            <a:spLocks noGrp="1"/>
          </p:cNvSpPr>
          <p:nvPr>
            <p:ph type="pic" sz="quarter" idx="35"/>
          </p:nvPr>
        </p:nvSpPr>
        <p:spPr>
          <a:xfrm>
            <a:off x="5520269" y="1130203"/>
            <a:ext cx="1151467" cy="863600"/>
          </a:xfrm>
        </p:spPr>
        <p:txBody>
          <a:bodyPr/>
          <a:lstStyle/>
          <a:p>
            <a:endParaRPr lang="ru-RU"/>
          </a:p>
        </p:txBody>
      </p:sp>
      <p:sp>
        <p:nvSpPr>
          <p:cNvPr id="15" name="Рисунок 3"/>
          <p:cNvSpPr>
            <a:spLocks noGrp="1"/>
          </p:cNvSpPr>
          <p:nvPr>
            <p:ph type="pic" sz="quarter" idx="36"/>
          </p:nvPr>
        </p:nvSpPr>
        <p:spPr>
          <a:xfrm>
            <a:off x="9426921" y="1130203"/>
            <a:ext cx="1151467" cy="863600"/>
          </a:xfrm>
        </p:spPr>
        <p:txBody>
          <a:bodyPr/>
          <a:lstStyle/>
          <a:p>
            <a:endParaRPr lang="ru-RU"/>
          </a:p>
        </p:txBody>
      </p:sp>
    </p:spTree>
    <p:extLst>
      <p:ext uri="{BB962C8B-B14F-4D97-AF65-F5344CB8AC3E}">
        <p14:creationId xmlns:p14="http://schemas.microsoft.com/office/powerpoint/2010/main" val="3303007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Текст 8"/>
          <p:cNvSpPr>
            <a:spLocks noGrp="1"/>
          </p:cNvSpPr>
          <p:nvPr>
            <p:ph type="body" sz="quarter" idx="10" hasCustomPrompt="1"/>
          </p:nvPr>
        </p:nvSpPr>
        <p:spPr>
          <a:xfrm>
            <a:off x="4303713" y="4437112"/>
            <a:ext cx="7299325" cy="764312"/>
          </a:xfrm>
        </p:spPr>
        <p:txBody>
          <a:bodyPr wrap="square" lIns="0" rIns="0" anchor="t">
            <a:noAutofit/>
          </a:bodyPr>
          <a:lstStyle>
            <a:lvl1pPr>
              <a:spcBef>
                <a:spcPts val="0"/>
              </a:spcBef>
              <a:defRPr sz="2400" b="1" baseline="0">
                <a:solidFill>
                  <a:schemeClr val="bg1"/>
                </a:solidFill>
              </a:defRPr>
            </a:lvl1pPr>
            <a:lvl2pPr>
              <a:defRPr sz="2400" b="1">
                <a:solidFill>
                  <a:schemeClr val="bg1"/>
                </a:solidFill>
              </a:defRPr>
            </a:lvl2pPr>
            <a:lvl3pPr>
              <a:defRPr sz="2000" b="1">
                <a:solidFill>
                  <a:schemeClr val="bg1"/>
                </a:solidFill>
              </a:defRPr>
            </a:lvl3pPr>
            <a:lvl4pPr>
              <a:defRPr sz="3200" b="1">
                <a:solidFill>
                  <a:schemeClr val="bg1"/>
                </a:solidFill>
              </a:defRPr>
            </a:lvl4pPr>
            <a:lvl5pPr>
              <a:defRPr sz="3200" b="1">
                <a:solidFill>
                  <a:schemeClr val="bg1"/>
                </a:solidFill>
              </a:defRPr>
            </a:lvl5pPr>
          </a:lstStyle>
          <a:p>
            <a:pPr lvl="0"/>
            <a:r>
              <a:rPr lang="ru-RU" dirty="0"/>
              <a:t>И.О. Фамилия докладчика</a:t>
            </a:r>
          </a:p>
          <a:p>
            <a:pPr lvl="0"/>
            <a:r>
              <a:rPr lang="ru-RU" dirty="0"/>
              <a:t>Должность докладчика</a:t>
            </a:r>
          </a:p>
        </p:txBody>
      </p:sp>
      <p:sp>
        <p:nvSpPr>
          <p:cNvPr id="2" name="Заголовок 1"/>
          <p:cNvSpPr>
            <a:spLocks noGrp="1"/>
          </p:cNvSpPr>
          <p:nvPr>
            <p:ph type="title" hasCustomPrompt="1"/>
          </p:nvPr>
        </p:nvSpPr>
        <p:spPr>
          <a:xfrm>
            <a:off x="4303713" y="2132856"/>
            <a:ext cx="7299325" cy="775597"/>
          </a:xfrm>
        </p:spPr>
        <p:txBody>
          <a:bodyPr wrap="square" anchor="ctr">
            <a:spAutoFit/>
          </a:bodyPr>
          <a:lstStyle>
            <a:lvl1pPr>
              <a:defRPr sz="2800">
                <a:solidFill>
                  <a:schemeClr val="bg1"/>
                </a:solidFill>
              </a:defRPr>
            </a:lvl1pPr>
          </a:lstStyle>
          <a:p>
            <a:r>
              <a:rPr lang="ru-RU" dirty="0"/>
              <a:t>ОБРАЗЕЦ ЗАГОЛОВКА</a:t>
            </a:r>
            <a:br>
              <a:rPr lang="ru-RU" dirty="0"/>
            </a:br>
            <a:endParaRPr lang="ru-RU" dirty="0"/>
          </a:p>
        </p:txBody>
      </p:sp>
      <p:sp>
        <p:nvSpPr>
          <p:cNvPr id="14" name="Текст 13"/>
          <p:cNvSpPr>
            <a:spLocks noGrp="1"/>
          </p:cNvSpPr>
          <p:nvPr>
            <p:ph type="body" sz="quarter" idx="11" hasCustomPrompt="1"/>
          </p:nvPr>
        </p:nvSpPr>
        <p:spPr>
          <a:xfrm>
            <a:off x="4333530" y="5733256"/>
            <a:ext cx="2113612" cy="269875"/>
          </a:xfrm>
          <a:solidFill>
            <a:schemeClr val="bg1"/>
          </a:solidFill>
        </p:spPr>
        <p:txBody>
          <a:bodyPr anchor="ctr"/>
          <a:lstStyle>
            <a:lvl1pPr algn="ctr">
              <a:defRPr>
                <a:solidFill>
                  <a:schemeClr val="accent1"/>
                </a:solidFill>
              </a:defRPr>
            </a:lvl1pPr>
          </a:lstStyle>
          <a:p>
            <a:pPr lvl="0"/>
            <a:r>
              <a:rPr lang="ru-RU"/>
              <a:t>|</a:t>
            </a:r>
            <a:endParaRPr lang="ru-RU" dirty="0"/>
          </a:p>
        </p:txBody>
      </p:sp>
      <p:sp>
        <p:nvSpPr>
          <p:cNvPr id="16" name="Текст 13"/>
          <p:cNvSpPr>
            <a:spLocks noGrp="1"/>
          </p:cNvSpPr>
          <p:nvPr>
            <p:ph type="body" sz="quarter" idx="12" hasCustomPrompt="1"/>
          </p:nvPr>
        </p:nvSpPr>
        <p:spPr>
          <a:xfrm>
            <a:off x="4316351" y="5733256"/>
            <a:ext cx="1050671" cy="269875"/>
          </a:xfrm>
          <a:noFill/>
        </p:spPr>
        <p:txBody>
          <a:bodyPr lIns="36000" rIns="0" anchor="ctr"/>
          <a:lstStyle>
            <a:lvl1pPr algn="r">
              <a:defRPr>
                <a:solidFill>
                  <a:schemeClr val="accent1"/>
                </a:solidFill>
              </a:defRPr>
            </a:lvl1pPr>
          </a:lstStyle>
          <a:p>
            <a:pPr lvl="0"/>
            <a:r>
              <a:rPr lang="ru-RU" dirty="0"/>
              <a:t>   </a:t>
            </a:r>
            <a:r>
              <a:rPr lang="ru-RU"/>
              <a:t>МЕСЯЦ 2021</a:t>
            </a:r>
            <a:endParaRPr lang="ru-RU" dirty="0"/>
          </a:p>
        </p:txBody>
      </p:sp>
      <p:sp>
        <p:nvSpPr>
          <p:cNvPr id="17" name="Текст 13"/>
          <p:cNvSpPr>
            <a:spLocks noGrp="1"/>
          </p:cNvSpPr>
          <p:nvPr>
            <p:ph type="body" sz="quarter" idx="13" hasCustomPrompt="1"/>
          </p:nvPr>
        </p:nvSpPr>
        <p:spPr>
          <a:xfrm>
            <a:off x="5439030" y="5733256"/>
            <a:ext cx="648072" cy="269875"/>
          </a:xfrm>
          <a:solidFill>
            <a:schemeClr val="bg1"/>
          </a:solidFill>
        </p:spPr>
        <p:txBody>
          <a:bodyPr lIns="36000" rIns="0" anchor="ctr"/>
          <a:lstStyle>
            <a:lvl1pPr algn="l">
              <a:defRPr>
                <a:solidFill>
                  <a:schemeClr val="accent1"/>
                </a:solidFill>
              </a:defRPr>
            </a:lvl1pPr>
          </a:lstStyle>
          <a:p>
            <a:pPr lvl="0"/>
            <a:r>
              <a:rPr lang="ru-RU" dirty="0"/>
              <a:t>  РЕГИОН</a:t>
            </a:r>
          </a:p>
        </p:txBody>
      </p:sp>
      <p:sp>
        <p:nvSpPr>
          <p:cNvPr id="10" name="Freeform 5"/>
          <p:cNvSpPr>
            <a:spLocks noChangeAspect="1" noEditPoints="1"/>
          </p:cNvSpPr>
          <p:nvPr userDrawn="1"/>
        </p:nvSpPr>
        <p:spPr bwMode="auto">
          <a:xfrm>
            <a:off x="1244600" y="999104"/>
            <a:ext cx="1700476" cy="540000"/>
          </a:xfrm>
          <a:custGeom>
            <a:avLst/>
            <a:gdLst>
              <a:gd name="T0" fmla="*/ 6858 w 16296"/>
              <a:gd name="T1" fmla="*/ 1427 h 5166"/>
              <a:gd name="T2" fmla="*/ 11745 w 16296"/>
              <a:gd name="T3" fmla="*/ 4824 h 5166"/>
              <a:gd name="T4" fmla="*/ 11250 w 16296"/>
              <a:gd name="T5" fmla="*/ 4877 h 5166"/>
              <a:gd name="T6" fmla="*/ 11160 w 16296"/>
              <a:gd name="T7" fmla="*/ 3906 h 5166"/>
              <a:gd name="T8" fmla="*/ 11665 w 16296"/>
              <a:gd name="T9" fmla="*/ 3788 h 5166"/>
              <a:gd name="T10" fmla="*/ 11521 w 16296"/>
              <a:gd name="T11" fmla="*/ 3932 h 5166"/>
              <a:gd name="T12" fmla="*/ 11356 w 16296"/>
              <a:gd name="T13" fmla="*/ 4712 h 5166"/>
              <a:gd name="T14" fmla="*/ 10719 w 16296"/>
              <a:gd name="T15" fmla="*/ 4041 h 5166"/>
              <a:gd name="T16" fmla="*/ 10401 w 16296"/>
              <a:gd name="T17" fmla="*/ 4056 h 5166"/>
              <a:gd name="T18" fmla="*/ 10550 w 16296"/>
              <a:gd name="T19" fmla="*/ 3739 h 5166"/>
              <a:gd name="T20" fmla="*/ 10915 w 16296"/>
              <a:gd name="T21" fmla="*/ 4618 h 5166"/>
              <a:gd name="T22" fmla="*/ 10495 w 16296"/>
              <a:gd name="T23" fmla="*/ 4937 h 5166"/>
              <a:gd name="T24" fmla="*/ 10419 w 16296"/>
              <a:gd name="T25" fmla="*/ 4673 h 5166"/>
              <a:gd name="T26" fmla="*/ 10721 w 16296"/>
              <a:gd name="T27" fmla="*/ 4613 h 5166"/>
              <a:gd name="T28" fmla="*/ 8472 w 16296"/>
              <a:gd name="T29" fmla="*/ 4203 h 5166"/>
              <a:gd name="T30" fmla="*/ 8662 w 16296"/>
              <a:gd name="T31" fmla="*/ 4386 h 5166"/>
              <a:gd name="T32" fmla="*/ 8070 w 16296"/>
              <a:gd name="T33" fmla="*/ 4931 h 5166"/>
              <a:gd name="T34" fmla="*/ 7550 w 16296"/>
              <a:gd name="T35" fmla="*/ 4941 h 5166"/>
              <a:gd name="T36" fmla="*/ 7190 w 16296"/>
              <a:gd name="T37" fmla="*/ 4105 h 5166"/>
              <a:gd name="T38" fmla="*/ 7567 w 16296"/>
              <a:gd name="T39" fmla="*/ 3739 h 5166"/>
              <a:gd name="T40" fmla="*/ 7710 w 16296"/>
              <a:gd name="T41" fmla="*/ 4050 h 5166"/>
              <a:gd name="T42" fmla="*/ 7385 w 16296"/>
              <a:gd name="T43" fmla="*/ 4067 h 5166"/>
              <a:gd name="T44" fmla="*/ 7692 w 16296"/>
              <a:gd name="T45" fmla="*/ 4676 h 5166"/>
              <a:gd name="T46" fmla="*/ 6822 w 16296"/>
              <a:gd name="T47" fmla="*/ 4279 h 5166"/>
              <a:gd name="T48" fmla="*/ 6344 w 16296"/>
              <a:gd name="T49" fmla="*/ 4016 h 5166"/>
              <a:gd name="T50" fmla="*/ 6317 w 16296"/>
              <a:gd name="T51" fmla="*/ 4609 h 5166"/>
              <a:gd name="T52" fmla="*/ 6095 w 16296"/>
              <a:gd name="T53" fmla="*/ 4607 h 5166"/>
              <a:gd name="T54" fmla="*/ 6205 w 16296"/>
              <a:gd name="T55" fmla="*/ 3895 h 5166"/>
              <a:gd name="T56" fmla="*/ 6957 w 16296"/>
              <a:gd name="T57" fmla="*/ 4017 h 5166"/>
              <a:gd name="T58" fmla="*/ 6880 w 16296"/>
              <a:gd name="T59" fmla="*/ 4735 h 5166"/>
              <a:gd name="T60" fmla="*/ 4461 w 16296"/>
              <a:gd name="T61" fmla="*/ 847 h 5166"/>
              <a:gd name="T62" fmla="*/ 3085 w 16296"/>
              <a:gd name="T63" fmla="*/ 877 h 5166"/>
              <a:gd name="T64" fmla="*/ 12 w 16296"/>
              <a:gd name="T65" fmla="*/ 2331 h 5166"/>
              <a:gd name="T66" fmla="*/ 5117 w 16296"/>
              <a:gd name="T67" fmla="*/ 2734 h 5166"/>
              <a:gd name="T68" fmla="*/ 4708 w 16296"/>
              <a:gd name="T69" fmla="*/ 1171 h 5166"/>
              <a:gd name="T70" fmla="*/ 826 w 16296"/>
              <a:gd name="T71" fmla="*/ 680 h 5166"/>
              <a:gd name="T72" fmla="*/ 4555 w 16296"/>
              <a:gd name="T73" fmla="*/ 4203 h 5166"/>
              <a:gd name="T74" fmla="*/ 355 w 16296"/>
              <a:gd name="T75" fmla="*/ 3894 h 5166"/>
              <a:gd name="T76" fmla="*/ 1816 w 16296"/>
              <a:gd name="T77" fmla="*/ 5055 h 5166"/>
              <a:gd name="T78" fmla="*/ 3078 w 16296"/>
              <a:gd name="T79" fmla="*/ 1554 h 5166"/>
              <a:gd name="T80" fmla="*/ 13290 w 16296"/>
              <a:gd name="T81" fmla="*/ 928 h 5166"/>
              <a:gd name="T82" fmla="*/ 11372 w 16296"/>
              <a:gd name="T83" fmla="*/ 1341 h 5166"/>
              <a:gd name="T84" fmla="*/ 11564 w 16296"/>
              <a:gd name="T85" fmla="*/ 1000 h 5166"/>
              <a:gd name="T86" fmla="*/ 10756 w 16296"/>
              <a:gd name="T87" fmla="*/ 1135 h 5166"/>
              <a:gd name="T88" fmla="*/ 10794 w 16296"/>
              <a:gd name="T89" fmla="*/ 2667 h 5166"/>
              <a:gd name="T90" fmla="*/ 11625 w 16296"/>
              <a:gd name="T91" fmla="*/ 2712 h 5166"/>
              <a:gd name="T92" fmla="*/ 11238 w 16296"/>
              <a:gd name="T93" fmla="*/ 2456 h 5166"/>
              <a:gd name="T94" fmla="*/ 9316 w 16296"/>
              <a:gd name="T95" fmla="*/ 2706 h 5166"/>
              <a:gd name="T96" fmla="*/ 10144 w 16296"/>
              <a:gd name="T97" fmla="*/ 2679 h 5166"/>
              <a:gd name="T98" fmla="*/ 9691 w 16296"/>
              <a:gd name="T99" fmla="*/ 2455 h 5166"/>
              <a:gd name="T100" fmla="*/ 9568 w 16296"/>
              <a:gd name="T101" fmla="*/ 1353 h 5166"/>
              <a:gd name="T102" fmla="*/ 9936 w 16296"/>
              <a:gd name="T103" fmla="*/ 1486 h 5166"/>
              <a:gd name="T104" fmla="*/ 9751 w 16296"/>
              <a:gd name="T105" fmla="*/ 916 h 5166"/>
              <a:gd name="T106" fmla="*/ 9126 w 16296"/>
              <a:gd name="T107" fmla="*/ 1415 h 5166"/>
              <a:gd name="T108" fmla="*/ 7991 w 16296"/>
              <a:gd name="T109" fmla="*/ 1353 h 5166"/>
              <a:gd name="T110" fmla="*/ 8343 w 16296"/>
              <a:gd name="T111" fmla="*/ 1460 h 5166"/>
              <a:gd name="T112" fmla="*/ 8054 w 16296"/>
              <a:gd name="T113" fmla="*/ 2443 h 5166"/>
              <a:gd name="T114" fmla="*/ 8685 w 16296"/>
              <a:gd name="T115" fmla="*/ 2507 h 5166"/>
              <a:gd name="T116" fmla="*/ 8437 w 16296"/>
              <a:gd name="T117" fmla="*/ 982 h 5166"/>
              <a:gd name="T118" fmla="*/ 7614 w 16296"/>
              <a:gd name="T119" fmla="*/ 1205 h 5166"/>
              <a:gd name="T120" fmla="*/ 7763 w 16296"/>
              <a:gd name="T121" fmla="*/ 2724 h 5166"/>
              <a:gd name="T122" fmla="*/ 7249 w 16296"/>
              <a:gd name="T123" fmla="*/ 1452 h 5166"/>
              <a:gd name="T124" fmla="*/ 6443 w 16296"/>
              <a:gd name="T125" fmla="*/ 2821 h 5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96" h="5166">
                <a:moveTo>
                  <a:pt x="6803" y="1709"/>
                </a:moveTo>
                <a:lnTo>
                  <a:pt x="6786" y="1721"/>
                </a:lnTo>
                <a:lnTo>
                  <a:pt x="6769" y="1732"/>
                </a:lnTo>
                <a:lnTo>
                  <a:pt x="6751" y="1742"/>
                </a:lnTo>
                <a:lnTo>
                  <a:pt x="6731" y="1750"/>
                </a:lnTo>
                <a:lnTo>
                  <a:pt x="6712" y="1755"/>
                </a:lnTo>
                <a:lnTo>
                  <a:pt x="6693" y="1759"/>
                </a:lnTo>
                <a:lnTo>
                  <a:pt x="6672" y="1762"/>
                </a:lnTo>
                <a:lnTo>
                  <a:pt x="6651" y="1762"/>
                </a:lnTo>
                <a:lnTo>
                  <a:pt x="6443" y="1762"/>
                </a:lnTo>
                <a:lnTo>
                  <a:pt x="6443" y="1292"/>
                </a:lnTo>
                <a:lnTo>
                  <a:pt x="6648" y="1292"/>
                </a:lnTo>
                <a:lnTo>
                  <a:pt x="6672" y="1293"/>
                </a:lnTo>
                <a:lnTo>
                  <a:pt x="6697" y="1295"/>
                </a:lnTo>
                <a:lnTo>
                  <a:pt x="6719" y="1299"/>
                </a:lnTo>
                <a:lnTo>
                  <a:pt x="6739" y="1306"/>
                </a:lnTo>
                <a:lnTo>
                  <a:pt x="6750" y="1310"/>
                </a:lnTo>
                <a:lnTo>
                  <a:pt x="6759" y="1313"/>
                </a:lnTo>
                <a:lnTo>
                  <a:pt x="6768" y="1318"/>
                </a:lnTo>
                <a:lnTo>
                  <a:pt x="6777" y="1322"/>
                </a:lnTo>
                <a:lnTo>
                  <a:pt x="6786" y="1327"/>
                </a:lnTo>
                <a:lnTo>
                  <a:pt x="6794" y="1333"/>
                </a:lnTo>
                <a:lnTo>
                  <a:pt x="6802" y="1340"/>
                </a:lnTo>
                <a:lnTo>
                  <a:pt x="6810" y="1346"/>
                </a:lnTo>
                <a:lnTo>
                  <a:pt x="6817" y="1353"/>
                </a:lnTo>
                <a:lnTo>
                  <a:pt x="6823" y="1360"/>
                </a:lnTo>
                <a:lnTo>
                  <a:pt x="6830" y="1368"/>
                </a:lnTo>
                <a:lnTo>
                  <a:pt x="6835" y="1377"/>
                </a:lnTo>
                <a:lnTo>
                  <a:pt x="6840" y="1386"/>
                </a:lnTo>
                <a:lnTo>
                  <a:pt x="6845" y="1395"/>
                </a:lnTo>
                <a:lnTo>
                  <a:pt x="6849" y="1405"/>
                </a:lnTo>
                <a:lnTo>
                  <a:pt x="6853" y="1417"/>
                </a:lnTo>
                <a:lnTo>
                  <a:pt x="6858" y="1427"/>
                </a:lnTo>
                <a:lnTo>
                  <a:pt x="6861" y="1439"/>
                </a:lnTo>
                <a:lnTo>
                  <a:pt x="6863" y="1452"/>
                </a:lnTo>
                <a:lnTo>
                  <a:pt x="6865" y="1464"/>
                </a:lnTo>
                <a:lnTo>
                  <a:pt x="6868" y="1492"/>
                </a:lnTo>
                <a:lnTo>
                  <a:pt x="6869" y="1522"/>
                </a:lnTo>
                <a:lnTo>
                  <a:pt x="6869" y="1538"/>
                </a:lnTo>
                <a:lnTo>
                  <a:pt x="6868" y="1553"/>
                </a:lnTo>
                <a:lnTo>
                  <a:pt x="6867" y="1569"/>
                </a:lnTo>
                <a:lnTo>
                  <a:pt x="6865" y="1583"/>
                </a:lnTo>
                <a:lnTo>
                  <a:pt x="6863" y="1597"/>
                </a:lnTo>
                <a:lnTo>
                  <a:pt x="6860" y="1610"/>
                </a:lnTo>
                <a:lnTo>
                  <a:pt x="6857" y="1622"/>
                </a:lnTo>
                <a:lnTo>
                  <a:pt x="6852" y="1635"/>
                </a:lnTo>
                <a:lnTo>
                  <a:pt x="6848" y="1646"/>
                </a:lnTo>
                <a:lnTo>
                  <a:pt x="6843" y="1656"/>
                </a:lnTo>
                <a:lnTo>
                  <a:pt x="6837" y="1666"/>
                </a:lnTo>
                <a:lnTo>
                  <a:pt x="6832" y="1677"/>
                </a:lnTo>
                <a:lnTo>
                  <a:pt x="6825" y="1685"/>
                </a:lnTo>
                <a:lnTo>
                  <a:pt x="6818" y="1693"/>
                </a:lnTo>
                <a:lnTo>
                  <a:pt x="6811" y="1701"/>
                </a:lnTo>
                <a:lnTo>
                  <a:pt x="6803" y="1709"/>
                </a:lnTo>
                <a:close/>
                <a:moveTo>
                  <a:pt x="11816" y="4679"/>
                </a:moveTo>
                <a:lnTo>
                  <a:pt x="11812" y="4694"/>
                </a:lnTo>
                <a:lnTo>
                  <a:pt x="11807" y="4710"/>
                </a:lnTo>
                <a:lnTo>
                  <a:pt x="11802" y="4724"/>
                </a:lnTo>
                <a:lnTo>
                  <a:pt x="11797" y="4737"/>
                </a:lnTo>
                <a:lnTo>
                  <a:pt x="11791" y="4752"/>
                </a:lnTo>
                <a:lnTo>
                  <a:pt x="11785" y="4764"/>
                </a:lnTo>
                <a:lnTo>
                  <a:pt x="11778" y="4777"/>
                </a:lnTo>
                <a:lnTo>
                  <a:pt x="11771" y="4790"/>
                </a:lnTo>
                <a:lnTo>
                  <a:pt x="11763" y="4801"/>
                </a:lnTo>
                <a:lnTo>
                  <a:pt x="11755" y="4812"/>
                </a:lnTo>
                <a:lnTo>
                  <a:pt x="11745" y="4824"/>
                </a:lnTo>
                <a:lnTo>
                  <a:pt x="11736" y="4834"/>
                </a:lnTo>
                <a:lnTo>
                  <a:pt x="11727" y="4844"/>
                </a:lnTo>
                <a:lnTo>
                  <a:pt x="11717" y="4854"/>
                </a:lnTo>
                <a:lnTo>
                  <a:pt x="11706" y="4864"/>
                </a:lnTo>
                <a:lnTo>
                  <a:pt x="11694" y="4872"/>
                </a:lnTo>
                <a:lnTo>
                  <a:pt x="11682" y="4880"/>
                </a:lnTo>
                <a:lnTo>
                  <a:pt x="11670" y="4888"/>
                </a:lnTo>
                <a:lnTo>
                  <a:pt x="11658" y="4896"/>
                </a:lnTo>
                <a:lnTo>
                  <a:pt x="11646" y="4902"/>
                </a:lnTo>
                <a:lnTo>
                  <a:pt x="11632" y="4908"/>
                </a:lnTo>
                <a:lnTo>
                  <a:pt x="11619" y="4914"/>
                </a:lnTo>
                <a:lnTo>
                  <a:pt x="11606" y="4919"/>
                </a:lnTo>
                <a:lnTo>
                  <a:pt x="11592" y="4923"/>
                </a:lnTo>
                <a:lnTo>
                  <a:pt x="11577" y="4927"/>
                </a:lnTo>
                <a:lnTo>
                  <a:pt x="11563" y="4932"/>
                </a:lnTo>
                <a:lnTo>
                  <a:pt x="11549" y="4934"/>
                </a:lnTo>
                <a:lnTo>
                  <a:pt x="11533" y="4937"/>
                </a:lnTo>
                <a:lnTo>
                  <a:pt x="11518" y="4939"/>
                </a:lnTo>
                <a:lnTo>
                  <a:pt x="11503" y="4940"/>
                </a:lnTo>
                <a:lnTo>
                  <a:pt x="11487" y="4941"/>
                </a:lnTo>
                <a:lnTo>
                  <a:pt x="11470" y="4941"/>
                </a:lnTo>
                <a:lnTo>
                  <a:pt x="11448" y="4941"/>
                </a:lnTo>
                <a:lnTo>
                  <a:pt x="11427" y="4939"/>
                </a:lnTo>
                <a:lnTo>
                  <a:pt x="11405" y="4937"/>
                </a:lnTo>
                <a:lnTo>
                  <a:pt x="11385" y="4934"/>
                </a:lnTo>
                <a:lnTo>
                  <a:pt x="11365" y="4930"/>
                </a:lnTo>
                <a:lnTo>
                  <a:pt x="11347" y="4924"/>
                </a:lnTo>
                <a:lnTo>
                  <a:pt x="11329" y="4919"/>
                </a:lnTo>
                <a:lnTo>
                  <a:pt x="11311" y="4912"/>
                </a:lnTo>
                <a:lnTo>
                  <a:pt x="11295" y="4905"/>
                </a:lnTo>
                <a:lnTo>
                  <a:pt x="11280" y="4897"/>
                </a:lnTo>
                <a:lnTo>
                  <a:pt x="11265" y="4887"/>
                </a:lnTo>
                <a:lnTo>
                  <a:pt x="11250" y="4877"/>
                </a:lnTo>
                <a:lnTo>
                  <a:pt x="11236" y="4867"/>
                </a:lnTo>
                <a:lnTo>
                  <a:pt x="11223" y="4857"/>
                </a:lnTo>
                <a:lnTo>
                  <a:pt x="11211" y="4844"/>
                </a:lnTo>
                <a:lnTo>
                  <a:pt x="11199" y="4832"/>
                </a:lnTo>
                <a:lnTo>
                  <a:pt x="11188" y="4820"/>
                </a:lnTo>
                <a:lnTo>
                  <a:pt x="11178" y="4805"/>
                </a:lnTo>
                <a:lnTo>
                  <a:pt x="11168" y="4792"/>
                </a:lnTo>
                <a:lnTo>
                  <a:pt x="11160" y="4776"/>
                </a:lnTo>
                <a:lnTo>
                  <a:pt x="11152" y="4761"/>
                </a:lnTo>
                <a:lnTo>
                  <a:pt x="11144" y="4746"/>
                </a:lnTo>
                <a:lnTo>
                  <a:pt x="11137" y="4729"/>
                </a:lnTo>
                <a:lnTo>
                  <a:pt x="11132" y="4713"/>
                </a:lnTo>
                <a:lnTo>
                  <a:pt x="11126" y="4695"/>
                </a:lnTo>
                <a:lnTo>
                  <a:pt x="11122" y="4678"/>
                </a:lnTo>
                <a:lnTo>
                  <a:pt x="11118" y="4659"/>
                </a:lnTo>
                <a:lnTo>
                  <a:pt x="11115" y="4641"/>
                </a:lnTo>
                <a:lnTo>
                  <a:pt x="11113" y="4622"/>
                </a:lnTo>
                <a:lnTo>
                  <a:pt x="11111" y="4603"/>
                </a:lnTo>
                <a:lnTo>
                  <a:pt x="11110" y="4583"/>
                </a:lnTo>
                <a:lnTo>
                  <a:pt x="11110" y="4564"/>
                </a:lnTo>
                <a:lnTo>
                  <a:pt x="11110" y="4105"/>
                </a:lnTo>
                <a:lnTo>
                  <a:pt x="11110" y="4088"/>
                </a:lnTo>
                <a:lnTo>
                  <a:pt x="11111" y="4070"/>
                </a:lnTo>
                <a:lnTo>
                  <a:pt x="11113" y="4053"/>
                </a:lnTo>
                <a:lnTo>
                  <a:pt x="11115" y="4036"/>
                </a:lnTo>
                <a:lnTo>
                  <a:pt x="11118" y="4019"/>
                </a:lnTo>
                <a:lnTo>
                  <a:pt x="11122" y="4002"/>
                </a:lnTo>
                <a:lnTo>
                  <a:pt x="11126" y="3985"/>
                </a:lnTo>
                <a:lnTo>
                  <a:pt x="11132" y="3968"/>
                </a:lnTo>
                <a:lnTo>
                  <a:pt x="11137" y="3952"/>
                </a:lnTo>
                <a:lnTo>
                  <a:pt x="11144" y="3936"/>
                </a:lnTo>
                <a:lnTo>
                  <a:pt x="11152" y="3921"/>
                </a:lnTo>
                <a:lnTo>
                  <a:pt x="11160" y="3906"/>
                </a:lnTo>
                <a:lnTo>
                  <a:pt x="11168" y="3891"/>
                </a:lnTo>
                <a:lnTo>
                  <a:pt x="11177" y="3878"/>
                </a:lnTo>
                <a:lnTo>
                  <a:pt x="11187" y="3864"/>
                </a:lnTo>
                <a:lnTo>
                  <a:pt x="11198" y="3851"/>
                </a:lnTo>
                <a:lnTo>
                  <a:pt x="11210" y="3839"/>
                </a:lnTo>
                <a:lnTo>
                  <a:pt x="11222" y="3827"/>
                </a:lnTo>
                <a:lnTo>
                  <a:pt x="11235" y="3816"/>
                </a:lnTo>
                <a:lnTo>
                  <a:pt x="11248" y="3806"/>
                </a:lnTo>
                <a:lnTo>
                  <a:pt x="11263" y="3796"/>
                </a:lnTo>
                <a:lnTo>
                  <a:pt x="11278" y="3786"/>
                </a:lnTo>
                <a:lnTo>
                  <a:pt x="11294" y="3778"/>
                </a:lnTo>
                <a:lnTo>
                  <a:pt x="11310" y="3770"/>
                </a:lnTo>
                <a:lnTo>
                  <a:pt x="11328" y="3763"/>
                </a:lnTo>
                <a:lnTo>
                  <a:pt x="11345" y="3757"/>
                </a:lnTo>
                <a:lnTo>
                  <a:pt x="11364" y="3751"/>
                </a:lnTo>
                <a:lnTo>
                  <a:pt x="11384" y="3746"/>
                </a:lnTo>
                <a:lnTo>
                  <a:pt x="11404" y="3743"/>
                </a:lnTo>
                <a:lnTo>
                  <a:pt x="11426" y="3741"/>
                </a:lnTo>
                <a:lnTo>
                  <a:pt x="11448" y="3739"/>
                </a:lnTo>
                <a:lnTo>
                  <a:pt x="11470" y="3739"/>
                </a:lnTo>
                <a:lnTo>
                  <a:pt x="11488" y="3739"/>
                </a:lnTo>
                <a:lnTo>
                  <a:pt x="11505" y="3740"/>
                </a:lnTo>
                <a:lnTo>
                  <a:pt x="11521" y="3742"/>
                </a:lnTo>
                <a:lnTo>
                  <a:pt x="11538" y="3744"/>
                </a:lnTo>
                <a:lnTo>
                  <a:pt x="11554" y="3746"/>
                </a:lnTo>
                <a:lnTo>
                  <a:pt x="11569" y="3749"/>
                </a:lnTo>
                <a:lnTo>
                  <a:pt x="11583" y="3753"/>
                </a:lnTo>
                <a:lnTo>
                  <a:pt x="11599" y="3758"/>
                </a:lnTo>
                <a:lnTo>
                  <a:pt x="11613" y="3763"/>
                </a:lnTo>
                <a:lnTo>
                  <a:pt x="11626" y="3768"/>
                </a:lnTo>
                <a:lnTo>
                  <a:pt x="11639" y="3774"/>
                </a:lnTo>
                <a:lnTo>
                  <a:pt x="11653" y="3781"/>
                </a:lnTo>
                <a:lnTo>
                  <a:pt x="11665" y="3788"/>
                </a:lnTo>
                <a:lnTo>
                  <a:pt x="11677" y="3797"/>
                </a:lnTo>
                <a:lnTo>
                  <a:pt x="11688" y="3805"/>
                </a:lnTo>
                <a:lnTo>
                  <a:pt x="11701" y="3814"/>
                </a:lnTo>
                <a:lnTo>
                  <a:pt x="11711" y="3823"/>
                </a:lnTo>
                <a:lnTo>
                  <a:pt x="11721" y="3834"/>
                </a:lnTo>
                <a:lnTo>
                  <a:pt x="11731" y="3843"/>
                </a:lnTo>
                <a:lnTo>
                  <a:pt x="11740" y="3853"/>
                </a:lnTo>
                <a:lnTo>
                  <a:pt x="11749" y="3864"/>
                </a:lnTo>
                <a:lnTo>
                  <a:pt x="11758" y="3875"/>
                </a:lnTo>
                <a:lnTo>
                  <a:pt x="11766" y="3886"/>
                </a:lnTo>
                <a:lnTo>
                  <a:pt x="11774" y="3898"/>
                </a:lnTo>
                <a:lnTo>
                  <a:pt x="11781" y="3910"/>
                </a:lnTo>
                <a:lnTo>
                  <a:pt x="11787" y="3922"/>
                </a:lnTo>
                <a:lnTo>
                  <a:pt x="11793" y="3934"/>
                </a:lnTo>
                <a:lnTo>
                  <a:pt x="11799" y="3947"/>
                </a:lnTo>
                <a:lnTo>
                  <a:pt x="11804" y="3960"/>
                </a:lnTo>
                <a:lnTo>
                  <a:pt x="11810" y="3973"/>
                </a:lnTo>
                <a:lnTo>
                  <a:pt x="11814" y="3987"/>
                </a:lnTo>
                <a:lnTo>
                  <a:pt x="11817" y="4001"/>
                </a:lnTo>
                <a:lnTo>
                  <a:pt x="11633" y="4062"/>
                </a:lnTo>
                <a:lnTo>
                  <a:pt x="11630" y="4050"/>
                </a:lnTo>
                <a:lnTo>
                  <a:pt x="11627" y="4037"/>
                </a:lnTo>
                <a:lnTo>
                  <a:pt x="11622" y="4025"/>
                </a:lnTo>
                <a:lnTo>
                  <a:pt x="11617" y="4013"/>
                </a:lnTo>
                <a:lnTo>
                  <a:pt x="11610" y="4001"/>
                </a:lnTo>
                <a:lnTo>
                  <a:pt x="11603" y="3990"/>
                </a:lnTo>
                <a:lnTo>
                  <a:pt x="11595" y="3980"/>
                </a:lnTo>
                <a:lnTo>
                  <a:pt x="11584" y="3969"/>
                </a:lnTo>
                <a:lnTo>
                  <a:pt x="11574" y="3960"/>
                </a:lnTo>
                <a:lnTo>
                  <a:pt x="11562" y="3952"/>
                </a:lnTo>
                <a:lnTo>
                  <a:pt x="11550" y="3945"/>
                </a:lnTo>
                <a:lnTo>
                  <a:pt x="11536" y="3938"/>
                </a:lnTo>
                <a:lnTo>
                  <a:pt x="11521" y="3932"/>
                </a:lnTo>
                <a:lnTo>
                  <a:pt x="11505" y="3929"/>
                </a:lnTo>
                <a:lnTo>
                  <a:pt x="11489" y="3927"/>
                </a:lnTo>
                <a:lnTo>
                  <a:pt x="11470" y="3926"/>
                </a:lnTo>
                <a:lnTo>
                  <a:pt x="11459" y="3926"/>
                </a:lnTo>
                <a:lnTo>
                  <a:pt x="11449" y="3927"/>
                </a:lnTo>
                <a:lnTo>
                  <a:pt x="11439" y="3928"/>
                </a:lnTo>
                <a:lnTo>
                  <a:pt x="11430" y="3930"/>
                </a:lnTo>
                <a:lnTo>
                  <a:pt x="11420" y="3932"/>
                </a:lnTo>
                <a:lnTo>
                  <a:pt x="11411" y="3934"/>
                </a:lnTo>
                <a:lnTo>
                  <a:pt x="11403" y="3937"/>
                </a:lnTo>
                <a:lnTo>
                  <a:pt x="11395" y="3942"/>
                </a:lnTo>
                <a:lnTo>
                  <a:pt x="11381" y="3950"/>
                </a:lnTo>
                <a:lnTo>
                  <a:pt x="11366" y="3959"/>
                </a:lnTo>
                <a:lnTo>
                  <a:pt x="11354" y="3969"/>
                </a:lnTo>
                <a:lnTo>
                  <a:pt x="11344" y="3982"/>
                </a:lnTo>
                <a:lnTo>
                  <a:pt x="11335" y="3994"/>
                </a:lnTo>
                <a:lnTo>
                  <a:pt x="11326" y="4007"/>
                </a:lnTo>
                <a:lnTo>
                  <a:pt x="11320" y="4022"/>
                </a:lnTo>
                <a:lnTo>
                  <a:pt x="11313" y="4036"/>
                </a:lnTo>
                <a:lnTo>
                  <a:pt x="11309" y="4052"/>
                </a:lnTo>
                <a:lnTo>
                  <a:pt x="11306" y="4067"/>
                </a:lnTo>
                <a:lnTo>
                  <a:pt x="11304" y="4082"/>
                </a:lnTo>
                <a:lnTo>
                  <a:pt x="11303" y="4098"/>
                </a:lnTo>
                <a:lnTo>
                  <a:pt x="11303" y="4569"/>
                </a:lnTo>
                <a:lnTo>
                  <a:pt x="11304" y="4587"/>
                </a:lnTo>
                <a:lnTo>
                  <a:pt x="11306" y="4606"/>
                </a:lnTo>
                <a:lnTo>
                  <a:pt x="11309" y="4623"/>
                </a:lnTo>
                <a:lnTo>
                  <a:pt x="11313" y="4640"/>
                </a:lnTo>
                <a:lnTo>
                  <a:pt x="11320" y="4656"/>
                </a:lnTo>
                <a:lnTo>
                  <a:pt x="11327" y="4672"/>
                </a:lnTo>
                <a:lnTo>
                  <a:pt x="11335" y="4686"/>
                </a:lnTo>
                <a:lnTo>
                  <a:pt x="11345" y="4699"/>
                </a:lnTo>
                <a:lnTo>
                  <a:pt x="11356" y="4712"/>
                </a:lnTo>
                <a:lnTo>
                  <a:pt x="11368" y="4722"/>
                </a:lnTo>
                <a:lnTo>
                  <a:pt x="11382" y="4731"/>
                </a:lnTo>
                <a:lnTo>
                  <a:pt x="11397" y="4739"/>
                </a:lnTo>
                <a:lnTo>
                  <a:pt x="11405" y="4742"/>
                </a:lnTo>
                <a:lnTo>
                  <a:pt x="11413" y="4746"/>
                </a:lnTo>
                <a:lnTo>
                  <a:pt x="11421" y="4749"/>
                </a:lnTo>
                <a:lnTo>
                  <a:pt x="11431" y="4751"/>
                </a:lnTo>
                <a:lnTo>
                  <a:pt x="11450" y="4753"/>
                </a:lnTo>
                <a:lnTo>
                  <a:pt x="11470" y="4754"/>
                </a:lnTo>
                <a:lnTo>
                  <a:pt x="11486" y="4754"/>
                </a:lnTo>
                <a:lnTo>
                  <a:pt x="11500" y="4752"/>
                </a:lnTo>
                <a:lnTo>
                  <a:pt x="11514" y="4749"/>
                </a:lnTo>
                <a:lnTo>
                  <a:pt x="11527" y="4744"/>
                </a:lnTo>
                <a:lnTo>
                  <a:pt x="11541" y="4740"/>
                </a:lnTo>
                <a:lnTo>
                  <a:pt x="11553" y="4734"/>
                </a:lnTo>
                <a:lnTo>
                  <a:pt x="11565" y="4727"/>
                </a:lnTo>
                <a:lnTo>
                  <a:pt x="11576" y="4718"/>
                </a:lnTo>
                <a:lnTo>
                  <a:pt x="11586" y="4709"/>
                </a:lnTo>
                <a:lnTo>
                  <a:pt x="11597" y="4698"/>
                </a:lnTo>
                <a:lnTo>
                  <a:pt x="11605" y="4688"/>
                </a:lnTo>
                <a:lnTo>
                  <a:pt x="11612" y="4676"/>
                </a:lnTo>
                <a:lnTo>
                  <a:pt x="11618" y="4663"/>
                </a:lnTo>
                <a:lnTo>
                  <a:pt x="11624" y="4649"/>
                </a:lnTo>
                <a:lnTo>
                  <a:pt x="11628" y="4634"/>
                </a:lnTo>
                <a:lnTo>
                  <a:pt x="11632" y="4620"/>
                </a:lnTo>
                <a:lnTo>
                  <a:pt x="11816" y="4679"/>
                </a:lnTo>
                <a:close/>
                <a:moveTo>
                  <a:pt x="10427" y="4238"/>
                </a:moveTo>
                <a:lnTo>
                  <a:pt x="10725" y="4238"/>
                </a:lnTo>
                <a:lnTo>
                  <a:pt x="10725" y="4108"/>
                </a:lnTo>
                <a:lnTo>
                  <a:pt x="10725" y="4091"/>
                </a:lnTo>
                <a:lnTo>
                  <a:pt x="10724" y="4074"/>
                </a:lnTo>
                <a:lnTo>
                  <a:pt x="10722" y="4058"/>
                </a:lnTo>
                <a:lnTo>
                  <a:pt x="10719" y="4041"/>
                </a:lnTo>
                <a:lnTo>
                  <a:pt x="10716" y="4025"/>
                </a:lnTo>
                <a:lnTo>
                  <a:pt x="10711" y="4009"/>
                </a:lnTo>
                <a:lnTo>
                  <a:pt x="10703" y="3995"/>
                </a:lnTo>
                <a:lnTo>
                  <a:pt x="10695" y="3982"/>
                </a:lnTo>
                <a:lnTo>
                  <a:pt x="10691" y="3974"/>
                </a:lnTo>
                <a:lnTo>
                  <a:pt x="10686" y="3968"/>
                </a:lnTo>
                <a:lnTo>
                  <a:pt x="10680" y="3963"/>
                </a:lnTo>
                <a:lnTo>
                  <a:pt x="10675" y="3958"/>
                </a:lnTo>
                <a:lnTo>
                  <a:pt x="10662" y="3948"/>
                </a:lnTo>
                <a:lnTo>
                  <a:pt x="10646" y="3938"/>
                </a:lnTo>
                <a:lnTo>
                  <a:pt x="10638" y="3935"/>
                </a:lnTo>
                <a:lnTo>
                  <a:pt x="10630" y="3931"/>
                </a:lnTo>
                <a:lnTo>
                  <a:pt x="10621" y="3929"/>
                </a:lnTo>
                <a:lnTo>
                  <a:pt x="10611" y="3927"/>
                </a:lnTo>
                <a:lnTo>
                  <a:pt x="10601" y="3925"/>
                </a:lnTo>
                <a:lnTo>
                  <a:pt x="10590" y="3924"/>
                </a:lnTo>
                <a:lnTo>
                  <a:pt x="10578" y="3923"/>
                </a:lnTo>
                <a:lnTo>
                  <a:pt x="10567" y="3923"/>
                </a:lnTo>
                <a:lnTo>
                  <a:pt x="10549" y="3923"/>
                </a:lnTo>
                <a:lnTo>
                  <a:pt x="10532" y="3926"/>
                </a:lnTo>
                <a:lnTo>
                  <a:pt x="10516" y="3930"/>
                </a:lnTo>
                <a:lnTo>
                  <a:pt x="10501" y="3935"/>
                </a:lnTo>
                <a:lnTo>
                  <a:pt x="10487" y="3943"/>
                </a:lnTo>
                <a:lnTo>
                  <a:pt x="10474" y="3950"/>
                </a:lnTo>
                <a:lnTo>
                  <a:pt x="10462" y="3959"/>
                </a:lnTo>
                <a:lnTo>
                  <a:pt x="10452" y="3968"/>
                </a:lnTo>
                <a:lnTo>
                  <a:pt x="10442" y="3980"/>
                </a:lnTo>
                <a:lnTo>
                  <a:pt x="10432" y="3991"/>
                </a:lnTo>
                <a:lnTo>
                  <a:pt x="10424" y="4002"/>
                </a:lnTo>
                <a:lnTo>
                  <a:pt x="10417" y="4016"/>
                </a:lnTo>
                <a:lnTo>
                  <a:pt x="10411" y="4029"/>
                </a:lnTo>
                <a:lnTo>
                  <a:pt x="10405" y="4042"/>
                </a:lnTo>
                <a:lnTo>
                  <a:pt x="10401" y="4056"/>
                </a:lnTo>
                <a:lnTo>
                  <a:pt x="10398" y="4069"/>
                </a:lnTo>
                <a:lnTo>
                  <a:pt x="10217" y="4009"/>
                </a:lnTo>
                <a:lnTo>
                  <a:pt x="10220" y="3995"/>
                </a:lnTo>
                <a:lnTo>
                  <a:pt x="10224" y="3981"/>
                </a:lnTo>
                <a:lnTo>
                  <a:pt x="10229" y="3967"/>
                </a:lnTo>
                <a:lnTo>
                  <a:pt x="10234" y="3954"/>
                </a:lnTo>
                <a:lnTo>
                  <a:pt x="10239" y="3941"/>
                </a:lnTo>
                <a:lnTo>
                  <a:pt x="10245" y="3927"/>
                </a:lnTo>
                <a:lnTo>
                  <a:pt x="10251" y="3915"/>
                </a:lnTo>
                <a:lnTo>
                  <a:pt x="10258" y="3903"/>
                </a:lnTo>
                <a:lnTo>
                  <a:pt x="10265" y="3890"/>
                </a:lnTo>
                <a:lnTo>
                  <a:pt x="10274" y="3879"/>
                </a:lnTo>
                <a:lnTo>
                  <a:pt x="10283" y="3868"/>
                </a:lnTo>
                <a:lnTo>
                  <a:pt x="10291" y="3856"/>
                </a:lnTo>
                <a:lnTo>
                  <a:pt x="10301" y="3846"/>
                </a:lnTo>
                <a:lnTo>
                  <a:pt x="10310" y="3836"/>
                </a:lnTo>
                <a:lnTo>
                  <a:pt x="10320" y="3825"/>
                </a:lnTo>
                <a:lnTo>
                  <a:pt x="10332" y="3816"/>
                </a:lnTo>
                <a:lnTo>
                  <a:pt x="10343" y="3808"/>
                </a:lnTo>
                <a:lnTo>
                  <a:pt x="10355" y="3799"/>
                </a:lnTo>
                <a:lnTo>
                  <a:pt x="10367" y="3791"/>
                </a:lnTo>
                <a:lnTo>
                  <a:pt x="10380" y="3784"/>
                </a:lnTo>
                <a:lnTo>
                  <a:pt x="10393" y="3777"/>
                </a:lnTo>
                <a:lnTo>
                  <a:pt x="10407" y="3771"/>
                </a:lnTo>
                <a:lnTo>
                  <a:pt x="10421" y="3765"/>
                </a:lnTo>
                <a:lnTo>
                  <a:pt x="10436" y="3760"/>
                </a:lnTo>
                <a:lnTo>
                  <a:pt x="10451" y="3754"/>
                </a:lnTo>
                <a:lnTo>
                  <a:pt x="10466" y="3750"/>
                </a:lnTo>
                <a:lnTo>
                  <a:pt x="10481" y="3747"/>
                </a:lnTo>
                <a:lnTo>
                  <a:pt x="10498" y="3744"/>
                </a:lnTo>
                <a:lnTo>
                  <a:pt x="10515" y="3742"/>
                </a:lnTo>
                <a:lnTo>
                  <a:pt x="10532" y="3740"/>
                </a:lnTo>
                <a:lnTo>
                  <a:pt x="10550" y="3739"/>
                </a:lnTo>
                <a:lnTo>
                  <a:pt x="10568" y="3739"/>
                </a:lnTo>
                <a:lnTo>
                  <a:pt x="10594" y="3740"/>
                </a:lnTo>
                <a:lnTo>
                  <a:pt x="10618" y="3741"/>
                </a:lnTo>
                <a:lnTo>
                  <a:pt x="10641" y="3744"/>
                </a:lnTo>
                <a:lnTo>
                  <a:pt x="10664" y="3747"/>
                </a:lnTo>
                <a:lnTo>
                  <a:pt x="10684" y="3752"/>
                </a:lnTo>
                <a:lnTo>
                  <a:pt x="10704" y="3758"/>
                </a:lnTo>
                <a:lnTo>
                  <a:pt x="10723" y="3765"/>
                </a:lnTo>
                <a:lnTo>
                  <a:pt x="10740" y="3772"/>
                </a:lnTo>
                <a:lnTo>
                  <a:pt x="10756" y="3781"/>
                </a:lnTo>
                <a:lnTo>
                  <a:pt x="10772" y="3790"/>
                </a:lnTo>
                <a:lnTo>
                  <a:pt x="10787" y="3800"/>
                </a:lnTo>
                <a:lnTo>
                  <a:pt x="10800" y="3810"/>
                </a:lnTo>
                <a:lnTo>
                  <a:pt x="10813" y="3821"/>
                </a:lnTo>
                <a:lnTo>
                  <a:pt x="10826" y="3834"/>
                </a:lnTo>
                <a:lnTo>
                  <a:pt x="10837" y="3846"/>
                </a:lnTo>
                <a:lnTo>
                  <a:pt x="10847" y="3859"/>
                </a:lnTo>
                <a:lnTo>
                  <a:pt x="10856" y="3873"/>
                </a:lnTo>
                <a:lnTo>
                  <a:pt x="10865" y="3887"/>
                </a:lnTo>
                <a:lnTo>
                  <a:pt x="10874" y="3901"/>
                </a:lnTo>
                <a:lnTo>
                  <a:pt x="10881" y="3916"/>
                </a:lnTo>
                <a:lnTo>
                  <a:pt x="10888" y="3931"/>
                </a:lnTo>
                <a:lnTo>
                  <a:pt x="10893" y="3948"/>
                </a:lnTo>
                <a:lnTo>
                  <a:pt x="10898" y="3964"/>
                </a:lnTo>
                <a:lnTo>
                  <a:pt x="10903" y="3981"/>
                </a:lnTo>
                <a:lnTo>
                  <a:pt x="10910" y="4015"/>
                </a:lnTo>
                <a:lnTo>
                  <a:pt x="10914" y="4048"/>
                </a:lnTo>
                <a:lnTo>
                  <a:pt x="10917" y="4082"/>
                </a:lnTo>
                <a:lnTo>
                  <a:pt x="10918" y="4116"/>
                </a:lnTo>
                <a:lnTo>
                  <a:pt x="10918" y="4560"/>
                </a:lnTo>
                <a:lnTo>
                  <a:pt x="10918" y="4580"/>
                </a:lnTo>
                <a:lnTo>
                  <a:pt x="10917" y="4600"/>
                </a:lnTo>
                <a:lnTo>
                  <a:pt x="10915" y="4618"/>
                </a:lnTo>
                <a:lnTo>
                  <a:pt x="10913" y="4638"/>
                </a:lnTo>
                <a:lnTo>
                  <a:pt x="10910" y="4656"/>
                </a:lnTo>
                <a:lnTo>
                  <a:pt x="10907" y="4674"/>
                </a:lnTo>
                <a:lnTo>
                  <a:pt x="10903" y="4691"/>
                </a:lnTo>
                <a:lnTo>
                  <a:pt x="10898" y="4709"/>
                </a:lnTo>
                <a:lnTo>
                  <a:pt x="10892" y="4726"/>
                </a:lnTo>
                <a:lnTo>
                  <a:pt x="10886" y="4742"/>
                </a:lnTo>
                <a:lnTo>
                  <a:pt x="10879" y="4758"/>
                </a:lnTo>
                <a:lnTo>
                  <a:pt x="10870" y="4773"/>
                </a:lnTo>
                <a:lnTo>
                  <a:pt x="10862" y="4789"/>
                </a:lnTo>
                <a:lnTo>
                  <a:pt x="10853" y="4803"/>
                </a:lnTo>
                <a:lnTo>
                  <a:pt x="10843" y="4816"/>
                </a:lnTo>
                <a:lnTo>
                  <a:pt x="10833" y="4830"/>
                </a:lnTo>
                <a:lnTo>
                  <a:pt x="10822" y="4842"/>
                </a:lnTo>
                <a:lnTo>
                  <a:pt x="10809" y="4854"/>
                </a:lnTo>
                <a:lnTo>
                  <a:pt x="10796" y="4866"/>
                </a:lnTo>
                <a:lnTo>
                  <a:pt x="10783" y="4876"/>
                </a:lnTo>
                <a:lnTo>
                  <a:pt x="10769" y="4885"/>
                </a:lnTo>
                <a:lnTo>
                  <a:pt x="10753" y="4895"/>
                </a:lnTo>
                <a:lnTo>
                  <a:pt x="10737" y="4904"/>
                </a:lnTo>
                <a:lnTo>
                  <a:pt x="10721" y="4911"/>
                </a:lnTo>
                <a:lnTo>
                  <a:pt x="10703" y="4918"/>
                </a:lnTo>
                <a:lnTo>
                  <a:pt x="10685" y="4924"/>
                </a:lnTo>
                <a:lnTo>
                  <a:pt x="10666" y="4930"/>
                </a:lnTo>
                <a:lnTo>
                  <a:pt x="10646" y="4934"/>
                </a:lnTo>
                <a:lnTo>
                  <a:pt x="10626" y="4937"/>
                </a:lnTo>
                <a:lnTo>
                  <a:pt x="10605" y="4939"/>
                </a:lnTo>
                <a:lnTo>
                  <a:pt x="10583" y="4941"/>
                </a:lnTo>
                <a:lnTo>
                  <a:pt x="10560" y="4941"/>
                </a:lnTo>
                <a:lnTo>
                  <a:pt x="10544" y="4941"/>
                </a:lnTo>
                <a:lnTo>
                  <a:pt x="10526" y="4940"/>
                </a:lnTo>
                <a:lnTo>
                  <a:pt x="10511" y="4939"/>
                </a:lnTo>
                <a:lnTo>
                  <a:pt x="10495" y="4937"/>
                </a:lnTo>
                <a:lnTo>
                  <a:pt x="10479" y="4934"/>
                </a:lnTo>
                <a:lnTo>
                  <a:pt x="10464" y="4931"/>
                </a:lnTo>
                <a:lnTo>
                  <a:pt x="10450" y="4927"/>
                </a:lnTo>
                <a:lnTo>
                  <a:pt x="10435" y="4923"/>
                </a:lnTo>
                <a:lnTo>
                  <a:pt x="10421" y="4918"/>
                </a:lnTo>
                <a:lnTo>
                  <a:pt x="10407" y="4913"/>
                </a:lnTo>
                <a:lnTo>
                  <a:pt x="10394" y="4907"/>
                </a:lnTo>
                <a:lnTo>
                  <a:pt x="10381" y="4901"/>
                </a:lnTo>
                <a:lnTo>
                  <a:pt x="10368" y="4894"/>
                </a:lnTo>
                <a:lnTo>
                  <a:pt x="10356" y="4886"/>
                </a:lnTo>
                <a:lnTo>
                  <a:pt x="10344" y="4878"/>
                </a:lnTo>
                <a:lnTo>
                  <a:pt x="10333" y="4870"/>
                </a:lnTo>
                <a:lnTo>
                  <a:pt x="10321" y="4861"/>
                </a:lnTo>
                <a:lnTo>
                  <a:pt x="10311" y="4851"/>
                </a:lnTo>
                <a:lnTo>
                  <a:pt x="10301" y="4841"/>
                </a:lnTo>
                <a:lnTo>
                  <a:pt x="10291" y="4831"/>
                </a:lnTo>
                <a:lnTo>
                  <a:pt x="10282" y="4820"/>
                </a:lnTo>
                <a:lnTo>
                  <a:pt x="10274" y="4808"/>
                </a:lnTo>
                <a:lnTo>
                  <a:pt x="10265" y="4797"/>
                </a:lnTo>
                <a:lnTo>
                  <a:pt x="10257" y="4785"/>
                </a:lnTo>
                <a:lnTo>
                  <a:pt x="10250" y="4771"/>
                </a:lnTo>
                <a:lnTo>
                  <a:pt x="10244" y="4759"/>
                </a:lnTo>
                <a:lnTo>
                  <a:pt x="10238" y="4746"/>
                </a:lnTo>
                <a:lnTo>
                  <a:pt x="10232" y="4731"/>
                </a:lnTo>
                <a:lnTo>
                  <a:pt x="10227" y="4717"/>
                </a:lnTo>
                <a:lnTo>
                  <a:pt x="10223" y="4701"/>
                </a:lnTo>
                <a:lnTo>
                  <a:pt x="10219" y="4686"/>
                </a:lnTo>
                <a:lnTo>
                  <a:pt x="10215" y="4670"/>
                </a:lnTo>
                <a:lnTo>
                  <a:pt x="10400" y="4613"/>
                </a:lnTo>
                <a:lnTo>
                  <a:pt x="10403" y="4629"/>
                </a:lnTo>
                <a:lnTo>
                  <a:pt x="10408" y="4645"/>
                </a:lnTo>
                <a:lnTo>
                  <a:pt x="10413" y="4659"/>
                </a:lnTo>
                <a:lnTo>
                  <a:pt x="10419" y="4673"/>
                </a:lnTo>
                <a:lnTo>
                  <a:pt x="10427" y="4685"/>
                </a:lnTo>
                <a:lnTo>
                  <a:pt x="10436" y="4697"/>
                </a:lnTo>
                <a:lnTo>
                  <a:pt x="10445" y="4709"/>
                </a:lnTo>
                <a:lnTo>
                  <a:pt x="10455" y="4718"/>
                </a:lnTo>
                <a:lnTo>
                  <a:pt x="10466" y="4727"/>
                </a:lnTo>
                <a:lnTo>
                  <a:pt x="10477" y="4735"/>
                </a:lnTo>
                <a:lnTo>
                  <a:pt x="10490" y="4742"/>
                </a:lnTo>
                <a:lnTo>
                  <a:pt x="10503" y="4748"/>
                </a:lnTo>
                <a:lnTo>
                  <a:pt x="10516" y="4752"/>
                </a:lnTo>
                <a:lnTo>
                  <a:pt x="10530" y="4755"/>
                </a:lnTo>
                <a:lnTo>
                  <a:pt x="10545" y="4757"/>
                </a:lnTo>
                <a:lnTo>
                  <a:pt x="10560" y="4757"/>
                </a:lnTo>
                <a:lnTo>
                  <a:pt x="10572" y="4757"/>
                </a:lnTo>
                <a:lnTo>
                  <a:pt x="10582" y="4756"/>
                </a:lnTo>
                <a:lnTo>
                  <a:pt x="10593" y="4755"/>
                </a:lnTo>
                <a:lnTo>
                  <a:pt x="10604" y="4753"/>
                </a:lnTo>
                <a:lnTo>
                  <a:pt x="10613" y="4751"/>
                </a:lnTo>
                <a:lnTo>
                  <a:pt x="10622" y="4748"/>
                </a:lnTo>
                <a:lnTo>
                  <a:pt x="10631" y="4744"/>
                </a:lnTo>
                <a:lnTo>
                  <a:pt x="10639" y="4740"/>
                </a:lnTo>
                <a:lnTo>
                  <a:pt x="10647" y="4736"/>
                </a:lnTo>
                <a:lnTo>
                  <a:pt x="10655" y="4731"/>
                </a:lnTo>
                <a:lnTo>
                  <a:pt x="10662" y="4726"/>
                </a:lnTo>
                <a:lnTo>
                  <a:pt x="10668" y="4721"/>
                </a:lnTo>
                <a:lnTo>
                  <a:pt x="10674" y="4715"/>
                </a:lnTo>
                <a:lnTo>
                  <a:pt x="10680" y="4709"/>
                </a:lnTo>
                <a:lnTo>
                  <a:pt x="10685" y="4702"/>
                </a:lnTo>
                <a:lnTo>
                  <a:pt x="10690" y="4695"/>
                </a:lnTo>
                <a:lnTo>
                  <a:pt x="10698" y="4681"/>
                </a:lnTo>
                <a:lnTo>
                  <a:pt x="10705" y="4665"/>
                </a:lnTo>
                <a:lnTo>
                  <a:pt x="10712" y="4649"/>
                </a:lnTo>
                <a:lnTo>
                  <a:pt x="10717" y="4631"/>
                </a:lnTo>
                <a:lnTo>
                  <a:pt x="10721" y="4613"/>
                </a:lnTo>
                <a:lnTo>
                  <a:pt x="10723" y="4594"/>
                </a:lnTo>
                <a:lnTo>
                  <a:pt x="10725" y="4576"/>
                </a:lnTo>
                <a:lnTo>
                  <a:pt x="10725" y="4557"/>
                </a:lnTo>
                <a:lnTo>
                  <a:pt x="10725" y="4413"/>
                </a:lnTo>
                <a:lnTo>
                  <a:pt x="10427" y="4413"/>
                </a:lnTo>
                <a:lnTo>
                  <a:pt x="10427" y="4238"/>
                </a:lnTo>
                <a:close/>
                <a:moveTo>
                  <a:pt x="9427" y="4931"/>
                </a:moveTo>
                <a:lnTo>
                  <a:pt x="9427" y="3747"/>
                </a:lnTo>
                <a:lnTo>
                  <a:pt x="10079" y="3747"/>
                </a:lnTo>
                <a:lnTo>
                  <a:pt x="10079" y="3928"/>
                </a:lnTo>
                <a:lnTo>
                  <a:pt x="9619" y="3928"/>
                </a:lnTo>
                <a:lnTo>
                  <a:pt x="9619" y="4244"/>
                </a:lnTo>
                <a:lnTo>
                  <a:pt x="10015" y="4244"/>
                </a:lnTo>
                <a:lnTo>
                  <a:pt x="10015" y="4421"/>
                </a:lnTo>
                <a:lnTo>
                  <a:pt x="9619" y="4421"/>
                </a:lnTo>
                <a:lnTo>
                  <a:pt x="9619" y="4748"/>
                </a:lnTo>
                <a:lnTo>
                  <a:pt x="10079" y="4748"/>
                </a:lnTo>
                <a:lnTo>
                  <a:pt x="10079" y="4931"/>
                </a:lnTo>
                <a:lnTo>
                  <a:pt x="9427" y="4931"/>
                </a:lnTo>
                <a:close/>
                <a:moveTo>
                  <a:pt x="8070" y="4931"/>
                </a:moveTo>
                <a:lnTo>
                  <a:pt x="8070" y="3747"/>
                </a:lnTo>
                <a:lnTo>
                  <a:pt x="8263" y="3747"/>
                </a:lnTo>
                <a:lnTo>
                  <a:pt x="8263" y="4244"/>
                </a:lnTo>
                <a:lnTo>
                  <a:pt x="8356" y="4244"/>
                </a:lnTo>
                <a:lnTo>
                  <a:pt x="8369" y="4244"/>
                </a:lnTo>
                <a:lnTo>
                  <a:pt x="8381" y="4242"/>
                </a:lnTo>
                <a:lnTo>
                  <a:pt x="8394" y="4240"/>
                </a:lnTo>
                <a:lnTo>
                  <a:pt x="8408" y="4238"/>
                </a:lnTo>
                <a:lnTo>
                  <a:pt x="8421" y="4234"/>
                </a:lnTo>
                <a:lnTo>
                  <a:pt x="8434" y="4227"/>
                </a:lnTo>
                <a:lnTo>
                  <a:pt x="8447" y="4221"/>
                </a:lnTo>
                <a:lnTo>
                  <a:pt x="8460" y="4213"/>
                </a:lnTo>
                <a:lnTo>
                  <a:pt x="8472" y="4203"/>
                </a:lnTo>
                <a:lnTo>
                  <a:pt x="8483" y="4190"/>
                </a:lnTo>
                <a:lnTo>
                  <a:pt x="8494" y="4177"/>
                </a:lnTo>
                <a:lnTo>
                  <a:pt x="8504" y="4162"/>
                </a:lnTo>
                <a:lnTo>
                  <a:pt x="8515" y="4144"/>
                </a:lnTo>
                <a:lnTo>
                  <a:pt x="8524" y="4124"/>
                </a:lnTo>
                <a:lnTo>
                  <a:pt x="8532" y="4101"/>
                </a:lnTo>
                <a:lnTo>
                  <a:pt x="8539" y="4075"/>
                </a:lnTo>
                <a:lnTo>
                  <a:pt x="8626" y="3751"/>
                </a:lnTo>
                <a:lnTo>
                  <a:pt x="8811" y="3751"/>
                </a:lnTo>
                <a:lnTo>
                  <a:pt x="8719" y="4100"/>
                </a:lnTo>
                <a:lnTo>
                  <a:pt x="8714" y="4120"/>
                </a:lnTo>
                <a:lnTo>
                  <a:pt x="8707" y="4141"/>
                </a:lnTo>
                <a:lnTo>
                  <a:pt x="8701" y="4161"/>
                </a:lnTo>
                <a:lnTo>
                  <a:pt x="8693" y="4179"/>
                </a:lnTo>
                <a:lnTo>
                  <a:pt x="8685" y="4197"/>
                </a:lnTo>
                <a:lnTo>
                  <a:pt x="8677" y="4213"/>
                </a:lnTo>
                <a:lnTo>
                  <a:pt x="8667" y="4228"/>
                </a:lnTo>
                <a:lnTo>
                  <a:pt x="8657" y="4243"/>
                </a:lnTo>
                <a:lnTo>
                  <a:pt x="8647" y="4257"/>
                </a:lnTo>
                <a:lnTo>
                  <a:pt x="8636" y="4270"/>
                </a:lnTo>
                <a:lnTo>
                  <a:pt x="8625" y="4281"/>
                </a:lnTo>
                <a:lnTo>
                  <a:pt x="8613" y="4290"/>
                </a:lnTo>
                <a:lnTo>
                  <a:pt x="8601" y="4299"/>
                </a:lnTo>
                <a:lnTo>
                  <a:pt x="8589" y="4307"/>
                </a:lnTo>
                <a:lnTo>
                  <a:pt x="8577" y="4314"/>
                </a:lnTo>
                <a:lnTo>
                  <a:pt x="8563" y="4319"/>
                </a:lnTo>
                <a:lnTo>
                  <a:pt x="8580" y="4325"/>
                </a:lnTo>
                <a:lnTo>
                  <a:pt x="8596" y="4332"/>
                </a:lnTo>
                <a:lnTo>
                  <a:pt x="8611" y="4341"/>
                </a:lnTo>
                <a:lnTo>
                  <a:pt x="8626" y="4351"/>
                </a:lnTo>
                <a:lnTo>
                  <a:pt x="8639" y="4361"/>
                </a:lnTo>
                <a:lnTo>
                  <a:pt x="8651" y="4373"/>
                </a:lnTo>
                <a:lnTo>
                  <a:pt x="8662" y="4386"/>
                </a:lnTo>
                <a:lnTo>
                  <a:pt x="8673" y="4399"/>
                </a:lnTo>
                <a:lnTo>
                  <a:pt x="8682" y="4414"/>
                </a:lnTo>
                <a:lnTo>
                  <a:pt x="8691" y="4430"/>
                </a:lnTo>
                <a:lnTo>
                  <a:pt x="8699" y="4446"/>
                </a:lnTo>
                <a:lnTo>
                  <a:pt x="8706" y="4464"/>
                </a:lnTo>
                <a:lnTo>
                  <a:pt x="8713" y="4483"/>
                </a:lnTo>
                <a:lnTo>
                  <a:pt x="8720" y="4503"/>
                </a:lnTo>
                <a:lnTo>
                  <a:pt x="8727" y="4523"/>
                </a:lnTo>
                <a:lnTo>
                  <a:pt x="8732" y="4545"/>
                </a:lnTo>
                <a:lnTo>
                  <a:pt x="8829" y="4931"/>
                </a:lnTo>
                <a:lnTo>
                  <a:pt x="8632" y="4931"/>
                </a:lnTo>
                <a:lnTo>
                  <a:pt x="8549" y="4594"/>
                </a:lnTo>
                <a:lnTo>
                  <a:pt x="8542" y="4569"/>
                </a:lnTo>
                <a:lnTo>
                  <a:pt x="8535" y="4545"/>
                </a:lnTo>
                <a:lnTo>
                  <a:pt x="8527" y="4523"/>
                </a:lnTo>
                <a:lnTo>
                  <a:pt x="8518" y="4505"/>
                </a:lnTo>
                <a:lnTo>
                  <a:pt x="8508" y="4489"/>
                </a:lnTo>
                <a:lnTo>
                  <a:pt x="8497" y="4474"/>
                </a:lnTo>
                <a:lnTo>
                  <a:pt x="8492" y="4468"/>
                </a:lnTo>
                <a:lnTo>
                  <a:pt x="8487" y="4462"/>
                </a:lnTo>
                <a:lnTo>
                  <a:pt x="8481" y="4457"/>
                </a:lnTo>
                <a:lnTo>
                  <a:pt x="8476" y="4453"/>
                </a:lnTo>
                <a:lnTo>
                  <a:pt x="8464" y="4444"/>
                </a:lnTo>
                <a:lnTo>
                  <a:pt x="8450" y="4437"/>
                </a:lnTo>
                <a:lnTo>
                  <a:pt x="8437" y="4431"/>
                </a:lnTo>
                <a:lnTo>
                  <a:pt x="8424" y="4426"/>
                </a:lnTo>
                <a:lnTo>
                  <a:pt x="8410" y="4423"/>
                </a:lnTo>
                <a:lnTo>
                  <a:pt x="8395" y="4420"/>
                </a:lnTo>
                <a:lnTo>
                  <a:pt x="8380" y="4418"/>
                </a:lnTo>
                <a:lnTo>
                  <a:pt x="8364" y="4418"/>
                </a:lnTo>
                <a:lnTo>
                  <a:pt x="8263" y="4418"/>
                </a:lnTo>
                <a:lnTo>
                  <a:pt x="8263" y="4931"/>
                </a:lnTo>
                <a:lnTo>
                  <a:pt x="8070" y="4931"/>
                </a:lnTo>
                <a:close/>
                <a:moveTo>
                  <a:pt x="7895" y="4679"/>
                </a:moveTo>
                <a:lnTo>
                  <a:pt x="7891" y="4694"/>
                </a:lnTo>
                <a:lnTo>
                  <a:pt x="7887" y="4710"/>
                </a:lnTo>
                <a:lnTo>
                  <a:pt x="7882" y="4724"/>
                </a:lnTo>
                <a:lnTo>
                  <a:pt x="7877" y="4737"/>
                </a:lnTo>
                <a:lnTo>
                  <a:pt x="7871" y="4752"/>
                </a:lnTo>
                <a:lnTo>
                  <a:pt x="7865" y="4764"/>
                </a:lnTo>
                <a:lnTo>
                  <a:pt x="7858" y="4777"/>
                </a:lnTo>
                <a:lnTo>
                  <a:pt x="7851" y="4790"/>
                </a:lnTo>
                <a:lnTo>
                  <a:pt x="7842" y="4801"/>
                </a:lnTo>
                <a:lnTo>
                  <a:pt x="7834" y="4812"/>
                </a:lnTo>
                <a:lnTo>
                  <a:pt x="7825" y="4824"/>
                </a:lnTo>
                <a:lnTo>
                  <a:pt x="7816" y="4834"/>
                </a:lnTo>
                <a:lnTo>
                  <a:pt x="7806" y="4844"/>
                </a:lnTo>
                <a:lnTo>
                  <a:pt x="7796" y="4854"/>
                </a:lnTo>
                <a:lnTo>
                  <a:pt x="7785" y="4864"/>
                </a:lnTo>
                <a:lnTo>
                  <a:pt x="7774" y="4872"/>
                </a:lnTo>
                <a:lnTo>
                  <a:pt x="7762" y="4880"/>
                </a:lnTo>
                <a:lnTo>
                  <a:pt x="7750" y="4888"/>
                </a:lnTo>
                <a:lnTo>
                  <a:pt x="7738" y="4896"/>
                </a:lnTo>
                <a:lnTo>
                  <a:pt x="7725" y="4902"/>
                </a:lnTo>
                <a:lnTo>
                  <a:pt x="7712" y="4908"/>
                </a:lnTo>
                <a:lnTo>
                  <a:pt x="7699" y="4914"/>
                </a:lnTo>
                <a:lnTo>
                  <a:pt x="7686" y="4919"/>
                </a:lnTo>
                <a:lnTo>
                  <a:pt x="7671" y="4923"/>
                </a:lnTo>
                <a:lnTo>
                  <a:pt x="7657" y="4927"/>
                </a:lnTo>
                <a:lnTo>
                  <a:pt x="7643" y="4932"/>
                </a:lnTo>
                <a:lnTo>
                  <a:pt x="7629" y="4934"/>
                </a:lnTo>
                <a:lnTo>
                  <a:pt x="7613" y="4937"/>
                </a:lnTo>
                <a:lnTo>
                  <a:pt x="7598" y="4939"/>
                </a:lnTo>
                <a:lnTo>
                  <a:pt x="7582" y="4940"/>
                </a:lnTo>
                <a:lnTo>
                  <a:pt x="7566" y="4941"/>
                </a:lnTo>
                <a:lnTo>
                  <a:pt x="7550" y="4941"/>
                </a:lnTo>
                <a:lnTo>
                  <a:pt x="7528" y="4941"/>
                </a:lnTo>
                <a:lnTo>
                  <a:pt x="7505" y="4939"/>
                </a:lnTo>
                <a:lnTo>
                  <a:pt x="7485" y="4937"/>
                </a:lnTo>
                <a:lnTo>
                  <a:pt x="7465" y="4934"/>
                </a:lnTo>
                <a:lnTo>
                  <a:pt x="7445" y="4930"/>
                </a:lnTo>
                <a:lnTo>
                  <a:pt x="7427" y="4924"/>
                </a:lnTo>
                <a:lnTo>
                  <a:pt x="7409" y="4919"/>
                </a:lnTo>
                <a:lnTo>
                  <a:pt x="7391" y="4912"/>
                </a:lnTo>
                <a:lnTo>
                  <a:pt x="7375" y="4905"/>
                </a:lnTo>
                <a:lnTo>
                  <a:pt x="7360" y="4897"/>
                </a:lnTo>
                <a:lnTo>
                  <a:pt x="7344" y="4887"/>
                </a:lnTo>
                <a:lnTo>
                  <a:pt x="7329" y="4877"/>
                </a:lnTo>
                <a:lnTo>
                  <a:pt x="7316" y="4867"/>
                </a:lnTo>
                <a:lnTo>
                  <a:pt x="7303" y="4857"/>
                </a:lnTo>
                <a:lnTo>
                  <a:pt x="7290" y="4844"/>
                </a:lnTo>
                <a:lnTo>
                  <a:pt x="7278" y="4832"/>
                </a:lnTo>
                <a:lnTo>
                  <a:pt x="7268" y="4820"/>
                </a:lnTo>
                <a:lnTo>
                  <a:pt x="7258" y="4805"/>
                </a:lnTo>
                <a:lnTo>
                  <a:pt x="7248" y="4792"/>
                </a:lnTo>
                <a:lnTo>
                  <a:pt x="7239" y="4776"/>
                </a:lnTo>
                <a:lnTo>
                  <a:pt x="7231" y="4761"/>
                </a:lnTo>
                <a:lnTo>
                  <a:pt x="7224" y="4746"/>
                </a:lnTo>
                <a:lnTo>
                  <a:pt x="7217" y="4729"/>
                </a:lnTo>
                <a:lnTo>
                  <a:pt x="7211" y="4713"/>
                </a:lnTo>
                <a:lnTo>
                  <a:pt x="7206" y="4695"/>
                </a:lnTo>
                <a:lnTo>
                  <a:pt x="7202" y="4678"/>
                </a:lnTo>
                <a:lnTo>
                  <a:pt x="7198" y="4659"/>
                </a:lnTo>
                <a:lnTo>
                  <a:pt x="7195" y="4641"/>
                </a:lnTo>
                <a:lnTo>
                  <a:pt x="7193" y="4622"/>
                </a:lnTo>
                <a:lnTo>
                  <a:pt x="7191" y="4603"/>
                </a:lnTo>
                <a:lnTo>
                  <a:pt x="7190" y="4583"/>
                </a:lnTo>
                <a:lnTo>
                  <a:pt x="7190" y="4564"/>
                </a:lnTo>
                <a:lnTo>
                  <a:pt x="7190" y="4105"/>
                </a:lnTo>
                <a:lnTo>
                  <a:pt x="7190" y="4088"/>
                </a:lnTo>
                <a:lnTo>
                  <a:pt x="7191" y="4070"/>
                </a:lnTo>
                <a:lnTo>
                  <a:pt x="7193" y="4053"/>
                </a:lnTo>
                <a:lnTo>
                  <a:pt x="7195" y="4036"/>
                </a:lnTo>
                <a:lnTo>
                  <a:pt x="7198" y="4019"/>
                </a:lnTo>
                <a:lnTo>
                  <a:pt x="7202" y="4002"/>
                </a:lnTo>
                <a:lnTo>
                  <a:pt x="7206" y="3985"/>
                </a:lnTo>
                <a:lnTo>
                  <a:pt x="7211" y="3968"/>
                </a:lnTo>
                <a:lnTo>
                  <a:pt x="7217" y="3952"/>
                </a:lnTo>
                <a:lnTo>
                  <a:pt x="7223" y="3936"/>
                </a:lnTo>
                <a:lnTo>
                  <a:pt x="7231" y="3921"/>
                </a:lnTo>
                <a:lnTo>
                  <a:pt x="7238" y="3906"/>
                </a:lnTo>
                <a:lnTo>
                  <a:pt x="7248" y="3891"/>
                </a:lnTo>
                <a:lnTo>
                  <a:pt x="7257" y="3878"/>
                </a:lnTo>
                <a:lnTo>
                  <a:pt x="7267" y="3864"/>
                </a:lnTo>
                <a:lnTo>
                  <a:pt x="7278" y="3851"/>
                </a:lnTo>
                <a:lnTo>
                  <a:pt x="7289" y="3839"/>
                </a:lnTo>
                <a:lnTo>
                  <a:pt x="7302" y="3827"/>
                </a:lnTo>
                <a:lnTo>
                  <a:pt x="7315" y="3816"/>
                </a:lnTo>
                <a:lnTo>
                  <a:pt x="7328" y="3806"/>
                </a:lnTo>
                <a:lnTo>
                  <a:pt x="7342" y="3796"/>
                </a:lnTo>
                <a:lnTo>
                  <a:pt x="7358" y="3786"/>
                </a:lnTo>
                <a:lnTo>
                  <a:pt x="7373" y="3778"/>
                </a:lnTo>
                <a:lnTo>
                  <a:pt x="7390" y="3770"/>
                </a:lnTo>
                <a:lnTo>
                  <a:pt x="7408" y="3763"/>
                </a:lnTo>
                <a:lnTo>
                  <a:pt x="7425" y="3757"/>
                </a:lnTo>
                <a:lnTo>
                  <a:pt x="7444" y="3751"/>
                </a:lnTo>
                <a:lnTo>
                  <a:pt x="7464" y="3746"/>
                </a:lnTo>
                <a:lnTo>
                  <a:pt x="7484" y="3743"/>
                </a:lnTo>
                <a:lnTo>
                  <a:pt x="7505" y="3741"/>
                </a:lnTo>
                <a:lnTo>
                  <a:pt x="7527" y="3739"/>
                </a:lnTo>
                <a:lnTo>
                  <a:pt x="7550" y="3739"/>
                </a:lnTo>
                <a:lnTo>
                  <a:pt x="7567" y="3739"/>
                </a:lnTo>
                <a:lnTo>
                  <a:pt x="7585" y="3740"/>
                </a:lnTo>
                <a:lnTo>
                  <a:pt x="7601" y="3742"/>
                </a:lnTo>
                <a:lnTo>
                  <a:pt x="7617" y="3744"/>
                </a:lnTo>
                <a:lnTo>
                  <a:pt x="7633" y="3746"/>
                </a:lnTo>
                <a:lnTo>
                  <a:pt x="7648" y="3749"/>
                </a:lnTo>
                <a:lnTo>
                  <a:pt x="7663" y="3753"/>
                </a:lnTo>
                <a:lnTo>
                  <a:pt x="7678" y="3758"/>
                </a:lnTo>
                <a:lnTo>
                  <a:pt x="7692" y="3763"/>
                </a:lnTo>
                <a:lnTo>
                  <a:pt x="7706" y="3768"/>
                </a:lnTo>
                <a:lnTo>
                  <a:pt x="7719" y="3774"/>
                </a:lnTo>
                <a:lnTo>
                  <a:pt x="7732" y="3781"/>
                </a:lnTo>
                <a:lnTo>
                  <a:pt x="7745" y="3788"/>
                </a:lnTo>
                <a:lnTo>
                  <a:pt x="7757" y="3797"/>
                </a:lnTo>
                <a:lnTo>
                  <a:pt x="7768" y="3805"/>
                </a:lnTo>
                <a:lnTo>
                  <a:pt x="7779" y="3814"/>
                </a:lnTo>
                <a:lnTo>
                  <a:pt x="7791" y="3823"/>
                </a:lnTo>
                <a:lnTo>
                  <a:pt x="7801" y="3834"/>
                </a:lnTo>
                <a:lnTo>
                  <a:pt x="7811" y="3843"/>
                </a:lnTo>
                <a:lnTo>
                  <a:pt x="7820" y="3853"/>
                </a:lnTo>
                <a:lnTo>
                  <a:pt x="7829" y="3864"/>
                </a:lnTo>
                <a:lnTo>
                  <a:pt x="7837" y="3875"/>
                </a:lnTo>
                <a:lnTo>
                  <a:pt x="7846" y="3886"/>
                </a:lnTo>
                <a:lnTo>
                  <a:pt x="7853" y="3898"/>
                </a:lnTo>
                <a:lnTo>
                  <a:pt x="7860" y="3910"/>
                </a:lnTo>
                <a:lnTo>
                  <a:pt x="7867" y="3922"/>
                </a:lnTo>
                <a:lnTo>
                  <a:pt x="7873" y="3934"/>
                </a:lnTo>
                <a:lnTo>
                  <a:pt x="7879" y="3947"/>
                </a:lnTo>
                <a:lnTo>
                  <a:pt x="7884" y="3960"/>
                </a:lnTo>
                <a:lnTo>
                  <a:pt x="7888" y="3973"/>
                </a:lnTo>
                <a:lnTo>
                  <a:pt x="7893" y="3987"/>
                </a:lnTo>
                <a:lnTo>
                  <a:pt x="7896" y="4001"/>
                </a:lnTo>
                <a:lnTo>
                  <a:pt x="7713" y="4062"/>
                </a:lnTo>
                <a:lnTo>
                  <a:pt x="7710" y="4050"/>
                </a:lnTo>
                <a:lnTo>
                  <a:pt x="7706" y="4037"/>
                </a:lnTo>
                <a:lnTo>
                  <a:pt x="7702" y="4025"/>
                </a:lnTo>
                <a:lnTo>
                  <a:pt x="7697" y="4013"/>
                </a:lnTo>
                <a:lnTo>
                  <a:pt x="7690" y="4001"/>
                </a:lnTo>
                <a:lnTo>
                  <a:pt x="7683" y="3990"/>
                </a:lnTo>
                <a:lnTo>
                  <a:pt x="7673" y="3980"/>
                </a:lnTo>
                <a:lnTo>
                  <a:pt x="7664" y="3969"/>
                </a:lnTo>
                <a:lnTo>
                  <a:pt x="7654" y="3960"/>
                </a:lnTo>
                <a:lnTo>
                  <a:pt x="7642" y="3952"/>
                </a:lnTo>
                <a:lnTo>
                  <a:pt x="7630" y="3945"/>
                </a:lnTo>
                <a:lnTo>
                  <a:pt x="7615" y="3938"/>
                </a:lnTo>
                <a:lnTo>
                  <a:pt x="7601" y="3932"/>
                </a:lnTo>
                <a:lnTo>
                  <a:pt x="7585" y="3929"/>
                </a:lnTo>
                <a:lnTo>
                  <a:pt x="7567" y="3927"/>
                </a:lnTo>
                <a:lnTo>
                  <a:pt x="7550" y="3926"/>
                </a:lnTo>
                <a:lnTo>
                  <a:pt x="7539" y="3926"/>
                </a:lnTo>
                <a:lnTo>
                  <a:pt x="7529" y="3927"/>
                </a:lnTo>
                <a:lnTo>
                  <a:pt x="7519" y="3928"/>
                </a:lnTo>
                <a:lnTo>
                  <a:pt x="7509" y="3930"/>
                </a:lnTo>
                <a:lnTo>
                  <a:pt x="7500" y="3932"/>
                </a:lnTo>
                <a:lnTo>
                  <a:pt x="7491" y="3934"/>
                </a:lnTo>
                <a:lnTo>
                  <a:pt x="7483" y="3937"/>
                </a:lnTo>
                <a:lnTo>
                  <a:pt x="7475" y="3942"/>
                </a:lnTo>
                <a:lnTo>
                  <a:pt x="7459" y="3950"/>
                </a:lnTo>
                <a:lnTo>
                  <a:pt x="7446" y="3959"/>
                </a:lnTo>
                <a:lnTo>
                  <a:pt x="7434" y="3969"/>
                </a:lnTo>
                <a:lnTo>
                  <a:pt x="7424" y="3982"/>
                </a:lnTo>
                <a:lnTo>
                  <a:pt x="7414" y="3994"/>
                </a:lnTo>
                <a:lnTo>
                  <a:pt x="7406" y="4007"/>
                </a:lnTo>
                <a:lnTo>
                  <a:pt x="7398" y="4022"/>
                </a:lnTo>
                <a:lnTo>
                  <a:pt x="7393" y="4036"/>
                </a:lnTo>
                <a:lnTo>
                  <a:pt x="7389" y="4052"/>
                </a:lnTo>
                <a:lnTo>
                  <a:pt x="7385" y="4067"/>
                </a:lnTo>
                <a:lnTo>
                  <a:pt x="7384" y="4082"/>
                </a:lnTo>
                <a:lnTo>
                  <a:pt x="7383" y="4098"/>
                </a:lnTo>
                <a:lnTo>
                  <a:pt x="7383" y="4569"/>
                </a:lnTo>
                <a:lnTo>
                  <a:pt x="7384" y="4587"/>
                </a:lnTo>
                <a:lnTo>
                  <a:pt x="7385" y="4606"/>
                </a:lnTo>
                <a:lnTo>
                  <a:pt x="7389" y="4623"/>
                </a:lnTo>
                <a:lnTo>
                  <a:pt x="7393" y="4640"/>
                </a:lnTo>
                <a:lnTo>
                  <a:pt x="7399" y="4656"/>
                </a:lnTo>
                <a:lnTo>
                  <a:pt x="7406" y="4672"/>
                </a:lnTo>
                <a:lnTo>
                  <a:pt x="7415" y="4686"/>
                </a:lnTo>
                <a:lnTo>
                  <a:pt x="7425" y="4699"/>
                </a:lnTo>
                <a:lnTo>
                  <a:pt x="7435" y="4712"/>
                </a:lnTo>
                <a:lnTo>
                  <a:pt x="7448" y="4722"/>
                </a:lnTo>
                <a:lnTo>
                  <a:pt x="7462" y="4731"/>
                </a:lnTo>
                <a:lnTo>
                  <a:pt x="7477" y="4739"/>
                </a:lnTo>
                <a:lnTo>
                  <a:pt x="7485" y="4742"/>
                </a:lnTo>
                <a:lnTo>
                  <a:pt x="7493" y="4746"/>
                </a:lnTo>
                <a:lnTo>
                  <a:pt x="7501" y="4749"/>
                </a:lnTo>
                <a:lnTo>
                  <a:pt x="7510" y="4751"/>
                </a:lnTo>
                <a:lnTo>
                  <a:pt x="7530" y="4753"/>
                </a:lnTo>
                <a:lnTo>
                  <a:pt x="7550" y="4754"/>
                </a:lnTo>
                <a:lnTo>
                  <a:pt x="7565" y="4754"/>
                </a:lnTo>
                <a:lnTo>
                  <a:pt x="7580" y="4752"/>
                </a:lnTo>
                <a:lnTo>
                  <a:pt x="7594" y="4749"/>
                </a:lnTo>
                <a:lnTo>
                  <a:pt x="7607" y="4744"/>
                </a:lnTo>
                <a:lnTo>
                  <a:pt x="7620" y="4740"/>
                </a:lnTo>
                <a:lnTo>
                  <a:pt x="7633" y="4734"/>
                </a:lnTo>
                <a:lnTo>
                  <a:pt x="7645" y="4727"/>
                </a:lnTo>
                <a:lnTo>
                  <a:pt x="7656" y="4718"/>
                </a:lnTo>
                <a:lnTo>
                  <a:pt x="7666" y="4709"/>
                </a:lnTo>
                <a:lnTo>
                  <a:pt x="7675" y="4698"/>
                </a:lnTo>
                <a:lnTo>
                  <a:pt x="7685" y="4688"/>
                </a:lnTo>
                <a:lnTo>
                  <a:pt x="7692" y="4676"/>
                </a:lnTo>
                <a:lnTo>
                  <a:pt x="7698" y="4663"/>
                </a:lnTo>
                <a:lnTo>
                  <a:pt x="7704" y="4649"/>
                </a:lnTo>
                <a:lnTo>
                  <a:pt x="7708" y="4634"/>
                </a:lnTo>
                <a:lnTo>
                  <a:pt x="7711" y="4620"/>
                </a:lnTo>
                <a:lnTo>
                  <a:pt x="7895" y="4679"/>
                </a:lnTo>
                <a:close/>
                <a:moveTo>
                  <a:pt x="6626" y="4659"/>
                </a:moveTo>
                <a:lnTo>
                  <a:pt x="6641" y="4657"/>
                </a:lnTo>
                <a:lnTo>
                  <a:pt x="6654" y="4655"/>
                </a:lnTo>
                <a:lnTo>
                  <a:pt x="6667" y="4653"/>
                </a:lnTo>
                <a:lnTo>
                  <a:pt x="6678" y="4650"/>
                </a:lnTo>
                <a:lnTo>
                  <a:pt x="6691" y="4646"/>
                </a:lnTo>
                <a:lnTo>
                  <a:pt x="6702" y="4642"/>
                </a:lnTo>
                <a:lnTo>
                  <a:pt x="6712" y="4637"/>
                </a:lnTo>
                <a:lnTo>
                  <a:pt x="6722" y="4630"/>
                </a:lnTo>
                <a:lnTo>
                  <a:pt x="6731" y="4624"/>
                </a:lnTo>
                <a:lnTo>
                  <a:pt x="6739" y="4618"/>
                </a:lnTo>
                <a:lnTo>
                  <a:pt x="6749" y="4611"/>
                </a:lnTo>
                <a:lnTo>
                  <a:pt x="6756" y="4603"/>
                </a:lnTo>
                <a:lnTo>
                  <a:pt x="6763" y="4593"/>
                </a:lnTo>
                <a:lnTo>
                  <a:pt x="6770" y="4585"/>
                </a:lnTo>
                <a:lnTo>
                  <a:pt x="6775" y="4575"/>
                </a:lnTo>
                <a:lnTo>
                  <a:pt x="6781" y="4565"/>
                </a:lnTo>
                <a:lnTo>
                  <a:pt x="6786" y="4553"/>
                </a:lnTo>
                <a:lnTo>
                  <a:pt x="6790" y="4542"/>
                </a:lnTo>
                <a:lnTo>
                  <a:pt x="6795" y="4530"/>
                </a:lnTo>
                <a:lnTo>
                  <a:pt x="6798" y="4516"/>
                </a:lnTo>
                <a:lnTo>
                  <a:pt x="6806" y="4489"/>
                </a:lnTo>
                <a:lnTo>
                  <a:pt x="6812" y="4459"/>
                </a:lnTo>
                <a:lnTo>
                  <a:pt x="6817" y="4426"/>
                </a:lnTo>
                <a:lnTo>
                  <a:pt x="6820" y="4391"/>
                </a:lnTo>
                <a:lnTo>
                  <a:pt x="6822" y="4354"/>
                </a:lnTo>
                <a:lnTo>
                  <a:pt x="6822" y="4314"/>
                </a:lnTo>
                <a:lnTo>
                  <a:pt x="6822" y="4279"/>
                </a:lnTo>
                <a:lnTo>
                  <a:pt x="6820" y="4245"/>
                </a:lnTo>
                <a:lnTo>
                  <a:pt x="6816" y="4213"/>
                </a:lnTo>
                <a:lnTo>
                  <a:pt x="6812" y="4183"/>
                </a:lnTo>
                <a:lnTo>
                  <a:pt x="6806" y="4155"/>
                </a:lnTo>
                <a:lnTo>
                  <a:pt x="6798" y="4130"/>
                </a:lnTo>
                <a:lnTo>
                  <a:pt x="6789" y="4105"/>
                </a:lnTo>
                <a:lnTo>
                  <a:pt x="6779" y="4082"/>
                </a:lnTo>
                <a:lnTo>
                  <a:pt x="6774" y="4072"/>
                </a:lnTo>
                <a:lnTo>
                  <a:pt x="6768" y="4062"/>
                </a:lnTo>
                <a:lnTo>
                  <a:pt x="6761" y="4053"/>
                </a:lnTo>
                <a:lnTo>
                  <a:pt x="6754" y="4044"/>
                </a:lnTo>
                <a:lnTo>
                  <a:pt x="6746" y="4036"/>
                </a:lnTo>
                <a:lnTo>
                  <a:pt x="6737" y="4029"/>
                </a:lnTo>
                <a:lnTo>
                  <a:pt x="6729" y="4022"/>
                </a:lnTo>
                <a:lnTo>
                  <a:pt x="6720" y="4016"/>
                </a:lnTo>
                <a:lnTo>
                  <a:pt x="6710" y="4009"/>
                </a:lnTo>
                <a:lnTo>
                  <a:pt x="6700" y="4004"/>
                </a:lnTo>
                <a:lnTo>
                  <a:pt x="6688" y="4000"/>
                </a:lnTo>
                <a:lnTo>
                  <a:pt x="6677" y="3996"/>
                </a:lnTo>
                <a:lnTo>
                  <a:pt x="6665" y="3993"/>
                </a:lnTo>
                <a:lnTo>
                  <a:pt x="6653" y="3991"/>
                </a:lnTo>
                <a:lnTo>
                  <a:pt x="6641" y="3989"/>
                </a:lnTo>
                <a:lnTo>
                  <a:pt x="6626" y="3987"/>
                </a:lnTo>
                <a:lnTo>
                  <a:pt x="6626" y="4659"/>
                </a:lnTo>
                <a:close/>
                <a:moveTo>
                  <a:pt x="6437" y="3987"/>
                </a:moveTo>
                <a:lnTo>
                  <a:pt x="6423" y="3989"/>
                </a:lnTo>
                <a:lnTo>
                  <a:pt x="6410" y="3991"/>
                </a:lnTo>
                <a:lnTo>
                  <a:pt x="6398" y="3993"/>
                </a:lnTo>
                <a:lnTo>
                  <a:pt x="6386" y="3996"/>
                </a:lnTo>
                <a:lnTo>
                  <a:pt x="6375" y="4000"/>
                </a:lnTo>
                <a:lnTo>
                  <a:pt x="6364" y="4005"/>
                </a:lnTo>
                <a:lnTo>
                  <a:pt x="6353" y="4010"/>
                </a:lnTo>
                <a:lnTo>
                  <a:pt x="6344" y="4016"/>
                </a:lnTo>
                <a:lnTo>
                  <a:pt x="6335" y="4022"/>
                </a:lnTo>
                <a:lnTo>
                  <a:pt x="6326" y="4029"/>
                </a:lnTo>
                <a:lnTo>
                  <a:pt x="6318" y="4037"/>
                </a:lnTo>
                <a:lnTo>
                  <a:pt x="6311" y="4045"/>
                </a:lnTo>
                <a:lnTo>
                  <a:pt x="6303" y="4054"/>
                </a:lnTo>
                <a:lnTo>
                  <a:pt x="6296" y="4063"/>
                </a:lnTo>
                <a:lnTo>
                  <a:pt x="6290" y="4073"/>
                </a:lnTo>
                <a:lnTo>
                  <a:pt x="6285" y="4084"/>
                </a:lnTo>
                <a:lnTo>
                  <a:pt x="6275" y="4107"/>
                </a:lnTo>
                <a:lnTo>
                  <a:pt x="6267" y="4132"/>
                </a:lnTo>
                <a:lnTo>
                  <a:pt x="6260" y="4159"/>
                </a:lnTo>
                <a:lnTo>
                  <a:pt x="6254" y="4186"/>
                </a:lnTo>
                <a:lnTo>
                  <a:pt x="6248" y="4216"/>
                </a:lnTo>
                <a:lnTo>
                  <a:pt x="6245" y="4247"/>
                </a:lnTo>
                <a:lnTo>
                  <a:pt x="6243" y="4281"/>
                </a:lnTo>
                <a:lnTo>
                  <a:pt x="6242" y="4316"/>
                </a:lnTo>
                <a:lnTo>
                  <a:pt x="6243" y="4354"/>
                </a:lnTo>
                <a:lnTo>
                  <a:pt x="6245" y="4391"/>
                </a:lnTo>
                <a:lnTo>
                  <a:pt x="6248" y="4425"/>
                </a:lnTo>
                <a:lnTo>
                  <a:pt x="6253" y="4458"/>
                </a:lnTo>
                <a:lnTo>
                  <a:pt x="6255" y="4472"/>
                </a:lnTo>
                <a:lnTo>
                  <a:pt x="6258" y="4487"/>
                </a:lnTo>
                <a:lnTo>
                  <a:pt x="6261" y="4501"/>
                </a:lnTo>
                <a:lnTo>
                  <a:pt x="6265" y="4514"/>
                </a:lnTo>
                <a:lnTo>
                  <a:pt x="6269" y="4528"/>
                </a:lnTo>
                <a:lnTo>
                  <a:pt x="6273" y="4540"/>
                </a:lnTo>
                <a:lnTo>
                  <a:pt x="6278" y="4551"/>
                </a:lnTo>
                <a:lnTo>
                  <a:pt x="6283" y="4563"/>
                </a:lnTo>
                <a:lnTo>
                  <a:pt x="6289" y="4573"/>
                </a:lnTo>
                <a:lnTo>
                  <a:pt x="6295" y="4583"/>
                </a:lnTo>
                <a:lnTo>
                  <a:pt x="6301" y="4592"/>
                </a:lnTo>
                <a:lnTo>
                  <a:pt x="6310" y="4602"/>
                </a:lnTo>
                <a:lnTo>
                  <a:pt x="6317" y="4609"/>
                </a:lnTo>
                <a:lnTo>
                  <a:pt x="6325" y="4617"/>
                </a:lnTo>
                <a:lnTo>
                  <a:pt x="6334" y="4623"/>
                </a:lnTo>
                <a:lnTo>
                  <a:pt x="6343" y="4629"/>
                </a:lnTo>
                <a:lnTo>
                  <a:pt x="6352" y="4636"/>
                </a:lnTo>
                <a:lnTo>
                  <a:pt x="6364" y="4641"/>
                </a:lnTo>
                <a:lnTo>
                  <a:pt x="6374" y="4645"/>
                </a:lnTo>
                <a:lnTo>
                  <a:pt x="6385" y="4649"/>
                </a:lnTo>
                <a:lnTo>
                  <a:pt x="6397" y="4652"/>
                </a:lnTo>
                <a:lnTo>
                  <a:pt x="6409" y="4655"/>
                </a:lnTo>
                <a:lnTo>
                  <a:pt x="6423" y="4657"/>
                </a:lnTo>
                <a:lnTo>
                  <a:pt x="6437" y="4659"/>
                </a:lnTo>
                <a:lnTo>
                  <a:pt x="6437" y="3987"/>
                </a:lnTo>
                <a:close/>
                <a:moveTo>
                  <a:pt x="6438" y="4832"/>
                </a:moveTo>
                <a:lnTo>
                  <a:pt x="6410" y="4829"/>
                </a:lnTo>
                <a:lnTo>
                  <a:pt x="6384" y="4826"/>
                </a:lnTo>
                <a:lnTo>
                  <a:pt x="6358" y="4821"/>
                </a:lnTo>
                <a:lnTo>
                  <a:pt x="6334" y="4814"/>
                </a:lnTo>
                <a:lnTo>
                  <a:pt x="6311" y="4808"/>
                </a:lnTo>
                <a:lnTo>
                  <a:pt x="6289" y="4801"/>
                </a:lnTo>
                <a:lnTo>
                  <a:pt x="6269" y="4792"/>
                </a:lnTo>
                <a:lnTo>
                  <a:pt x="6250" y="4783"/>
                </a:lnTo>
                <a:lnTo>
                  <a:pt x="6231" y="4772"/>
                </a:lnTo>
                <a:lnTo>
                  <a:pt x="6215" y="4762"/>
                </a:lnTo>
                <a:lnTo>
                  <a:pt x="6199" y="4750"/>
                </a:lnTo>
                <a:lnTo>
                  <a:pt x="6183" y="4737"/>
                </a:lnTo>
                <a:lnTo>
                  <a:pt x="6169" y="4724"/>
                </a:lnTo>
                <a:lnTo>
                  <a:pt x="6156" y="4710"/>
                </a:lnTo>
                <a:lnTo>
                  <a:pt x="6144" y="4694"/>
                </a:lnTo>
                <a:lnTo>
                  <a:pt x="6131" y="4679"/>
                </a:lnTo>
                <a:lnTo>
                  <a:pt x="6121" y="4661"/>
                </a:lnTo>
                <a:lnTo>
                  <a:pt x="6111" y="4644"/>
                </a:lnTo>
                <a:lnTo>
                  <a:pt x="6103" y="4625"/>
                </a:lnTo>
                <a:lnTo>
                  <a:pt x="6095" y="4607"/>
                </a:lnTo>
                <a:lnTo>
                  <a:pt x="6088" y="4587"/>
                </a:lnTo>
                <a:lnTo>
                  <a:pt x="6080" y="4567"/>
                </a:lnTo>
                <a:lnTo>
                  <a:pt x="6075" y="4545"/>
                </a:lnTo>
                <a:lnTo>
                  <a:pt x="6070" y="4522"/>
                </a:lnTo>
                <a:lnTo>
                  <a:pt x="6066" y="4500"/>
                </a:lnTo>
                <a:lnTo>
                  <a:pt x="6062" y="4476"/>
                </a:lnTo>
                <a:lnTo>
                  <a:pt x="6059" y="4453"/>
                </a:lnTo>
                <a:lnTo>
                  <a:pt x="6057" y="4427"/>
                </a:lnTo>
                <a:lnTo>
                  <a:pt x="6055" y="4401"/>
                </a:lnTo>
                <a:lnTo>
                  <a:pt x="6054" y="4375"/>
                </a:lnTo>
                <a:lnTo>
                  <a:pt x="6053" y="4348"/>
                </a:lnTo>
                <a:lnTo>
                  <a:pt x="6053" y="4321"/>
                </a:lnTo>
                <a:lnTo>
                  <a:pt x="6053" y="4294"/>
                </a:lnTo>
                <a:lnTo>
                  <a:pt x="6054" y="4269"/>
                </a:lnTo>
                <a:lnTo>
                  <a:pt x="6055" y="4244"/>
                </a:lnTo>
                <a:lnTo>
                  <a:pt x="6057" y="4219"/>
                </a:lnTo>
                <a:lnTo>
                  <a:pt x="6060" y="4196"/>
                </a:lnTo>
                <a:lnTo>
                  <a:pt x="6063" y="4172"/>
                </a:lnTo>
                <a:lnTo>
                  <a:pt x="6067" y="4148"/>
                </a:lnTo>
                <a:lnTo>
                  <a:pt x="6072" y="4126"/>
                </a:lnTo>
                <a:lnTo>
                  <a:pt x="6077" y="4104"/>
                </a:lnTo>
                <a:lnTo>
                  <a:pt x="6084" y="4082"/>
                </a:lnTo>
                <a:lnTo>
                  <a:pt x="6091" y="4062"/>
                </a:lnTo>
                <a:lnTo>
                  <a:pt x="6098" y="4042"/>
                </a:lnTo>
                <a:lnTo>
                  <a:pt x="6106" y="4023"/>
                </a:lnTo>
                <a:lnTo>
                  <a:pt x="6116" y="4004"/>
                </a:lnTo>
                <a:lnTo>
                  <a:pt x="6126" y="3987"/>
                </a:lnTo>
                <a:lnTo>
                  <a:pt x="6136" y="3969"/>
                </a:lnTo>
                <a:lnTo>
                  <a:pt x="6149" y="3953"/>
                </a:lnTo>
                <a:lnTo>
                  <a:pt x="6161" y="3937"/>
                </a:lnTo>
                <a:lnTo>
                  <a:pt x="6175" y="3923"/>
                </a:lnTo>
                <a:lnTo>
                  <a:pt x="6189" y="3909"/>
                </a:lnTo>
                <a:lnTo>
                  <a:pt x="6205" y="3895"/>
                </a:lnTo>
                <a:lnTo>
                  <a:pt x="6221" y="3884"/>
                </a:lnTo>
                <a:lnTo>
                  <a:pt x="6238" y="3872"/>
                </a:lnTo>
                <a:lnTo>
                  <a:pt x="6257" y="3861"/>
                </a:lnTo>
                <a:lnTo>
                  <a:pt x="6275" y="3852"/>
                </a:lnTo>
                <a:lnTo>
                  <a:pt x="6295" y="3843"/>
                </a:lnTo>
                <a:lnTo>
                  <a:pt x="6317" y="3836"/>
                </a:lnTo>
                <a:lnTo>
                  <a:pt x="6339" y="3828"/>
                </a:lnTo>
                <a:lnTo>
                  <a:pt x="6363" y="3822"/>
                </a:lnTo>
                <a:lnTo>
                  <a:pt x="6386" y="3817"/>
                </a:lnTo>
                <a:lnTo>
                  <a:pt x="6411" y="3813"/>
                </a:lnTo>
                <a:lnTo>
                  <a:pt x="6438" y="3810"/>
                </a:lnTo>
                <a:lnTo>
                  <a:pt x="6438" y="3747"/>
                </a:lnTo>
                <a:lnTo>
                  <a:pt x="6625" y="3747"/>
                </a:lnTo>
                <a:lnTo>
                  <a:pt x="6625" y="3810"/>
                </a:lnTo>
                <a:lnTo>
                  <a:pt x="6652" y="3813"/>
                </a:lnTo>
                <a:lnTo>
                  <a:pt x="6677" y="3817"/>
                </a:lnTo>
                <a:lnTo>
                  <a:pt x="6702" y="3822"/>
                </a:lnTo>
                <a:lnTo>
                  <a:pt x="6724" y="3828"/>
                </a:lnTo>
                <a:lnTo>
                  <a:pt x="6747" y="3835"/>
                </a:lnTo>
                <a:lnTo>
                  <a:pt x="6768" y="3843"/>
                </a:lnTo>
                <a:lnTo>
                  <a:pt x="6788" y="3851"/>
                </a:lnTo>
                <a:lnTo>
                  <a:pt x="6807" y="3860"/>
                </a:lnTo>
                <a:lnTo>
                  <a:pt x="6825" y="3871"/>
                </a:lnTo>
                <a:lnTo>
                  <a:pt x="6842" y="3882"/>
                </a:lnTo>
                <a:lnTo>
                  <a:pt x="6859" y="3894"/>
                </a:lnTo>
                <a:lnTo>
                  <a:pt x="6874" y="3907"/>
                </a:lnTo>
                <a:lnTo>
                  <a:pt x="6888" y="3920"/>
                </a:lnTo>
                <a:lnTo>
                  <a:pt x="6902" y="3934"/>
                </a:lnTo>
                <a:lnTo>
                  <a:pt x="6915" y="3950"/>
                </a:lnTo>
                <a:lnTo>
                  <a:pt x="6927" y="3965"/>
                </a:lnTo>
                <a:lnTo>
                  <a:pt x="6938" y="3982"/>
                </a:lnTo>
                <a:lnTo>
                  <a:pt x="6948" y="3999"/>
                </a:lnTo>
                <a:lnTo>
                  <a:pt x="6957" y="4017"/>
                </a:lnTo>
                <a:lnTo>
                  <a:pt x="6966" y="4036"/>
                </a:lnTo>
                <a:lnTo>
                  <a:pt x="6974" y="4056"/>
                </a:lnTo>
                <a:lnTo>
                  <a:pt x="6981" y="4075"/>
                </a:lnTo>
                <a:lnTo>
                  <a:pt x="6987" y="4097"/>
                </a:lnTo>
                <a:lnTo>
                  <a:pt x="6992" y="4118"/>
                </a:lnTo>
                <a:lnTo>
                  <a:pt x="6997" y="4141"/>
                </a:lnTo>
                <a:lnTo>
                  <a:pt x="7001" y="4164"/>
                </a:lnTo>
                <a:lnTo>
                  <a:pt x="7004" y="4187"/>
                </a:lnTo>
                <a:lnTo>
                  <a:pt x="7007" y="4212"/>
                </a:lnTo>
                <a:lnTo>
                  <a:pt x="7009" y="4237"/>
                </a:lnTo>
                <a:lnTo>
                  <a:pt x="7011" y="4262"/>
                </a:lnTo>
                <a:lnTo>
                  <a:pt x="7012" y="4288"/>
                </a:lnTo>
                <a:lnTo>
                  <a:pt x="7012" y="4316"/>
                </a:lnTo>
                <a:lnTo>
                  <a:pt x="7012" y="4344"/>
                </a:lnTo>
                <a:lnTo>
                  <a:pt x="7011" y="4370"/>
                </a:lnTo>
                <a:lnTo>
                  <a:pt x="7010" y="4396"/>
                </a:lnTo>
                <a:lnTo>
                  <a:pt x="7008" y="4423"/>
                </a:lnTo>
                <a:lnTo>
                  <a:pt x="7005" y="4447"/>
                </a:lnTo>
                <a:lnTo>
                  <a:pt x="7002" y="4472"/>
                </a:lnTo>
                <a:lnTo>
                  <a:pt x="6998" y="4496"/>
                </a:lnTo>
                <a:lnTo>
                  <a:pt x="6994" y="4518"/>
                </a:lnTo>
                <a:lnTo>
                  <a:pt x="6989" y="4541"/>
                </a:lnTo>
                <a:lnTo>
                  <a:pt x="6983" y="4563"/>
                </a:lnTo>
                <a:lnTo>
                  <a:pt x="6977" y="4583"/>
                </a:lnTo>
                <a:lnTo>
                  <a:pt x="6969" y="4604"/>
                </a:lnTo>
                <a:lnTo>
                  <a:pt x="6960" y="4622"/>
                </a:lnTo>
                <a:lnTo>
                  <a:pt x="6952" y="4641"/>
                </a:lnTo>
                <a:lnTo>
                  <a:pt x="6942" y="4659"/>
                </a:lnTo>
                <a:lnTo>
                  <a:pt x="6932" y="4676"/>
                </a:lnTo>
                <a:lnTo>
                  <a:pt x="6920" y="4692"/>
                </a:lnTo>
                <a:lnTo>
                  <a:pt x="6907" y="4707"/>
                </a:lnTo>
                <a:lnTo>
                  <a:pt x="6894" y="4722"/>
                </a:lnTo>
                <a:lnTo>
                  <a:pt x="6880" y="4735"/>
                </a:lnTo>
                <a:lnTo>
                  <a:pt x="6865" y="4749"/>
                </a:lnTo>
                <a:lnTo>
                  <a:pt x="6848" y="4760"/>
                </a:lnTo>
                <a:lnTo>
                  <a:pt x="6831" y="4771"/>
                </a:lnTo>
                <a:lnTo>
                  <a:pt x="6813" y="4782"/>
                </a:lnTo>
                <a:lnTo>
                  <a:pt x="6793" y="4792"/>
                </a:lnTo>
                <a:lnTo>
                  <a:pt x="6773" y="4800"/>
                </a:lnTo>
                <a:lnTo>
                  <a:pt x="6752" y="4808"/>
                </a:lnTo>
                <a:lnTo>
                  <a:pt x="6728" y="4814"/>
                </a:lnTo>
                <a:lnTo>
                  <a:pt x="6705" y="4821"/>
                </a:lnTo>
                <a:lnTo>
                  <a:pt x="6679" y="4825"/>
                </a:lnTo>
                <a:lnTo>
                  <a:pt x="6653" y="4829"/>
                </a:lnTo>
                <a:lnTo>
                  <a:pt x="6625" y="4832"/>
                </a:lnTo>
                <a:lnTo>
                  <a:pt x="6625" y="4931"/>
                </a:lnTo>
                <a:lnTo>
                  <a:pt x="6438" y="4931"/>
                </a:lnTo>
                <a:lnTo>
                  <a:pt x="6438" y="4832"/>
                </a:lnTo>
                <a:close/>
                <a:moveTo>
                  <a:pt x="3172" y="867"/>
                </a:moveTo>
                <a:lnTo>
                  <a:pt x="3197" y="868"/>
                </a:lnTo>
                <a:lnTo>
                  <a:pt x="3224" y="872"/>
                </a:lnTo>
                <a:lnTo>
                  <a:pt x="3248" y="877"/>
                </a:lnTo>
                <a:lnTo>
                  <a:pt x="3272" y="884"/>
                </a:lnTo>
                <a:lnTo>
                  <a:pt x="3296" y="893"/>
                </a:lnTo>
                <a:lnTo>
                  <a:pt x="3318" y="904"/>
                </a:lnTo>
                <a:lnTo>
                  <a:pt x="3340" y="916"/>
                </a:lnTo>
                <a:lnTo>
                  <a:pt x="3361" y="929"/>
                </a:lnTo>
                <a:lnTo>
                  <a:pt x="3380" y="944"/>
                </a:lnTo>
                <a:lnTo>
                  <a:pt x="3399" y="960"/>
                </a:lnTo>
                <a:lnTo>
                  <a:pt x="3417" y="978"/>
                </a:lnTo>
                <a:lnTo>
                  <a:pt x="3432" y="996"/>
                </a:lnTo>
                <a:lnTo>
                  <a:pt x="3448" y="1017"/>
                </a:lnTo>
                <a:lnTo>
                  <a:pt x="3461" y="1037"/>
                </a:lnTo>
                <a:lnTo>
                  <a:pt x="3473" y="1059"/>
                </a:lnTo>
                <a:lnTo>
                  <a:pt x="3483" y="1083"/>
                </a:lnTo>
                <a:lnTo>
                  <a:pt x="4461" y="847"/>
                </a:lnTo>
                <a:lnTo>
                  <a:pt x="4419" y="802"/>
                </a:lnTo>
                <a:lnTo>
                  <a:pt x="4378" y="759"/>
                </a:lnTo>
                <a:lnTo>
                  <a:pt x="4334" y="716"/>
                </a:lnTo>
                <a:lnTo>
                  <a:pt x="4290" y="673"/>
                </a:lnTo>
                <a:lnTo>
                  <a:pt x="4244" y="632"/>
                </a:lnTo>
                <a:lnTo>
                  <a:pt x="4198" y="592"/>
                </a:lnTo>
                <a:lnTo>
                  <a:pt x="4151" y="554"/>
                </a:lnTo>
                <a:lnTo>
                  <a:pt x="4103" y="516"/>
                </a:lnTo>
                <a:lnTo>
                  <a:pt x="4054" y="480"/>
                </a:lnTo>
                <a:lnTo>
                  <a:pt x="4004" y="444"/>
                </a:lnTo>
                <a:lnTo>
                  <a:pt x="3954" y="410"/>
                </a:lnTo>
                <a:lnTo>
                  <a:pt x="3902" y="377"/>
                </a:lnTo>
                <a:lnTo>
                  <a:pt x="3849" y="345"/>
                </a:lnTo>
                <a:lnTo>
                  <a:pt x="3796" y="316"/>
                </a:lnTo>
                <a:lnTo>
                  <a:pt x="3742" y="286"/>
                </a:lnTo>
                <a:lnTo>
                  <a:pt x="3687" y="258"/>
                </a:lnTo>
                <a:lnTo>
                  <a:pt x="3632" y="231"/>
                </a:lnTo>
                <a:lnTo>
                  <a:pt x="3576" y="207"/>
                </a:lnTo>
                <a:lnTo>
                  <a:pt x="3519" y="182"/>
                </a:lnTo>
                <a:lnTo>
                  <a:pt x="3461" y="159"/>
                </a:lnTo>
                <a:lnTo>
                  <a:pt x="3403" y="139"/>
                </a:lnTo>
                <a:lnTo>
                  <a:pt x="3344" y="118"/>
                </a:lnTo>
                <a:lnTo>
                  <a:pt x="3285" y="100"/>
                </a:lnTo>
                <a:lnTo>
                  <a:pt x="3225" y="83"/>
                </a:lnTo>
                <a:lnTo>
                  <a:pt x="3163" y="68"/>
                </a:lnTo>
                <a:lnTo>
                  <a:pt x="3102" y="53"/>
                </a:lnTo>
                <a:lnTo>
                  <a:pt x="3040" y="41"/>
                </a:lnTo>
                <a:lnTo>
                  <a:pt x="2978" y="30"/>
                </a:lnTo>
                <a:lnTo>
                  <a:pt x="2915" y="21"/>
                </a:lnTo>
                <a:lnTo>
                  <a:pt x="2852" y="12"/>
                </a:lnTo>
                <a:lnTo>
                  <a:pt x="2788" y="5"/>
                </a:lnTo>
                <a:lnTo>
                  <a:pt x="2723" y="1"/>
                </a:lnTo>
                <a:lnTo>
                  <a:pt x="3085" y="877"/>
                </a:lnTo>
                <a:lnTo>
                  <a:pt x="3105" y="873"/>
                </a:lnTo>
                <a:lnTo>
                  <a:pt x="3127" y="870"/>
                </a:lnTo>
                <a:lnTo>
                  <a:pt x="3149" y="867"/>
                </a:lnTo>
                <a:lnTo>
                  <a:pt x="3172" y="867"/>
                </a:lnTo>
                <a:close/>
                <a:moveTo>
                  <a:pt x="2821" y="1254"/>
                </a:moveTo>
                <a:lnTo>
                  <a:pt x="442" y="1129"/>
                </a:lnTo>
                <a:lnTo>
                  <a:pt x="416" y="1168"/>
                </a:lnTo>
                <a:lnTo>
                  <a:pt x="391" y="1207"/>
                </a:lnTo>
                <a:lnTo>
                  <a:pt x="367" y="1247"/>
                </a:lnTo>
                <a:lnTo>
                  <a:pt x="342" y="1287"/>
                </a:lnTo>
                <a:lnTo>
                  <a:pt x="320" y="1328"/>
                </a:lnTo>
                <a:lnTo>
                  <a:pt x="297" y="1370"/>
                </a:lnTo>
                <a:lnTo>
                  <a:pt x="276" y="1412"/>
                </a:lnTo>
                <a:lnTo>
                  <a:pt x="255" y="1454"/>
                </a:lnTo>
                <a:lnTo>
                  <a:pt x="235" y="1497"/>
                </a:lnTo>
                <a:lnTo>
                  <a:pt x="216" y="1540"/>
                </a:lnTo>
                <a:lnTo>
                  <a:pt x="198" y="1583"/>
                </a:lnTo>
                <a:lnTo>
                  <a:pt x="179" y="1627"/>
                </a:lnTo>
                <a:lnTo>
                  <a:pt x="162" y="1672"/>
                </a:lnTo>
                <a:lnTo>
                  <a:pt x="147" y="1717"/>
                </a:lnTo>
                <a:lnTo>
                  <a:pt x="130" y="1762"/>
                </a:lnTo>
                <a:lnTo>
                  <a:pt x="116" y="1807"/>
                </a:lnTo>
                <a:lnTo>
                  <a:pt x="103" y="1854"/>
                </a:lnTo>
                <a:lnTo>
                  <a:pt x="90" y="1900"/>
                </a:lnTo>
                <a:lnTo>
                  <a:pt x="77" y="1946"/>
                </a:lnTo>
                <a:lnTo>
                  <a:pt x="66" y="1993"/>
                </a:lnTo>
                <a:lnTo>
                  <a:pt x="56" y="2041"/>
                </a:lnTo>
                <a:lnTo>
                  <a:pt x="46" y="2088"/>
                </a:lnTo>
                <a:lnTo>
                  <a:pt x="38" y="2136"/>
                </a:lnTo>
                <a:lnTo>
                  <a:pt x="30" y="2185"/>
                </a:lnTo>
                <a:lnTo>
                  <a:pt x="22" y="2233"/>
                </a:lnTo>
                <a:lnTo>
                  <a:pt x="17" y="2282"/>
                </a:lnTo>
                <a:lnTo>
                  <a:pt x="12" y="2331"/>
                </a:lnTo>
                <a:lnTo>
                  <a:pt x="7" y="2380"/>
                </a:lnTo>
                <a:lnTo>
                  <a:pt x="4" y="2430"/>
                </a:lnTo>
                <a:lnTo>
                  <a:pt x="2" y="2480"/>
                </a:lnTo>
                <a:lnTo>
                  <a:pt x="0" y="2530"/>
                </a:lnTo>
                <a:lnTo>
                  <a:pt x="0" y="2580"/>
                </a:lnTo>
                <a:lnTo>
                  <a:pt x="1" y="2635"/>
                </a:lnTo>
                <a:lnTo>
                  <a:pt x="2" y="2688"/>
                </a:lnTo>
                <a:lnTo>
                  <a:pt x="5" y="2743"/>
                </a:lnTo>
                <a:lnTo>
                  <a:pt x="9" y="2796"/>
                </a:lnTo>
                <a:lnTo>
                  <a:pt x="14" y="2849"/>
                </a:lnTo>
                <a:lnTo>
                  <a:pt x="20" y="2902"/>
                </a:lnTo>
                <a:lnTo>
                  <a:pt x="27" y="2955"/>
                </a:lnTo>
                <a:lnTo>
                  <a:pt x="36" y="3006"/>
                </a:lnTo>
                <a:lnTo>
                  <a:pt x="2841" y="1342"/>
                </a:lnTo>
                <a:lnTo>
                  <a:pt x="2833" y="1321"/>
                </a:lnTo>
                <a:lnTo>
                  <a:pt x="2828" y="1299"/>
                </a:lnTo>
                <a:lnTo>
                  <a:pt x="2824" y="1277"/>
                </a:lnTo>
                <a:lnTo>
                  <a:pt x="2821" y="1254"/>
                </a:lnTo>
                <a:close/>
                <a:moveTo>
                  <a:pt x="3509" y="1231"/>
                </a:moveTo>
                <a:lnTo>
                  <a:pt x="3507" y="1255"/>
                </a:lnTo>
                <a:lnTo>
                  <a:pt x="3504" y="1280"/>
                </a:lnTo>
                <a:lnTo>
                  <a:pt x="3499" y="1304"/>
                </a:lnTo>
                <a:lnTo>
                  <a:pt x="3491" y="1327"/>
                </a:lnTo>
                <a:lnTo>
                  <a:pt x="3483" y="1350"/>
                </a:lnTo>
                <a:lnTo>
                  <a:pt x="3474" y="1371"/>
                </a:lnTo>
                <a:lnTo>
                  <a:pt x="3463" y="1392"/>
                </a:lnTo>
                <a:lnTo>
                  <a:pt x="3451" y="1413"/>
                </a:lnTo>
                <a:lnTo>
                  <a:pt x="5090" y="2982"/>
                </a:lnTo>
                <a:lnTo>
                  <a:pt x="5098" y="2933"/>
                </a:lnTo>
                <a:lnTo>
                  <a:pt x="5104" y="2884"/>
                </a:lnTo>
                <a:lnTo>
                  <a:pt x="5109" y="2834"/>
                </a:lnTo>
                <a:lnTo>
                  <a:pt x="5114" y="2784"/>
                </a:lnTo>
                <a:lnTo>
                  <a:pt x="5117" y="2734"/>
                </a:lnTo>
                <a:lnTo>
                  <a:pt x="5120" y="2682"/>
                </a:lnTo>
                <a:lnTo>
                  <a:pt x="5121" y="2632"/>
                </a:lnTo>
                <a:lnTo>
                  <a:pt x="5122" y="2580"/>
                </a:lnTo>
                <a:lnTo>
                  <a:pt x="5121" y="2528"/>
                </a:lnTo>
                <a:lnTo>
                  <a:pt x="5120" y="2477"/>
                </a:lnTo>
                <a:lnTo>
                  <a:pt x="5117" y="2425"/>
                </a:lnTo>
                <a:lnTo>
                  <a:pt x="5114" y="2374"/>
                </a:lnTo>
                <a:lnTo>
                  <a:pt x="5109" y="2323"/>
                </a:lnTo>
                <a:lnTo>
                  <a:pt x="5104" y="2273"/>
                </a:lnTo>
                <a:lnTo>
                  <a:pt x="5098" y="2223"/>
                </a:lnTo>
                <a:lnTo>
                  <a:pt x="5089" y="2172"/>
                </a:lnTo>
                <a:lnTo>
                  <a:pt x="5081" y="2123"/>
                </a:lnTo>
                <a:lnTo>
                  <a:pt x="5072" y="2074"/>
                </a:lnTo>
                <a:lnTo>
                  <a:pt x="5062" y="2025"/>
                </a:lnTo>
                <a:lnTo>
                  <a:pt x="5051" y="1976"/>
                </a:lnTo>
                <a:lnTo>
                  <a:pt x="5040" y="1928"/>
                </a:lnTo>
                <a:lnTo>
                  <a:pt x="5026" y="1880"/>
                </a:lnTo>
                <a:lnTo>
                  <a:pt x="5012" y="1833"/>
                </a:lnTo>
                <a:lnTo>
                  <a:pt x="4998" y="1786"/>
                </a:lnTo>
                <a:lnTo>
                  <a:pt x="4983" y="1738"/>
                </a:lnTo>
                <a:lnTo>
                  <a:pt x="4966" y="1692"/>
                </a:lnTo>
                <a:lnTo>
                  <a:pt x="4949" y="1647"/>
                </a:lnTo>
                <a:lnTo>
                  <a:pt x="4931" y="1601"/>
                </a:lnTo>
                <a:lnTo>
                  <a:pt x="4912" y="1555"/>
                </a:lnTo>
                <a:lnTo>
                  <a:pt x="4892" y="1511"/>
                </a:lnTo>
                <a:lnTo>
                  <a:pt x="4871" y="1467"/>
                </a:lnTo>
                <a:lnTo>
                  <a:pt x="4851" y="1424"/>
                </a:lnTo>
                <a:lnTo>
                  <a:pt x="4829" y="1380"/>
                </a:lnTo>
                <a:lnTo>
                  <a:pt x="4806" y="1338"/>
                </a:lnTo>
                <a:lnTo>
                  <a:pt x="4782" y="1295"/>
                </a:lnTo>
                <a:lnTo>
                  <a:pt x="4757" y="1253"/>
                </a:lnTo>
                <a:lnTo>
                  <a:pt x="4733" y="1212"/>
                </a:lnTo>
                <a:lnTo>
                  <a:pt x="4708" y="1171"/>
                </a:lnTo>
                <a:lnTo>
                  <a:pt x="4681" y="1131"/>
                </a:lnTo>
                <a:lnTo>
                  <a:pt x="4654" y="1092"/>
                </a:lnTo>
                <a:lnTo>
                  <a:pt x="3509" y="1231"/>
                </a:lnTo>
                <a:close/>
                <a:moveTo>
                  <a:pt x="2947" y="946"/>
                </a:moveTo>
                <a:lnTo>
                  <a:pt x="2411" y="0"/>
                </a:lnTo>
                <a:lnTo>
                  <a:pt x="2346" y="5"/>
                </a:lnTo>
                <a:lnTo>
                  <a:pt x="2280" y="11"/>
                </a:lnTo>
                <a:lnTo>
                  <a:pt x="2216" y="19"/>
                </a:lnTo>
                <a:lnTo>
                  <a:pt x="2153" y="28"/>
                </a:lnTo>
                <a:lnTo>
                  <a:pt x="2090" y="39"/>
                </a:lnTo>
                <a:lnTo>
                  <a:pt x="2027" y="51"/>
                </a:lnTo>
                <a:lnTo>
                  <a:pt x="1965" y="66"/>
                </a:lnTo>
                <a:lnTo>
                  <a:pt x="1904" y="81"/>
                </a:lnTo>
                <a:lnTo>
                  <a:pt x="1842" y="99"/>
                </a:lnTo>
                <a:lnTo>
                  <a:pt x="1782" y="117"/>
                </a:lnTo>
                <a:lnTo>
                  <a:pt x="1722" y="137"/>
                </a:lnTo>
                <a:lnTo>
                  <a:pt x="1663" y="158"/>
                </a:lnTo>
                <a:lnTo>
                  <a:pt x="1605" y="181"/>
                </a:lnTo>
                <a:lnTo>
                  <a:pt x="1547" y="206"/>
                </a:lnTo>
                <a:lnTo>
                  <a:pt x="1491" y="231"/>
                </a:lnTo>
                <a:lnTo>
                  <a:pt x="1434" y="258"/>
                </a:lnTo>
                <a:lnTo>
                  <a:pt x="1379" y="287"/>
                </a:lnTo>
                <a:lnTo>
                  <a:pt x="1324" y="316"/>
                </a:lnTo>
                <a:lnTo>
                  <a:pt x="1271" y="346"/>
                </a:lnTo>
                <a:lnTo>
                  <a:pt x="1218" y="379"/>
                </a:lnTo>
                <a:lnTo>
                  <a:pt x="1165" y="412"/>
                </a:lnTo>
                <a:lnTo>
                  <a:pt x="1114" y="447"/>
                </a:lnTo>
                <a:lnTo>
                  <a:pt x="1064" y="483"/>
                </a:lnTo>
                <a:lnTo>
                  <a:pt x="1014" y="519"/>
                </a:lnTo>
                <a:lnTo>
                  <a:pt x="966" y="558"/>
                </a:lnTo>
                <a:lnTo>
                  <a:pt x="918" y="597"/>
                </a:lnTo>
                <a:lnTo>
                  <a:pt x="872" y="637"/>
                </a:lnTo>
                <a:lnTo>
                  <a:pt x="826" y="680"/>
                </a:lnTo>
                <a:lnTo>
                  <a:pt x="781" y="722"/>
                </a:lnTo>
                <a:lnTo>
                  <a:pt x="737" y="765"/>
                </a:lnTo>
                <a:lnTo>
                  <a:pt x="695" y="810"/>
                </a:lnTo>
                <a:lnTo>
                  <a:pt x="653" y="855"/>
                </a:lnTo>
                <a:lnTo>
                  <a:pt x="2831" y="1120"/>
                </a:lnTo>
                <a:lnTo>
                  <a:pt x="2836" y="1106"/>
                </a:lnTo>
                <a:lnTo>
                  <a:pt x="2841" y="1094"/>
                </a:lnTo>
                <a:lnTo>
                  <a:pt x="2846" y="1082"/>
                </a:lnTo>
                <a:lnTo>
                  <a:pt x="2851" y="1069"/>
                </a:lnTo>
                <a:lnTo>
                  <a:pt x="2863" y="1046"/>
                </a:lnTo>
                <a:lnTo>
                  <a:pt x="2876" y="1023"/>
                </a:lnTo>
                <a:lnTo>
                  <a:pt x="2892" y="1002"/>
                </a:lnTo>
                <a:lnTo>
                  <a:pt x="2908" y="982"/>
                </a:lnTo>
                <a:lnTo>
                  <a:pt x="2926" y="963"/>
                </a:lnTo>
                <a:lnTo>
                  <a:pt x="2947" y="946"/>
                </a:lnTo>
                <a:close/>
                <a:moveTo>
                  <a:pt x="3273" y="1546"/>
                </a:moveTo>
                <a:lnTo>
                  <a:pt x="3798" y="4844"/>
                </a:lnTo>
                <a:lnTo>
                  <a:pt x="3853" y="4813"/>
                </a:lnTo>
                <a:lnTo>
                  <a:pt x="3906" y="4780"/>
                </a:lnTo>
                <a:lnTo>
                  <a:pt x="3959" y="4747"/>
                </a:lnTo>
                <a:lnTo>
                  <a:pt x="4010" y="4712"/>
                </a:lnTo>
                <a:lnTo>
                  <a:pt x="4061" y="4676"/>
                </a:lnTo>
                <a:lnTo>
                  <a:pt x="4111" y="4638"/>
                </a:lnTo>
                <a:lnTo>
                  <a:pt x="4160" y="4600"/>
                </a:lnTo>
                <a:lnTo>
                  <a:pt x="4207" y="4559"/>
                </a:lnTo>
                <a:lnTo>
                  <a:pt x="4254" y="4518"/>
                </a:lnTo>
                <a:lnTo>
                  <a:pt x="4301" y="4477"/>
                </a:lnTo>
                <a:lnTo>
                  <a:pt x="4346" y="4434"/>
                </a:lnTo>
                <a:lnTo>
                  <a:pt x="4390" y="4390"/>
                </a:lnTo>
                <a:lnTo>
                  <a:pt x="4433" y="4345"/>
                </a:lnTo>
                <a:lnTo>
                  <a:pt x="4474" y="4298"/>
                </a:lnTo>
                <a:lnTo>
                  <a:pt x="4515" y="4250"/>
                </a:lnTo>
                <a:lnTo>
                  <a:pt x="4555" y="4203"/>
                </a:lnTo>
                <a:lnTo>
                  <a:pt x="4592" y="4153"/>
                </a:lnTo>
                <a:lnTo>
                  <a:pt x="4630" y="4103"/>
                </a:lnTo>
                <a:lnTo>
                  <a:pt x="4666" y="4052"/>
                </a:lnTo>
                <a:lnTo>
                  <a:pt x="4701" y="3999"/>
                </a:lnTo>
                <a:lnTo>
                  <a:pt x="4735" y="3947"/>
                </a:lnTo>
                <a:lnTo>
                  <a:pt x="4767" y="3892"/>
                </a:lnTo>
                <a:lnTo>
                  <a:pt x="4798" y="3838"/>
                </a:lnTo>
                <a:lnTo>
                  <a:pt x="4828" y="3782"/>
                </a:lnTo>
                <a:lnTo>
                  <a:pt x="4856" y="3726"/>
                </a:lnTo>
                <a:lnTo>
                  <a:pt x="4884" y="3669"/>
                </a:lnTo>
                <a:lnTo>
                  <a:pt x="4909" y="3611"/>
                </a:lnTo>
                <a:lnTo>
                  <a:pt x="4934" y="3552"/>
                </a:lnTo>
                <a:lnTo>
                  <a:pt x="4956" y="3493"/>
                </a:lnTo>
                <a:lnTo>
                  <a:pt x="4978" y="3433"/>
                </a:lnTo>
                <a:lnTo>
                  <a:pt x="4998" y="3372"/>
                </a:lnTo>
                <a:lnTo>
                  <a:pt x="5017" y="3310"/>
                </a:lnTo>
                <a:lnTo>
                  <a:pt x="3356" y="1507"/>
                </a:lnTo>
                <a:lnTo>
                  <a:pt x="3337" y="1518"/>
                </a:lnTo>
                <a:lnTo>
                  <a:pt x="3316" y="1530"/>
                </a:lnTo>
                <a:lnTo>
                  <a:pt x="3295" y="1539"/>
                </a:lnTo>
                <a:lnTo>
                  <a:pt x="3273" y="1546"/>
                </a:lnTo>
                <a:close/>
                <a:moveTo>
                  <a:pt x="2910" y="1453"/>
                </a:moveTo>
                <a:lnTo>
                  <a:pt x="106" y="3318"/>
                </a:lnTo>
                <a:lnTo>
                  <a:pt x="124" y="3378"/>
                </a:lnTo>
                <a:lnTo>
                  <a:pt x="145" y="3439"/>
                </a:lnTo>
                <a:lnTo>
                  <a:pt x="166" y="3498"/>
                </a:lnTo>
                <a:lnTo>
                  <a:pt x="189" y="3557"/>
                </a:lnTo>
                <a:lnTo>
                  <a:pt x="214" y="3615"/>
                </a:lnTo>
                <a:lnTo>
                  <a:pt x="239" y="3672"/>
                </a:lnTo>
                <a:lnTo>
                  <a:pt x="267" y="3729"/>
                </a:lnTo>
                <a:lnTo>
                  <a:pt x="294" y="3785"/>
                </a:lnTo>
                <a:lnTo>
                  <a:pt x="324" y="3840"/>
                </a:lnTo>
                <a:lnTo>
                  <a:pt x="355" y="3894"/>
                </a:lnTo>
                <a:lnTo>
                  <a:pt x="387" y="3948"/>
                </a:lnTo>
                <a:lnTo>
                  <a:pt x="421" y="4000"/>
                </a:lnTo>
                <a:lnTo>
                  <a:pt x="455" y="4052"/>
                </a:lnTo>
                <a:lnTo>
                  <a:pt x="491" y="4103"/>
                </a:lnTo>
                <a:lnTo>
                  <a:pt x="529" y="4152"/>
                </a:lnTo>
                <a:lnTo>
                  <a:pt x="566" y="4202"/>
                </a:lnTo>
                <a:lnTo>
                  <a:pt x="606" y="4249"/>
                </a:lnTo>
                <a:lnTo>
                  <a:pt x="646" y="4296"/>
                </a:lnTo>
                <a:lnTo>
                  <a:pt x="687" y="4343"/>
                </a:lnTo>
                <a:lnTo>
                  <a:pt x="730" y="4388"/>
                </a:lnTo>
                <a:lnTo>
                  <a:pt x="773" y="4431"/>
                </a:lnTo>
                <a:lnTo>
                  <a:pt x="818" y="4474"/>
                </a:lnTo>
                <a:lnTo>
                  <a:pt x="864" y="4516"/>
                </a:lnTo>
                <a:lnTo>
                  <a:pt x="911" y="4556"/>
                </a:lnTo>
                <a:lnTo>
                  <a:pt x="957" y="4596"/>
                </a:lnTo>
                <a:lnTo>
                  <a:pt x="1006" y="4634"/>
                </a:lnTo>
                <a:lnTo>
                  <a:pt x="1055" y="4672"/>
                </a:lnTo>
                <a:lnTo>
                  <a:pt x="1106" y="4707"/>
                </a:lnTo>
                <a:lnTo>
                  <a:pt x="1157" y="4742"/>
                </a:lnTo>
                <a:lnTo>
                  <a:pt x="1209" y="4776"/>
                </a:lnTo>
                <a:lnTo>
                  <a:pt x="1262" y="4808"/>
                </a:lnTo>
                <a:lnTo>
                  <a:pt x="1316" y="4840"/>
                </a:lnTo>
                <a:lnTo>
                  <a:pt x="2962" y="1500"/>
                </a:lnTo>
                <a:lnTo>
                  <a:pt x="2948" y="1489"/>
                </a:lnTo>
                <a:lnTo>
                  <a:pt x="2934" y="1477"/>
                </a:lnTo>
                <a:lnTo>
                  <a:pt x="2922" y="1465"/>
                </a:lnTo>
                <a:lnTo>
                  <a:pt x="2910" y="1453"/>
                </a:lnTo>
                <a:close/>
                <a:moveTo>
                  <a:pt x="3078" y="1554"/>
                </a:moveTo>
                <a:lnTo>
                  <a:pt x="1586" y="4973"/>
                </a:lnTo>
                <a:lnTo>
                  <a:pt x="1643" y="4995"/>
                </a:lnTo>
                <a:lnTo>
                  <a:pt x="1700" y="5016"/>
                </a:lnTo>
                <a:lnTo>
                  <a:pt x="1758" y="5036"/>
                </a:lnTo>
                <a:lnTo>
                  <a:pt x="1816" y="5055"/>
                </a:lnTo>
                <a:lnTo>
                  <a:pt x="1876" y="5072"/>
                </a:lnTo>
                <a:lnTo>
                  <a:pt x="1935" y="5088"/>
                </a:lnTo>
                <a:lnTo>
                  <a:pt x="1995" y="5102"/>
                </a:lnTo>
                <a:lnTo>
                  <a:pt x="2056" y="5116"/>
                </a:lnTo>
                <a:lnTo>
                  <a:pt x="2117" y="5127"/>
                </a:lnTo>
                <a:lnTo>
                  <a:pt x="2180" y="5137"/>
                </a:lnTo>
                <a:lnTo>
                  <a:pt x="2242" y="5146"/>
                </a:lnTo>
                <a:lnTo>
                  <a:pt x="2305" y="5154"/>
                </a:lnTo>
                <a:lnTo>
                  <a:pt x="2368" y="5159"/>
                </a:lnTo>
                <a:lnTo>
                  <a:pt x="2432" y="5163"/>
                </a:lnTo>
                <a:lnTo>
                  <a:pt x="2496" y="5165"/>
                </a:lnTo>
                <a:lnTo>
                  <a:pt x="2562" y="5166"/>
                </a:lnTo>
                <a:lnTo>
                  <a:pt x="2625" y="5165"/>
                </a:lnTo>
                <a:lnTo>
                  <a:pt x="2687" y="5163"/>
                </a:lnTo>
                <a:lnTo>
                  <a:pt x="2749" y="5159"/>
                </a:lnTo>
                <a:lnTo>
                  <a:pt x="2811" y="5154"/>
                </a:lnTo>
                <a:lnTo>
                  <a:pt x="2872" y="5146"/>
                </a:lnTo>
                <a:lnTo>
                  <a:pt x="2933" y="5138"/>
                </a:lnTo>
                <a:lnTo>
                  <a:pt x="2994" y="5129"/>
                </a:lnTo>
                <a:lnTo>
                  <a:pt x="3054" y="5118"/>
                </a:lnTo>
                <a:lnTo>
                  <a:pt x="3114" y="5105"/>
                </a:lnTo>
                <a:lnTo>
                  <a:pt x="3173" y="5091"/>
                </a:lnTo>
                <a:lnTo>
                  <a:pt x="3232" y="5076"/>
                </a:lnTo>
                <a:lnTo>
                  <a:pt x="3290" y="5059"/>
                </a:lnTo>
                <a:lnTo>
                  <a:pt x="3347" y="5042"/>
                </a:lnTo>
                <a:lnTo>
                  <a:pt x="3404" y="5022"/>
                </a:lnTo>
                <a:lnTo>
                  <a:pt x="3460" y="5002"/>
                </a:lnTo>
                <a:lnTo>
                  <a:pt x="3516" y="4979"/>
                </a:lnTo>
                <a:lnTo>
                  <a:pt x="3145" y="1565"/>
                </a:lnTo>
                <a:lnTo>
                  <a:pt x="3128" y="1563"/>
                </a:lnTo>
                <a:lnTo>
                  <a:pt x="3110" y="1561"/>
                </a:lnTo>
                <a:lnTo>
                  <a:pt x="3094" y="1559"/>
                </a:lnTo>
                <a:lnTo>
                  <a:pt x="3078" y="1554"/>
                </a:lnTo>
                <a:close/>
                <a:moveTo>
                  <a:pt x="15944" y="928"/>
                </a:moveTo>
                <a:lnTo>
                  <a:pt x="15408" y="2027"/>
                </a:lnTo>
                <a:lnTo>
                  <a:pt x="15402" y="2027"/>
                </a:lnTo>
                <a:lnTo>
                  <a:pt x="15402" y="928"/>
                </a:lnTo>
                <a:lnTo>
                  <a:pt x="15014" y="928"/>
                </a:lnTo>
                <a:lnTo>
                  <a:pt x="15014" y="2820"/>
                </a:lnTo>
                <a:lnTo>
                  <a:pt x="15380" y="2820"/>
                </a:lnTo>
                <a:lnTo>
                  <a:pt x="15903" y="1791"/>
                </a:lnTo>
                <a:lnTo>
                  <a:pt x="15905" y="1791"/>
                </a:lnTo>
                <a:lnTo>
                  <a:pt x="15905" y="2820"/>
                </a:lnTo>
                <a:lnTo>
                  <a:pt x="16296" y="2820"/>
                </a:lnTo>
                <a:lnTo>
                  <a:pt x="16296" y="928"/>
                </a:lnTo>
                <a:lnTo>
                  <a:pt x="15944" y="928"/>
                </a:lnTo>
                <a:close/>
                <a:moveTo>
                  <a:pt x="13505" y="1287"/>
                </a:moveTo>
                <a:lnTo>
                  <a:pt x="13907" y="1287"/>
                </a:lnTo>
                <a:lnTo>
                  <a:pt x="13907" y="2820"/>
                </a:lnTo>
                <a:lnTo>
                  <a:pt x="14295" y="2820"/>
                </a:lnTo>
                <a:lnTo>
                  <a:pt x="14295" y="1287"/>
                </a:lnTo>
                <a:lnTo>
                  <a:pt x="14696" y="1287"/>
                </a:lnTo>
                <a:lnTo>
                  <a:pt x="14696" y="928"/>
                </a:lnTo>
                <a:lnTo>
                  <a:pt x="13505" y="928"/>
                </a:lnTo>
                <a:lnTo>
                  <a:pt x="13505" y="1287"/>
                </a:lnTo>
                <a:close/>
                <a:moveTo>
                  <a:pt x="12200" y="2820"/>
                </a:moveTo>
                <a:lnTo>
                  <a:pt x="13290" y="2820"/>
                </a:lnTo>
                <a:lnTo>
                  <a:pt x="13290" y="2448"/>
                </a:lnTo>
                <a:lnTo>
                  <a:pt x="12590" y="2448"/>
                </a:lnTo>
                <a:lnTo>
                  <a:pt x="12590" y="2046"/>
                </a:lnTo>
                <a:lnTo>
                  <a:pt x="13193" y="2046"/>
                </a:lnTo>
                <a:lnTo>
                  <a:pt x="13193" y="1684"/>
                </a:lnTo>
                <a:lnTo>
                  <a:pt x="12590" y="1684"/>
                </a:lnTo>
                <a:lnTo>
                  <a:pt x="12590" y="1292"/>
                </a:lnTo>
                <a:lnTo>
                  <a:pt x="13290" y="1292"/>
                </a:lnTo>
                <a:lnTo>
                  <a:pt x="13290" y="928"/>
                </a:lnTo>
                <a:lnTo>
                  <a:pt x="12200" y="928"/>
                </a:lnTo>
                <a:lnTo>
                  <a:pt x="12200" y="2820"/>
                </a:lnTo>
                <a:close/>
                <a:moveTo>
                  <a:pt x="11039" y="1435"/>
                </a:moveTo>
                <a:lnTo>
                  <a:pt x="11045" y="1418"/>
                </a:lnTo>
                <a:lnTo>
                  <a:pt x="11053" y="1400"/>
                </a:lnTo>
                <a:lnTo>
                  <a:pt x="11062" y="1384"/>
                </a:lnTo>
                <a:lnTo>
                  <a:pt x="11073" y="1367"/>
                </a:lnTo>
                <a:lnTo>
                  <a:pt x="11079" y="1360"/>
                </a:lnTo>
                <a:lnTo>
                  <a:pt x="11086" y="1353"/>
                </a:lnTo>
                <a:lnTo>
                  <a:pt x="11094" y="1346"/>
                </a:lnTo>
                <a:lnTo>
                  <a:pt x="11102" y="1339"/>
                </a:lnTo>
                <a:lnTo>
                  <a:pt x="11110" y="1332"/>
                </a:lnTo>
                <a:lnTo>
                  <a:pt x="11119" y="1326"/>
                </a:lnTo>
                <a:lnTo>
                  <a:pt x="11128" y="1321"/>
                </a:lnTo>
                <a:lnTo>
                  <a:pt x="11138" y="1316"/>
                </a:lnTo>
                <a:lnTo>
                  <a:pt x="11149" y="1311"/>
                </a:lnTo>
                <a:lnTo>
                  <a:pt x="11160" y="1307"/>
                </a:lnTo>
                <a:lnTo>
                  <a:pt x="11171" y="1304"/>
                </a:lnTo>
                <a:lnTo>
                  <a:pt x="11183" y="1300"/>
                </a:lnTo>
                <a:lnTo>
                  <a:pt x="11196" y="1298"/>
                </a:lnTo>
                <a:lnTo>
                  <a:pt x="11210" y="1296"/>
                </a:lnTo>
                <a:lnTo>
                  <a:pt x="11224" y="1295"/>
                </a:lnTo>
                <a:lnTo>
                  <a:pt x="11238" y="1295"/>
                </a:lnTo>
                <a:lnTo>
                  <a:pt x="11251" y="1295"/>
                </a:lnTo>
                <a:lnTo>
                  <a:pt x="11265" y="1296"/>
                </a:lnTo>
                <a:lnTo>
                  <a:pt x="11278" y="1298"/>
                </a:lnTo>
                <a:lnTo>
                  <a:pt x="11290" y="1300"/>
                </a:lnTo>
                <a:lnTo>
                  <a:pt x="11302" y="1304"/>
                </a:lnTo>
                <a:lnTo>
                  <a:pt x="11313" y="1308"/>
                </a:lnTo>
                <a:lnTo>
                  <a:pt x="11324" y="1312"/>
                </a:lnTo>
                <a:lnTo>
                  <a:pt x="11335" y="1317"/>
                </a:lnTo>
                <a:lnTo>
                  <a:pt x="11354" y="1328"/>
                </a:lnTo>
                <a:lnTo>
                  <a:pt x="11372" y="1341"/>
                </a:lnTo>
                <a:lnTo>
                  <a:pt x="11388" y="1354"/>
                </a:lnTo>
                <a:lnTo>
                  <a:pt x="11402" y="1368"/>
                </a:lnTo>
                <a:lnTo>
                  <a:pt x="11414" y="1384"/>
                </a:lnTo>
                <a:lnTo>
                  <a:pt x="11426" y="1400"/>
                </a:lnTo>
                <a:lnTo>
                  <a:pt x="11430" y="1408"/>
                </a:lnTo>
                <a:lnTo>
                  <a:pt x="11434" y="1418"/>
                </a:lnTo>
                <a:lnTo>
                  <a:pt x="11438" y="1426"/>
                </a:lnTo>
                <a:lnTo>
                  <a:pt x="11441" y="1435"/>
                </a:lnTo>
                <a:lnTo>
                  <a:pt x="11446" y="1453"/>
                </a:lnTo>
                <a:lnTo>
                  <a:pt x="11451" y="1470"/>
                </a:lnTo>
                <a:lnTo>
                  <a:pt x="11455" y="1486"/>
                </a:lnTo>
                <a:lnTo>
                  <a:pt x="11458" y="1499"/>
                </a:lnTo>
                <a:lnTo>
                  <a:pt x="11828" y="1388"/>
                </a:lnTo>
                <a:lnTo>
                  <a:pt x="11823" y="1365"/>
                </a:lnTo>
                <a:lnTo>
                  <a:pt x="11817" y="1342"/>
                </a:lnTo>
                <a:lnTo>
                  <a:pt x="11810" y="1320"/>
                </a:lnTo>
                <a:lnTo>
                  <a:pt x="11802" y="1297"/>
                </a:lnTo>
                <a:lnTo>
                  <a:pt x="11793" y="1275"/>
                </a:lnTo>
                <a:lnTo>
                  <a:pt x="11784" y="1253"/>
                </a:lnTo>
                <a:lnTo>
                  <a:pt x="11774" y="1232"/>
                </a:lnTo>
                <a:lnTo>
                  <a:pt x="11763" y="1210"/>
                </a:lnTo>
                <a:lnTo>
                  <a:pt x="11751" y="1188"/>
                </a:lnTo>
                <a:lnTo>
                  <a:pt x="11738" y="1168"/>
                </a:lnTo>
                <a:lnTo>
                  <a:pt x="11725" y="1148"/>
                </a:lnTo>
                <a:lnTo>
                  <a:pt x="11711" y="1129"/>
                </a:lnTo>
                <a:lnTo>
                  <a:pt x="11695" y="1110"/>
                </a:lnTo>
                <a:lnTo>
                  <a:pt x="11679" y="1093"/>
                </a:lnTo>
                <a:lnTo>
                  <a:pt x="11662" y="1075"/>
                </a:lnTo>
                <a:lnTo>
                  <a:pt x="11645" y="1059"/>
                </a:lnTo>
                <a:lnTo>
                  <a:pt x="11625" y="1043"/>
                </a:lnTo>
                <a:lnTo>
                  <a:pt x="11606" y="1028"/>
                </a:lnTo>
                <a:lnTo>
                  <a:pt x="11585" y="1014"/>
                </a:lnTo>
                <a:lnTo>
                  <a:pt x="11564" y="1000"/>
                </a:lnTo>
                <a:lnTo>
                  <a:pt x="11542" y="987"/>
                </a:lnTo>
                <a:lnTo>
                  <a:pt x="11518" y="976"/>
                </a:lnTo>
                <a:lnTo>
                  <a:pt x="11495" y="964"/>
                </a:lnTo>
                <a:lnTo>
                  <a:pt x="11469" y="954"/>
                </a:lnTo>
                <a:lnTo>
                  <a:pt x="11444" y="945"/>
                </a:lnTo>
                <a:lnTo>
                  <a:pt x="11416" y="937"/>
                </a:lnTo>
                <a:lnTo>
                  <a:pt x="11389" y="930"/>
                </a:lnTo>
                <a:lnTo>
                  <a:pt x="11360" y="924"/>
                </a:lnTo>
                <a:lnTo>
                  <a:pt x="11331" y="920"/>
                </a:lnTo>
                <a:lnTo>
                  <a:pt x="11300" y="917"/>
                </a:lnTo>
                <a:lnTo>
                  <a:pt x="11270" y="916"/>
                </a:lnTo>
                <a:lnTo>
                  <a:pt x="11238" y="915"/>
                </a:lnTo>
                <a:lnTo>
                  <a:pt x="11197" y="916"/>
                </a:lnTo>
                <a:lnTo>
                  <a:pt x="11159" y="918"/>
                </a:lnTo>
                <a:lnTo>
                  <a:pt x="11122" y="922"/>
                </a:lnTo>
                <a:lnTo>
                  <a:pt x="11086" y="928"/>
                </a:lnTo>
                <a:lnTo>
                  <a:pt x="11069" y="932"/>
                </a:lnTo>
                <a:lnTo>
                  <a:pt x="11052" y="937"/>
                </a:lnTo>
                <a:lnTo>
                  <a:pt x="11035" y="941"/>
                </a:lnTo>
                <a:lnTo>
                  <a:pt x="11019" y="946"/>
                </a:lnTo>
                <a:lnTo>
                  <a:pt x="11004" y="951"/>
                </a:lnTo>
                <a:lnTo>
                  <a:pt x="10989" y="957"/>
                </a:lnTo>
                <a:lnTo>
                  <a:pt x="10973" y="963"/>
                </a:lnTo>
                <a:lnTo>
                  <a:pt x="10959" y="970"/>
                </a:lnTo>
                <a:lnTo>
                  <a:pt x="10932" y="985"/>
                </a:lnTo>
                <a:lnTo>
                  <a:pt x="10904" y="1000"/>
                </a:lnTo>
                <a:lnTo>
                  <a:pt x="10879" y="1017"/>
                </a:lnTo>
                <a:lnTo>
                  <a:pt x="10855" y="1034"/>
                </a:lnTo>
                <a:lnTo>
                  <a:pt x="10833" y="1053"/>
                </a:lnTo>
                <a:lnTo>
                  <a:pt x="10811" y="1071"/>
                </a:lnTo>
                <a:lnTo>
                  <a:pt x="10792" y="1092"/>
                </a:lnTo>
                <a:lnTo>
                  <a:pt x="10773" y="1113"/>
                </a:lnTo>
                <a:lnTo>
                  <a:pt x="10756" y="1135"/>
                </a:lnTo>
                <a:lnTo>
                  <a:pt x="10740" y="1158"/>
                </a:lnTo>
                <a:lnTo>
                  <a:pt x="10725" y="1181"/>
                </a:lnTo>
                <a:lnTo>
                  <a:pt x="10712" y="1205"/>
                </a:lnTo>
                <a:lnTo>
                  <a:pt x="10699" y="1230"/>
                </a:lnTo>
                <a:lnTo>
                  <a:pt x="10688" y="1255"/>
                </a:lnTo>
                <a:lnTo>
                  <a:pt x="10678" y="1281"/>
                </a:lnTo>
                <a:lnTo>
                  <a:pt x="10670" y="1308"/>
                </a:lnTo>
                <a:lnTo>
                  <a:pt x="10662" y="1334"/>
                </a:lnTo>
                <a:lnTo>
                  <a:pt x="10656" y="1361"/>
                </a:lnTo>
                <a:lnTo>
                  <a:pt x="10649" y="1388"/>
                </a:lnTo>
                <a:lnTo>
                  <a:pt x="10645" y="1415"/>
                </a:lnTo>
                <a:lnTo>
                  <a:pt x="10642" y="1441"/>
                </a:lnTo>
                <a:lnTo>
                  <a:pt x="10639" y="1468"/>
                </a:lnTo>
                <a:lnTo>
                  <a:pt x="10638" y="1495"/>
                </a:lnTo>
                <a:lnTo>
                  <a:pt x="10637" y="1522"/>
                </a:lnTo>
                <a:lnTo>
                  <a:pt x="10637" y="2195"/>
                </a:lnTo>
                <a:lnTo>
                  <a:pt x="10638" y="2227"/>
                </a:lnTo>
                <a:lnTo>
                  <a:pt x="10639" y="2259"/>
                </a:lnTo>
                <a:lnTo>
                  <a:pt x="10642" y="2289"/>
                </a:lnTo>
                <a:lnTo>
                  <a:pt x="10645" y="2320"/>
                </a:lnTo>
                <a:lnTo>
                  <a:pt x="10650" y="2351"/>
                </a:lnTo>
                <a:lnTo>
                  <a:pt x="10656" y="2381"/>
                </a:lnTo>
                <a:lnTo>
                  <a:pt x="10663" y="2411"/>
                </a:lnTo>
                <a:lnTo>
                  <a:pt x="10671" y="2440"/>
                </a:lnTo>
                <a:lnTo>
                  <a:pt x="10680" y="2468"/>
                </a:lnTo>
                <a:lnTo>
                  <a:pt x="10690" y="2497"/>
                </a:lnTo>
                <a:lnTo>
                  <a:pt x="10701" y="2524"/>
                </a:lnTo>
                <a:lnTo>
                  <a:pt x="10714" y="2550"/>
                </a:lnTo>
                <a:lnTo>
                  <a:pt x="10727" y="2575"/>
                </a:lnTo>
                <a:lnTo>
                  <a:pt x="10742" y="2599"/>
                </a:lnTo>
                <a:lnTo>
                  <a:pt x="10758" y="2623"/>
                </a:lnTo>
                <a:lnTo>
                  <a:pt x="10776" y="2645"/>
                </a:lnTo>
                <a:lnTo>
                  <a:pt x="10794" y="2667"/>
                </a:lnTo>
                <a:lnTo>
                  <a:pt x="10814" y="2687"/>
                </a:lnTo>
                <a:lnTo>
                  <a:pt x="10836" y="2706"/>
                </a:lnTo>
                <a:lnTo>
                  <a:pt x="10858" y="2724"/>
                </a:lnTo>
                <a:lnTo>
                  <a:pt x="10882" y="2741"/>
                </a:lnTo>
                <a:lnTo>
                  <a:pt x="10907" y="2757"/>
                </a:lnTo>
                <a:lnTo>
                  <a:pt x="10934" y="2772"/>
                </a:lnTo>
                <a:lnTo>
                  <a:pt x="10962" y="2785"/>
                </a:lnTo>
                <a:lnTo>
                  <a:pt x="10976" y="2791"/>
                </a:lnTo>
                <a:lnTo>
                  <a:pt x="10991" y="2797"/>
                </a:lnTo>
                <a:lnTo>
                  <a:pt x="11006" y="2802"/>
                </a:lnTo>
                <a:lnTo>
                  <a:pt x="11021" y="2808"/>
                </a:lnTo>
                <a:lnTo>
                  <a:pt x="11054" y="2817"/>
                </a:lnTo>
                <a:lnTo>
                  <a:pt x="11087" y="2824"/>
                </a:lnTo>
                <a:lnTo>
                  <a:pt x="11123" y="2830"/>
                </a:lnTo>
                <a:lnTo>
                  <a:pt x="11160" y="2834"/>
                </a:lnTo>
                <a:lnTo>
                  <a:pt x="11198" y="2836"/>
                </a:lnTo>
                <a:lnTo>
                  <a:pt x="11238" y="2837"/>
                </a:lnTo>
                <a:lnTo>
                  <a:pt x="11267" y="2836"/>
                </a:lnTo>
                <a:lnTo>
                  <a:pt x="11294" y="2835"/>
                </a:lnTo>
                <a:lnTo>
                  <a:pt x="11322" y="2833"/>
                </a:lnTo>
                <a:lnTo>
                  <a:pt x="11348" y="2829"/>
                </a:lnTo>
                <a:lnTo>
                  <a:pt x="11374" y="2825"/>
                </a:lnTo>
                <a:lnTo>
                  <a:pt x="11400" y="2820"/>
                </a:lnTo>
                <a:lnTo>
                  <a:pt x="11425" y="2813"/>
                </a:lnTo>
                <a:lnTo>
                  <a:pt x="11449" y="2806"/>
                </a:lnTo>
                <a:lnTo>
                  <a:pt x="11473" y="2797"/>
                </a:lnTo>
                <a:lnTo>
                  <a:pt x="11497" y="2788"/>
                </a:lnTo>
                <a:lnTo>
                  <a:pt x="11519" y="2778"/>
                </a:lnTo>
                <a:lnTo>
                  <a:pt x="11542" y="2767"/>
                </a:lnTo>
                <a:lnTo>
                  <a:pt x="11563" y="2754"/>
                </a:lnTo>
                <a:lnTo>
                  <a:pt x="11584" y="2742"/>
                </a:lnTo>
                <a:lnTo>
                  <a:pt x="11605" y="2727"/>
                </a:lnTo>
                <a:lnTo>
                  <a:pt x="11625" y="2712"/>
                </a:lnTo>
                <a:lnTo>
                  <a:pt x="11645" y="2696"/>
                </a:lnTo>
                <a:lnTo>
                  <a:pt x="11663" y="2679"/>
                </a:lnTo>
                <a:lnTo>
                  <a:pt x="11681" y="2662"/>
                </a:lnTo>
                <a:lnTo>
                  <a:pt x="11697" y="2643"/>
                </a:lnTo>
                <a:lnTo>
                  <a:pt x="11713" y="2625"/>
                </a:lnTo>
                <a:lnTo>
                  <a:pt x="11728" y="2605"/>
                </a:lnTo>
                <a:lnTo>
                  <a:pt x="11741" y="2585"/>
                </a:lnTo>
                <a:lnTo>
                  <a:pt x="11755" y="2563"/>
                </a:lnTo>
                <a:lnTo>
                  <a:pt x="11767" y="2541"/>
                </a:lnTo>
                <a:lnTo>
                  <a:pt x="11778" y="2519"/>
                </a:lnTo>
                <a:lnTo>
                  <a:pt x="11788" y="2495"/>
                </a:lnTo>
                <a:lnTo>
                  <a:pt x="11797" y="2470"/>
                </a:lnTo>
                <a:lnTo>
                  <a:pt x="11805" y="2446"/>
                </a:lnTo>
                <a:lnTo>
                  <a:pt x="11813" y="2420"/>
                </a:lnTo>
                <a:lnTo>
                  <a:pt x="11819" y="2393"/>
                </a:lnTo>
                <a:lnTo>
                  <a:pt x="11825" y="2367"/>
                </a:lnTo>
                <a:lnTo>
                  <a:pt x="11454" y="2258"/>
                </a:lnTo>
                <a:lnTo>
                  <a:pt x="11450" y="2280"/>
                </a:lnTo>
                <a:lnTo>
                  <a:pt x="11445" y="2302"/>
                </a:lnTo>
                <a:lnTo>
                  <a:pt x="11438" y="2321"/>
                </a:lnTo>
                <a:lnTo>
                  <a:pt x="11430" y="2340"/>
                </a:lnTo>
                <a:lnTo>
                  <a:pt x="11419" y="2358"/>
                </a:lnTo>
                <a:lnTo>
                  <a:pt x="11408" y="2374"/>
                </a:lnTo>
                <a:lnTo>
                  <a:pt x="11395" y="2389"/>
                </a:lnTo>
                <a:lnTo>
                  <a:pt x="11381" y="2404"/>
                </a:lnTo>
                <a:lnTo>
                  <a:pt x="11364" y="2416"/>
                </a:lnTo>
                <a:lnTo>
                  <a:pt x="11348" y="2426"/>
                </a:lnTo>
                <a:lnTo>
                  <a:pt x="11332" y="2435"/>
                </a:lnTo>
                <a:lnTo>
                  <a:pt x="11313" y="2443"/>
                </a:lnTo>
                <a:lnTo>
                  <a:pt x="11296" y="2449"/>
                </a:lnTo>
                <a:lnTo>
                  <a:pt x="11277" y="2453"/>
                </a:lnTo>
                <a:lnTo>
                  <a:pt x="11257" y="2455"/>
                </a:lnTo>
                <a:lnTo>
                  <a:pt x="11238" y="2456"/>
                </a:lnTo>
                <a:lnTo>
                  <a:pt x="11224" y="2456"/>
                </a:lnTo>
                <a:lnTo>
                  <a:pt x="11210" y="2455"/>
                </a:lnTo>
                <a:lnTo>
                  <a:pt x="11196" y="2454"/>
                </a:lnTo>
                <a:lnTo>
                  <a:pt x="11184" y="2452"/>
                </a:lnTo>
                <a:lnTo>
                  <a:pt x="11172" y="2450"/>
                </a:lnTo>
                <a:lnTo>
                  <a:pt x="11161" y="2447"/>
                </a:lnTo>
                <a:lnTo>
                  <a:pt x="11150" y="2443"/>
                </a:lnTo>
                <a:lnTo>
                  <a:pt x="11139" y="2439"/>
                </a:lnTo>
                <a:lnTo>
                  <a:pt x="11129" y="2434"/>
                </a:lnTo>
                <a:lnTo>
                  <a:pt x="11120" y="2429"/>
                </a:lnTo>
                <a:lnTo>
                  <a:pt x="11111" y="2423"/>
                </a:lnTo>
                <a:lnTo>
                  <a:pt x="11103" y="2417"/>
                </a:lnTo>
                <a:lnTo>
                  <a:pt x="11095" y="2410"/>
                </a:lnTo>
                <a:lnTo>
                  <a:pt x="11087" y="2403"/>
                </a:lnTo>
                <a:lnTo>
                  <a:pt x="11081" y="2394"/>
                </a:lnTo>
                <a:lnTo>
                  <a:pt x="11075" y="2386"/>
                </a:lnTo>
                <a:lnTo>
                  <a:pt x="11064" y="2368"/>
                </a:lnTo>
                <a:lnTo>
                  <a:pt x="11054" y="2348"/>
                </a:lnTo>
                <a:lnTo>
                  <a:pt x="11046" y="2328"/>
                </a:lnTo>
                <a:lnTo>
                  <a:pt x="11040" y="2306"/>
                </a:lnTo>
                <a:lnTo>
                  <a:pt x="11034" y="2282"/>
                </a:lnTo>
                <a:lnTo>
                  <a:pt x="11030" y="2259"/>
                </a:lnTo>
                <a:lnTo>
                  <a:pt x="11028" y="2233"/>
                </a:lnTo>
                <a:lnTo>
                  <a:pt x="11027" y="2206"/>
                </a:lnTo>
                <a:lnTo>
                  <a:pt x="11027" y="1505"/>
                </a:lnTo>
                <a:lnTo>
                  <a:pt x="11028" y="1488"/>
                </a:lnTo>
                <a:lnTo>
                  <a:pt x="11030" y="1471"/>
                </a:lnTo>
                <a:lnTo>
                  <a:pt x="11033" y="1454"/>
                </a:lnTo>
                <a:lnTo>
                  <a:pt x="11039" y="1435"/>
                </a:lnTo>
                <a:close/>
                <a:moveTo>
                  <a:pt x="9256" y="2645"/>
                </a:moveTo>
                <a:lnTo>
                  <a:pt x="9275" y="2667"/>
                </a:lnTo>
                <a:lnTo>
                  <a:pt x="9295" y="2687"/>
                </a:lnTo>
                <a:lnTo>
                  <a:pt x="9316" y="2706"/>
                </a:lnTo>
                <a:lnTo>
                  <a:pt x="9339" y="2724"/>
                </a:lnTo>
                <a:lnTo>
                  <a:pt x="9363" y="2741"/>
                </a:lnTo>
                <a:lnTo>
                  <a:pt x="9389" y="2757"/>
                </a:lnTo>
                <a:lnTo>
                  <a:pt x="9415" y="2772"/>
                </a:lnTo>
                <a:lnTo>
                  <a:pt x="9443" y="2785"/>
                </a:lnTo>
                <a:lnTo>
                  <a:pt x="9457" y="2791"/>
                </a:lnTo>
                <a:lnTo>
                  <a:pt x="9472" y="2797"/>
                </a:lnTo>
                <a:lnTo>
                  <a:pt x="9487" y="2802"/>
                </a:lnTo>
                <a:lnTo>
                  <a:pt x="9503" y="2808"/>
                </a:lnTo>
                <a:lnTo>
                  <a:pt x="9535" y="2817"/>
                </a:lnTo>
                <a:lnTo>
                  <a:pt x="9569" y="2824"/>
                </a:lnTo>
                <a:lnTo>
                  <a:pt x="9604" y="2830"/>
                </a:lnTo>
                <a:lnTo>
                  <a:pt x="9641" y="2834"/>
                </a:lnTo>
                <a:lnTo>
                  <a:pt x="9680" y="2836"/>
                </a:lnTo>
                <a:lnTo>
                  <a:pt x="9720" y="2837"/>
                </a:lnTo>
                <a:lnTo>
                  <a:pt x="9747" y="2836"/>
                </a:lnTo>
                <a:lnTo>
                  <a:pt x="9776" y="2835"/>
                </a:lnTo>
                <a:lnTo>
                  <a:pt x="9802" y="2833"/>
                </a:lnTo>
                <a:lnTo>
                  <a:pt x="9829" y="2829"/>
                </a:lnTo>
                <a:lnTo>
                  <a:pt x="9855" y="2825"/>
                </a:lnTo>
                <a:lnTo>
                  <a:pt x="9880" y="2820"/>
                </a:lnTo>
                <a:lnTo>
                  <a:pt x="9906" y="2813"/>
                </a:lnTo>
                <a:lnTo>
                  <a:pt x="9930" y="2806"/>
                </a:lnTo>
                <a:lnTo>
                  <a:pt x="9954" y="2797"/>
                </a:lnTo>
                <a:lnTo>
                  <a:pt x="9977" y="2788"/>
                </a:lnTo>
                <a:lnTo>
                  <a:pt x="10001" y="2778"/>
                </a:lnTo>
                <a:lnTo>
                  <a:pt x="10023" y="2767"/>
                </a:lnTo>
                <a:lnTo>
                  <a:pt x="10044" y="2754"/>
                </a:lnTo>
                <a:lnTo>
                  <a:pt x="10066" y="2742"/>
                </a:lnTo>
                <a:lnTo>
                  <a:pt x="10086" y="2727"/>
                </a:lnTo>
                <a:lnTo>
                  <a:pt x="10107" y="2712"/>
                </a:lnTo>
                <a:lnTo>
                  <a:pt x="10126" y="2696"/>
                </a:lnTo>
                <a:lnTo>
                  <a:pt x="10144" y="2679"/>
                </a:lnTo>
                <a:lnTo>
                  <a:pt x="10162" y="2662"/>
                </a:lnTo>
                <a:lnTo>
                  <a:pt x="10178" y="2643"/>
                </a:lnTo>
                <a:lnTo>
                  <a:pt x="10194" y="2625"/>
                </a:lnTo>
                <a:lnTo>
                  <a:pt x="10208" y="2605"/>
                </a:lnTo>
                <a:lnTo>
                  <a:pt x="10223" y="2585"/>
                </a:lnTo>
                <a:lnTo>
                  <a:pt x="10236" y="2563"/>
                </a:lnTo>
                <a:lnTo>
                  <a:pt x="10248" y="2541"/>
                </a:lnTo>
                <a:lnTo>
                  <a:pt x="10259" y="2519"/>
                </a:lnTo>
                <a:lnTo>
                  <a:pt x="10270" y="2495"/>
                </a:lnTo>
                <a:lnTo>
                  <a:pt x="10279" y="2470"/>
                </a:lnTo>
                <a:lnTo>
                  <a:pt x="10287" y="2446"/>
                </a:lnTo>
                <a:lnTo>
                  <a:pt x="10294" y="2420"/>
                </a:lnTo>
                <a:lnTo>
                  <a:pt x="10300" y="2393"/>
                </a:lnTo>
                <a:lnTo>
                  <a:pt x="10306" y="2367"/>
                </a:lnTo>
                <a:lnTo>
                  <a:pt x="9934" y="2258"/>
                </a:lnTo>
                <a:lnTo>
                  <a:pt x="9930" y="2280"/>
                </a:lnTo>
                <a:lnTo>
                  <a:pt x="9925" y="2302"/>
                </a:lnTo>
                <a:lnTo>
                  <a:pt x="9919" y="2321"/>
                </a:lnTo>
                <a:lnTo>
                  <a:pt x="9910" y="2341"/>
                </a:lnTo>
                <a:lnTo>
                  <a:pt x="9901" y="2358"/>
                </a:lnTo>
                <a:lnTo>
                  <a:pt x="9889" y="2374"/>
                </a:lnTo>
                <a:lnTo>
                  <a:pt x="9876" y="2389"/>
                </a:lnTo>
                <a:lnTo>
                  <a:pt x="9861" y="2404"/>
                </a:lnTo>
                <a:lnTo>
                  <a:pt x="9846" y="2416"/>
                </a:lnTo>
                <a:lnTo>
                  <a:pt x="9830" y="2426"/>
                </a:lnTo>
                <a:lnTo>
                  <a:pt x="9812" y="2435"/>
                </a:lnTo>
                <a:lnTo>
                  <a:pt x="9795" y="2443"/>
                </a:lnTo>
                <a:lnTo>
                  <a:pt x="9777" y="2449"/>
                </a:lnTo>
                <a:lnTo>
                  <a:pt x="9758" y="2453"/>
                </a:lnTo>
                <a:lnTo>
                  <a:pt x="9739" y="2455"/>
                </a:lnTo>
                <a:lnTo>
                  <a:pt x="9720" y="2456"/>
                </a:lnTo>
                <a:lnTo>
                  <a:pt x="9705" y="2456"/>
                </a:lnTo>
                <a:lnTo>
                  <a:pt x="9691" y="2455"/>
                </a:lnTo>
                <a:lnTo>
                  <a:pt x="9678" y="2454"/>
                </a:lnTo>
                <a:lnTo>
                  <a:pt x="9665" y="2452"/>
                </a:lnTo>
                <a:lnTo>
                  <a:pt x="9653" y="2450"/>
                </a:lnTo>
                <a:lnTo>
                  <a:pt x="9641" y="2447"/>
                </a:lnTo>
                <a:lnTo>
                  <a:pt x="9630" y="2443"/>
                </a:lnTo>
                <a:lnTo>
                  <a:pt x="9620" y="2439"/>
                </a:lnTo>
                <a:lnTo>
                  <a:pt x="9610" y="2434"/>
                </a:lnTo>
                <a:lnTo>
                  <a:pt x="9600" y="2429"/>
                </a:lnTo>
                <a:lnTo>
                  <a:pt x="9591" y="2423"/>
                </a:lnTo>
                <a:lnTo>
                  <a:pt x="9583" y="2417"/>
                </a:lnTo>
                <a:lnTo>
                  <a:pt x="9576" y="2410"/>
                </a:lnTo>
                <a:lnTo>
                  <a:pt x="9569" y="2403"/>
                </a:lnTo>
                <a:lnTo>
                  <a:pt x="9562" y="2394"/>
                </a:lnTo>
                <a:lnTo>
                  <a:pt x="9556" y="2386"/>
                </a:lnTo>
                <a:lnTo>
                  <a:pt x="9544" y="2368"/>
                </a:lnTo>
                <a:lnTo>
                  <a:pt x="9535" y="2348"/>
                </a:lnTo>
                <a:lnTo>
                  <a:pt x="9527" y="2328"/>
                </a:lnTo>
                <a:lnTo>
                  <a:pt x="9520" y="2306"/>
                </a:lnTo>
                <a:lnTo>
                  <a:pt x="9515" y="2282"/>
                </a:lnTo>
                <a:lnTo>
                  <a:pt x="9512" y="2259"/>
                </a:lnTo>
                <a:lnTo>
                  <a:pt x="9509" y="2233"/>
                </a:lnTo>
                <a:lnTo>
                  <a:pt x="9509" y="2206"/>
                </a:lnTo>
                <a:lnTo>
                  <a:pt x="9509" y="1505"/>
                </a:lnTo>
                <a:lnTo>
                  <a:pt x="9509" y="1488"/>
                </a:lnTo>
                <a:lnTo>
                  <a:pt x="9511" y="1471"/>
                </a:lnTo>
                <a:lnTo>
                  <a:pt x="9515" y="1454"/>
                </a:lnTo>
                <a:lnTo>
                  <a:pt x="9520" y="1435"/>
                </a:lnTo>
                <a:lnTo>
                  <a:pt x="9526" y="1418"/>
                </a:lnTo>
                <a:lnTo>
                  <a:pt x="9533" y="1400"/>
                </a:lnTo>
                <a:lnTo>
                  <a:pt x="9543" y="1384"/>
                </a:lnTo>
                <a:lnTo>
                  <a:pt x="9555" y="1367"/>
                </a:lnTo>
                <a:lnTo>
                  <a:pt x="9561" y="1360"/>
                </a:lnTo>
                <a:lnTo>
                  <a:pt x="9568" y="1353"/>
                </a:lnTo>
                <a:lnTo>
                  <a:pt x="9575" y="1346"/>
                </a:lnTo>
                <a:lnTo>
                  <a:pt x="9583" y="1339"/>
                </a:lnTo>
                <a:lnTo>
                  <a:pt x="9591" y="1332"/>
                </a:lnTo>
                <a:lnTo>
                  <a:pt x="9599" y="1326"/>
                </a:lnTo>
                <a:lnTo>
                  <a:pt x="9609" y="1321"/>
                </a:lnTo>
                <a:lnTo>
                  <a:pt x="9619" y="1316"/>
                </a:lnTo>
                <a:lnTo>
                  <a:pt x="9629" y="1311"/>
                </a:lnTo>
                <a:lnTo>
                  <a:pt x="9640" y="1307"/>
                </a:lnTo>
                <a:lnTo>
                  <a:pt x="9651" y="1304"/>
                </a:lnTo>
                <a:lnTo>
                  <a:pt x="9664" y="1300"/>
                </a:lnTo>
                <a:lnTo>
                  <a:pt x="9677" y="1298"/>
                </a:lnTo>
                <a:lnTo>
                  <a:pt x="9690" y="1296"/>
                </a:lnTo>
                <a:lnTo>
                  <a:pt x="9704" y="1295"/>
                </a:lnTo>
                <a:lnTo>
                  <a:pt x="9720" y="1295"/>
                </a:lnTo>
                <a:lnTo>
                  <a:pt x="9733" y="1295"/>
                </a:lnTo>
                <a:lnTo>
                  <a:pt x="9746" y="1296"/>
                </a:lnTo>
                <a:lnTo>
                  <a:pt x="9759" y="1298"/>
                </a:lnTo>
                <a:lnTo>
                  <a:pt x="9771" y="1300"/>
                </a:lnTo>
                <a:lnTo>
                  <a:pt x="9783" y="1304"/>
                </a:lnTo>
                <a:lnTo>
                  <a:pt x="9794" y="1308"/>
                </a:lnTo>
                <a:lnTo>
                  <a:pt x="9805" y="1312"/>
                </a:lnTo>
                <a:lnTo>
                  <a:pt x="9815" y="1317"/>
                </a:lnTo>
                <a:lnTo>
                  <a:pt x="9835" y="1328"/>
                </a:lnTo>
                <a:lnTo>
                  <a:pt x="9852" y="1341"/>
                </a:lnTo>
                <a:lnTo>
                  <a:pt x="9868" y="1354"/>
                </a:lnTo>
                <a:lnTo>
                  <a:pt x="9883" y="1368"/>
                </a:lnTo>
                <a:lnTo>
                  <a:pt x="9895" y="1384"/>
                </a:lnTo>
                <a:lnTo>
                  <a:pt x="9906" y="1400"/>
                </a:lnTo>
                <a:lnTo>
                  <a:pt x="9915" y="1418"/>
                </a:lnTo>
                <a:lnTo>
                  <a:pt x="9922" y="1435"/>
                </a:lnTo>
                <a:lnTo>
                  <a:pt x="9927" y="1453"/>
                </a:lnTo>
                <a:lnTo>
                  <a:pt x="9932" y="1470"/>
                </a:lnTo>
                <a:lnTo>
                  <a:pt x="9936" y="1486"/>
                </a:lnTo>
                <a:lnTo>
                  <a:pt x="9940" y="1499"/>
                </a:lnTo>
                <a:lnTo>
                  <a:pt x="10308" y="1388"/>
                </a:lnTo>
                <a:lnTo>
                  <a:pt x="10303" y="1365"/>
                </a:lnTo>
                <a:lnTo>
                  <a:pt x="10298" y="1343"/>
                </a:lnTo>
                <a:lnTo>
                  <a:pt x="10291" y="1320"/>
                </a:lnTo>
                <a:lnTo>
                  <a:pt x="10283" y="1297"/>
                </a:lnTo>
                <a:lnTo>
                  <a:pt x="10275" y="1275"/>
                </a:lnTo>
                <a:lnTo>
                  <a:pt x="10265" y="1253"/>
                </a:lnTo>
                <a:lnTo>
                  <a:pt x="10255" y="1232"/>
                </a:lnTo>
                <a:lnTo>
                  <a:pt x="10244" y="1210"/>
                </a:lnTo>
                <a:lnTo>
                  <a:pt x="10232" y="1188"/>
                </a:lnTo>
                <a:lnTo>
                  <a:pt x="10219" y="1168"/>
                </a:lnTo>
                <a:lnTo>
                  <a:pt x="10205" y="1148"/>
                </a:lnTo>
                <a:lnTo>
                  <a:pt x="10191" y="1129"/>
                </a:lnTo>
                <a:lnTo>
                  <a:pt x="10176" y="1110"/>
                </a:lnTo>
                <a:lnTo>
                  <a:pt x="10160" y="1093"/>
                </a:lnTo>
                <a:lnTo>
                  <a:pt x="10142" y="1075"/>
                </a:lnTo>
                <a:lnTo>
                  <a:pt x="10125" y="1059"/>
                </a:lnTo>
                <a:lnTo>
                  <a:pt x="10107" y="1043"/>
                </a:lnTo>
                <a:lnTo>
                  <a:pt x="10087" y="1028"/>
                </a:lnTo>
                <a:lnTo>
                  <a:pt x="10067" y="1014"/>
                </a:lnTo>
                <a:lnTo>
                  <a:pt x="10045" y="999"/>
                </a:lnTo>
                <a:lnTo>
                  <a:pt x="10023" y="987"/>
                </a:lnTo>
                <a:lnTo>
                  <a:pt x="10000" y="976"/>
                </a:lnTo>
                <a:lnTo>
                  <a:pt x="9975" y="964"/>
                </a:lnTo>
                <a:lnTo>
                  <a:pt x="9950" y="954"/>
                </a:lnTo>
                <a:lnTo>
                  <a:pt x="9924" y="945"/>
                </a:lnTo>
                <a:lnTo>
                  <a:pt x="9898" y="937"/>
                </a:lnTo>
                <a:lnTo>
                  <a:pt x="9869" y="930"/>
                </a:lnTo>
                <a:lnTo>
                  <a:pt x="9841" y="924"/>
                </a:lnTo>
                <a:lnTo>
                  <a:pt x="9812" y="920"/>
                </a:lnTo>
                <a:lnTo>
                  <a:pt x="9782" y="917"/>
                </a:lnTo>
                <a:lnTo>
                  <a:pt x="9751" y="916"/>
                </a:lnTo>
                <a:lnTo>
                  <a:pt x="9720" y="915"/>
                </a:lnTo>
                <a:lnTo>
                  <a:pt x="9679" y="916"/>
                </a:lnTo>
                <a:lnTo>
                  <a:pt x="9640" y="918"/>
                </a:lnTo>
                <a:lnTo>
                  <a:pt x="9602" y="922"/>
                </a:lnTo>
                <a:lnTo>
                  <a:pt x="9567" y="928"/>
                </a:lnTo>
                <a:lnTo>
                  <a:pt x="9549" y="932"/>
                </a:lnTo>
                <a:lnTo>
                  <a:pt x="9532" y="937"/>
                </a:lnTo>
                <a:lnTo>
                  <a:pt x="9516" y="941"/>
                </a:lnTo>
                <a:lnTo>
                  <a:pt x="9500" y="946"/>
                </a:lnTo>
                <a:lnTo>
                  <a:pt x="9484" y="951"/>
                </a:lnTo>
                <a:lnTo>
                  <a:pt x="9469" y="957"/>
                </a:lnTo>
                <a:lnTo>
                  <a:pt x="9454" y="963"/>
                </a:lnTo>
                <a:lnTo>
                  <a:pt x="9439" y="970"/>
                </a:lnTo>
                <a:lnTo>
                  <a:pt x="9412" y="985"/>
                </a:lnTo>
                <a:lnTo>
                  <a:pt x="9385" y="1000"/>
                </a:lnTo>
                <a:lnTo>
                  <a:pt x="9360" y="1017"/>
                </a:lnTo>
                <a:lnTo>
                  <a:pt x="9337" y="1034"/>
                </a:lnTo>
                <a:lnTo>
                  <a:pt x="9313" y="1053"/>
                </a:lnTo>
                <a:lnTo>
                  <a:pt x="9293" y="1071"/>
                </a:lnTo>
                <a:lnTo>
                  <a:pt x="9272" y="1092"/>
                </a:lnTo>
                <a:lnTo>
                  <a:pt x="9254" y="1113"/>
                </a:lnTo>
                <a:lnTo>
                  <a:pt x="9237" y="1135"/>
                </a:lnTo>
                <a:lnTo>
                  <a:pt x="9220" y="1158"/>
                </a:lnTo>
                <a:lnTo>
                  <a:pt x="9206" y="1181"/>
                </a:lnTo>
                <a:lnTo>
                  <a:pt x="9192" y="1205"/>
                </a:lnTo>
                <a:lnTo>
                  <a:pt x="9180" y="1230"/>
                </a:lnTo>
                <a:lnTo>
                  <a:pt x="9169" y="1255"/>
                </a:lnTo>
                <a:lnTo>
                  <a:pt x="9158" y="1281"/>
                </a:lnTo>
                <a:lnTo>
                  <a:pt x="9150" y="1308"/>
                </a:lnTo>
                <a:lnTo>
                  <a:pt x="9142" y="1334"/>
                </a:lnTo>
                <a:lnTo>
                  <a:pt x="9136" y="1361"/>
                </a:lnTo>
                <a:lnTo>
                  <a:pt x="9130" y="1388"/>
                </a:lnTo>
                <a:lnTo>
                  <a:pt x="9126" y="1415"/>
                </a:lnTo>
                <a:lnTo>
                  <a:pt x="9122" y="1441"/>
                </a:lnTo>
                <a:lnTo>
                  <a:pt x="9119" y="1468"/>
                </a:lnTo>
                <a:lnTo>
                  <a:pt x="9118" y="1495"/>
                </a:lnTo>
                <a:lnTo>
                  <a:pt x="9117" y="1522"/>
                </a:lnTo>
                <a:lnTo>
                  <a:pt x="9117" y="2195"/>
                </a:lnTo>
                <a:lnTo>
                  <a:pt x="9118" y="2227"/>
                </a:lnTo>
                <a:lnTo>
                  <a:pt x="9120" y="2259"/>
                </a:lnTo>
                <a:lnTo>
                  <a:pt x="9122" y="2289"/>
                </a:lnTo>
                <a:lnTo>
                  <a:pt x="9126" y="2320"/>
                </a:lnTo>
                <a:lnTo>
                  <a:pt x="9131" y="2351"/>
                </a:lnTo>
                <a:lnTo>
                  <a:pt x="9137" y="2381"/>
                </a:lnTo>
                <a:lnTo>
                  <a:pt x="9144" y="2411"/>
                </a:lnTo>
                <a:lnTo>
                  <a:pt x="9151" y="2440"/>
                </a:lnTo>
                <a:lnTo>
                  <a:pt x="9160" y="2468"/>
                </a:lnTo>
                <a:lnTo>
                  <a:pt x="9171" y="2497"/>
                </a:lnTo>
                <a:lnTo>
                  <a:pt x="9182" y="2524"/>
                </a:lnTo>
                <a:lnTo>
                  <a:pt x="9195" y="2550"/>
                </a:lnTo>
                <a:lnTo>
                  <a:pt x="9208" y="2575"/>
                </a:lnTo>
                <a:lnTo>
                  <a:pt x="9224" y="2599"/>
                </a:lnTo>
                <a:lnTo>
                  <a:pt x="9239" y="2623"/>
                </a:lnTo>
                <a:lnTo>
                  <a:pt x="9256" y="2645"/>
                </a:lnTo>
                <a:close/>
                <a:moveTo>
                  <a:pt x="7927" y="2206"/>
                </a:moveTo>
                <a:lnTo>
                  <a:pt x="7927" y="1505"/>
                </a:lnTo>
                <a:lnTo>
                  <a:pt x="7928" y="1489"/>
                </a:lnTo>
                <a:lnTo>
                  <a:pt x="7930" y="1471"/>
                </a:lnTo>
                <a:lnTo>
                  <a:pt x="7934" y="1454"/>
                </a:lnTo>
                <a:lnTo>
                  <a:pt x="7939" y="1435"/>
                </a:lnTo>
                <a:lnTo>
                  <a:pt x="7946" y="1418"/>
                </a:lnTo>
                <a:lnTo>
                  <a:pt x="7954" y="1400"/>
                </a:lnTo>
                <a:lnTo>
                  <a:pt x="7965" y="1383"/>
                </a:lnTo>
                <a:lnTo>
                  <a:pt x="7977" y="1367"/>
                </a:lnTo>
                <a:lnTo>
                  <a:pt x="7984" y="1360"/>
                </a:lnTo>
                <a:lnTo>
                  <a:pt x="7991" y="1353"/>
                </a:lnTo>
                <a:lnTo>
                  <a:pt x="7998" y="1346"/>
                </a:lnTo>
                <a:lnTo>
                  <a:pt x="8006" y="1340"/>
                </a:lnTo>
                <a:lnTo>
                  <a:pt x="8015" y="1332"/>
                </a:lnTo>
                <a:lnTo>
                  <a:pt x="8024" y="1327"/>
                </a:lnTo>
                <a:lnTo>
                  <a:pt x="8033" y="1321"/>
                </a:lnTo>
                <a:lnTo>
                  <a:pt x="8043" y="1316"/>
                </a:lnTo>
                <a:lnTo>
                  <a:pt x="8053" y="1311"/>
                </a:lnTo>
                <a:lnTo>
                  <a:pt x="8064" y="1307"/>
                </a:lnTo>
                <a:lnTo>
                  <a:pt x="8077" y="1304"/>
                </a:lnTo>
                <a:lnTo>
                  <a:pt x="8089" y="1300"/>
                </a:lnTo>
                <a:lnTo>
                  <a:pt x="8101" y="1298"/>
                </a:lnTo>
                <a:lnTo>
                  <a:pt x="8114" y="1296"/>
                </a:lnTo>
                <a:lnTo>
                  <a:pt x="8129" y="1295"/>
                </a:lnTo>
                <a:lnTo>
                  <a:pt x="8143" y="1295"/>
                </a:lnTo>
                <a:lnTo>
                  <a:pt x="8157" y="1295"/>
                </a:lnTo>
                <a:lnTo>
                  <a:pt x="8171" y="1296"/>
                </a:lnTo>
                <a:lnTo>
                  <a:pt x="8185" y="1298"/>
                </a:lnTo>
                <a:lnTo>
                  <a:pt x="8197" y="1302"/>
                </a:lnTo>
                <a:lnTo>
                  <a:pt x="8209" y="1305"/>
                </a:lnTo>
                <a:lnTo>
                  <a:pt x="8220" y="1309"/>
                </a:lnTo>
                <a:lnTo>
                  <a:pt x="8230" y="1313"/>
                </a:lnTo>
                <a:lnTo>
                  <a:pt x="8241" y="1318"/>
                </a:lnTo>
                <a:lnTo>
                  <a:pt x="8260" y="1330"/>
                </a:lnTo>
                <a:lnTo>
                  <a:pt x="8276" y="1344"/>
                </a:lnTo>
                <a:lnTo>
                  <a:pt x="8284" y="1351"/>
                </a:lnTo>
                <a:lnTo>
                  <a:pt x="8292" y="1358"/>
                </a:lnTo>
                <a:lnTo>
                  <a:pt x="8299" y="1366"/>
                </a:lnTo>
                <a:lnTo>
                  <a:pt x="8305" y="1373"/>
                </a:lnTo>
                <a:lnTo>
                  <a:pt x="8315" y="1391"/>
                </a:lnTo>
                <a:lnTo>
                  <a:pt x="8325" y="1407"/>
                </a:lnTo>
                <a:lnTo>
                  <a:pt x="8332" y="1425"/>
                </a:lnTo>
                <a:lnTo>
                  <a:pt x="8338" y="1442"/>
                </a:lnTo>
                <a:lnTo>
                  <a:pt x="8343" y="1460"/>
                </a:lnTo>
                <a:lnTo>
                  <a:pt x="8345" y="1475"/>
                </a:lnTo>
                <a:lnTo>
                  <a:pt x="8347" y="1491"/>
                </a:lnTo>
                <a:lnTo>
                  <a:pt x="8347" y="1505"/>
                </a:lnTo>
                <a:lnTo>
                  <a:pt x="8347" y="2252"/>
                </a:lnTo>
                <a:lnTo>
                  <a:pt x="8347" y="2275"/>
                </a:lnTo>
                <a:lnTo>
                  <a:pt x="8344" y="2298"/>
                </a:lnTo>
                <a:lnTo>
                  <a:pt x="8342" y="2308"/>
                </a:lnTo>
                <a:lnTo>
                  <a:pt x="8338" y="2318"/>
                </a:lnTo>
                <a:lnTo>
                  <a:pt x="8335" y="2328"/>
                </a:lnTo>
                <a:lnTo>
                  <a:pt x="8332" y="2338"/>
                </a:lnTo>
                <a:lnTo>
                  <a:pt x="8328" y="2346"/>
                </a:lnTo>
                <a:lnTo>
                  <a:pt x="8324" y="2355"/>
                </a:lnTo>
                <a:lnTo>
                  <a:pt x="8319" y="2364"/>
                </a:lnTo>
                <a:lnTo>
                  <a:pt x="8313" y="2372"/>
                </a:lnTo>
                <a:lnTo>
                  <a:pt x="8308" y="2380"/>
                </a:lnTo>
                <a:lnTo>
                  <a:pt x="8301" y="2387"/>
                </a:lnTo>
                <a:lnTo>
                  <a:pt x="8294" y="2394"/>
                </a:lnTo>
                <a:lnTo>
                  <a:pt x="8287" y="2402"/>
                </a:lnTo>
                <a:lnTo>
                  <a:pt x="8271" y="2415"/>
                </a:lnTo>
                <a:lnTo>
                  <a:pt x="8255" y="2425"/>
                </a:lnTo>
                <a:lnTo>
                  <a:pt x="8238" y="2435"/>
                </a:lnTo>
                <a:lnTo>
                  <a:pt x="8220" y="2443"/>
                </a:lnTo>
                <a:lnTo>
                  <a:pt x="8202" y="2449"/>
                </a:lnTo>
                <a:lnTo>
                  <a:pt x="8183" y="2453"/>
                </a:lnTo>
                <a:lnTo>
                  <a:pt x="8163" y="2455"/>
                </a:lnTo>
                <a:lnTo>
                  <a:pt x="8143" y="2456"/>
                </a:lnTo>
                <a:lnTo>
                  <a:pt x="8129" y="2456"/>
                </a:lnTo>
                <a:lnTo>
                  <a:pt x="8115" y="2455"/>
                </a:lnTo>
                <a:lnTo>
                  <a:pt x="8102" y="2454"/>
                </a:lnTo>
                <a:lnTo>
                  <a:pt x="8089" y="2452"/>
                </a:lnTo>
                <a:lnTo>
                  <a:pt x="8077" y="2450"/>
                </a:lnTo>
                <a:lnTo>
                  <a:pt x="8066" y="2447"/>
                </a:lnTo>
                <a:lnTo>
                  <a:pt x="8054" y="2443"/>
                </a:lnTo>
                <a:lnTo>
                  <a:pt x="8043" y="2439"/>
                </a:lnTo>
                <a:lnTo>
                  <a:pt x="8034" y="2434"/>
                </a:lnTo>
                <a:lnTo>
                  <a:pt x="8024" y="2429"/>
                </a:lnTo>
                <a:lnTo>
                  <a:pt x="8015" y="2423"/>
                </a:lnTo>
                <a:lnTo>
                  <a:pt x="8006" y="2417"/>
                </a:lnTo>
                <a:lnTo>
                  <a:pt x="7998" y="2410"/>
                </a:lnTo>
                <a:lnTo>
                  <a:pt x="7991" y="2403"/>
                </a:lnTo>
                <a:lnTo>
                  <a:pt x="7984" y="2394"/>
                </a:lnTo>
                <a:lnTo>
                  <a:pt x="7977" y="2386"/>
                </a:lnTo>
                <a:lnTo>
                  <a:pt x="7966" y="2368"/>
                </a:lnTo>
                <a:lnTo>
                  <a:pt x="7956" y="2348"/>
                </a:lnTo>
                <a:lnTo>
                  <a:pt x="7946" y="2328"/>
                </a:lnTo>
                <a:lnTo>
                  <a:pt x="7939" y="2306"/>
                </a:lnTo>
                <a:lnTo>
                  <a:pt x="7934" y="2282"/>
                </a:lnTo>
                <a:lnTo>
                  <a:pt x="7930" y="2259"/>
                </a:lnTo>
                <a:lnTo>
                  <a:pt x="7928" y="2233"/>
                </a:lnTo>
                <a:lnTo>
                  <a:pt x="7927" y="2206"/>
                </a:lnTo>
                <a:close/>
                <a:moveTo>
                  <a:pt x="8384" y="2795"/>
                </a:moveTo>
                <a:lnTo>
                  <a:pt x="8411" y="2784"/>
                </a:lnTo>
                <a:lnTo>
                  <a:pt x="8437" y="2772"/>
                </a:lnTo>
                <a:lnTo>
                  <a:pt x="8462" y="2758"/>
                </a:lnTo>
                <a:lnTo>
                  <a:pt x="8486" y="2744"/>
                </a:lnTo>
                <a:lnTo>
                  <a:pt x="8509" y="2727"/>
                </a:lnTo>
                <a:lnTo>
                  <a:pt x="8531" y="2711"/>
                </a:lnTo>
                <a:lnTo>
                  <a:pt x="8552" y="2692"/>
                </a:lnTo>
                <a:lnTo>
                  <a:pt x="8572" y="2673"/>
                </a:lnTo>
                <a:lnTo>
                  <a:pt x="8592" y="2652"/>
                </a:lnTo>
                <a:lnTo>
                  <a:pt x="8610" y="2631"/>
                </a:lnTo>
                <a:lnTo>
                  <a:pt x="8627" y="2608"/>
                </a:lnTo>
                <a:lnTo>
                  <a:pt x="8643" y="2585"/>
                </a:lnTo>
                <a:lnTo>
                  <a:pt x="8658" y="2560"/>
                </a:lnTo>
                <a:lnTo>
                  <a:pt x="8672" y="2534"/>
                </a:lnTo>
                <a:lnTo>
                  <a:pt x="8685" y="2507"/>
                </a:lnTo>
                <a:lnTo>
                  <a:pt x="8696" y="2479"/>
                </a:lnTo>
                <a:lnTo>
                  <a:pt x="8706" y="2451"/>
                </a:lnTo>
                <a:lnTo>
                  <a:pt x="8715" y="2421"/>
                </a:lnTo>
                <a:lnTo>
                  <a:pt x="8723" y="2390"/>
                </a:lnTo>
                <a:lnTo>
                  <a:pt x="8730" y="2359"/>
                </a:lnTo>
                <a:lnTo>
                  <a:pt x="8735" y="2328"/>
                </a:lnTo>
                <a:lnTo>
                  <a:pt x="8738" y="2295"/>
                </a:lnTo>
                <a:lnTo>
                  <a:pt x="8740" y="2261"/>
                </a:lnTo>
                <a:lnTo>
                  <a:pt x="8741" y="2226"/>
                </a:lnTo>
                <a:lnTo>
                  <a:pt x="8741" y="1522"/>
                </a:lnTo>
                <a:lnTo>
                  <a:pt x="8741" y="1494"/>
                </a:lnTo>
                <a:lnTo>
                  <a:pt x="8739" y="1465"/>
                </a:lnTo>
                <a:lnTo>
                  <a:pt x="8736" y="1438"/>
                </a:lnTo>
                <a:lnTo>
                  <a:pt x="8732" y="1410"/>
                </a:lnTo>
                <a:lnTo>
                  <a:pt x="8727" y="1383"/>
                </a:lnTo>
                <a:lnTo>
                  <a:pt x="8720" y="1355"/>
                </a:lnTo>
                <a:lnTo>
                  <a:pt x="8713" y="1328"/>
                </a:lnTo>
                <a:lnTo>
                  <a:pt x="8704" y="1300"/>
                </a:lnTo>
                <a:lnTo>
                  <a:pt x="8695" y="1274"/>
                </a:lnTo>
                <a:lnTo>
                  <a:pt x="8684" y="1248"/>
                </a:lnTo>
                <a:lnTo>
                  <a:pt x="8673" y="1222"/>
                </a:lnTo>
                <a:lnTo>
                  <a:pt x="8659" y="1198"/>
                </a:lnTo>
                <a:lnTo>
                  <a:pt x="8645" y="1174"/>
                </a:lnTo>
                <a:lnTo>
                  <a:pt x="8630" y="1150"/>
                </a:lnTo>
                <a:lnTo>
                  <a:pt x="8613" y="1128"/>
                </a:lnTo>
                <a:lnTo>
                  <a:pt x="8595" y="1106"/>
                </a:lnTo>
                <a:lnTo>
                  <a:pt x="8577" y="1086"/>
                </a:lnTo>
                <a:lnTo>
                  <a:pt x="8556" y="1066"/>
                </a:lnTo>
                <a:lnTo>
                  <a:pt x="8535" y="1047"/>
                </a:lnTo>
                <a:lnTo>
                  <a:pt x="8513" y="1029"/>
                </a:lnTo>
                <a:lnTo>
                  <a:pt x="8489" y="1013"/>
                </a:lnTo>
                <a:lnTo>
                  <a:pt x="8464" y="996"/>
                </a:lnTo>
                <a:lnTo>
                  <a:pt x="8437" y="982"/>
                </a:lnTo>
                <a:lnTo>
                  <a:pt x="8410" y="968"/>
                </a:lnTo>
                <a:lnTo>
                  <a:pt x="8380" y="955"/>
                </a:lnTo>
                <a:lnTo>
                  <a:pt x="8351" y="945"/>
                </a:lnTo>
                <a:lnTo>
                  <a:pt x="8319" y="936"/>
                </a:lnTo>
                <a:lnTo>
                  <a:pt x="8287" y="928"/>
                </a:lnTo>
                <a:lnTo>
                  <a:pt x="8252" y="922"/>
                </a:lnTo>
                <a:lnTo>
                  <a:pt x="8217" y="918"/>
                </a:lnTo>
                <a:lnTo>
                  <a:pt x="8181" y="916"/>
                </a:lnTo>
                <a:lnTo>
                  <a:pt x="8143" y="915"/>
                </a:lnTo>
                <a:lnTo>
                  <a:pt x="8102" y="916"/>
                </a:lnTo>
                <a:lnTo>
                  <a:pt x="8063" y="918"/>
                </a:lnTo>
                <a:lnTo>
                  <a:pt x="8027" y="922"/>
                </a:lnTo>
                <a:lnTo>
                  <a:pt x="7991" y="928"/>
                </a:lnTo>
                <a:lnTo>
                  <a:pt x="7974" y="932"/>
                </a:lnTo>
                <a:lnTo>
                  <a:pt x="7957" y="937"/>
                </a:lnTo>
                <a:lnTo>
                  <a:pt x="7940" y="941"/>
                </a:lnTo>
                <a:lnTo>
                  <a:pt x="7924" y="946"/>
                </a:lnTo>
                <a:lnTo>
                  <a:pt x="7909" y="951"/>
                </a:lnTo>
                <a:lnTo>
                  <a:pt x="7893" y="957"/>
                </a:lnTo>
                <a:lnTo>
                  <a:pt x="7878" y="963"/>
                </a:lnTo>
                <a:lnTo>
                  <a:pt x="7864" y="970"/>
                </a:lnTo>
                <a:lnTo>
                  <a:pt x="7836" y="985"/>
                </a:lnTo>
                <a:lnTo>
                  <a:pt x="7810" y="1000"/>
                </a:lnTo>
                <a:lnTo>
                  <a:pt x="7784" y="1017"/>
                </a:lnTo>
                <a:lnTo>
                  <a:pt x="7760" y="1034"/>
                </a:lnTo>
                <a:lnTo>
                  <a:pt x="7738" y="1053"/>
                </a:lnTo>
                <a:lnTo>
                  <a:pt x="7716" y="1071"/>
                </a:lnTo>
                <a:lnTo>
                  <a:pt x="7696" y="1092"/>
                </a:lnTo>
                <a:lnTo>
                  <a:pt x="7677" y="1113"/>
                </a:lnTo>
                <a:lnTo>
                  <a:pt x="7660" y="1135"/>
                </a:lnTo>
                <a:lnTo>
                  <a:pt x="7643" y="1158"/>
                </a:lnTo>
                <a:lnTo>
                  <a:pt x="7628" y="1181"/>
                </a:lnTo>
                <a:lnTo>
                  <a:pt x="7614" y="1205"/>
                </a:lnTo>
                <a:lnTo>
                  <a:pt x="7601" y="1230"/>
                </a:lnTo>
                <a:lnTo>
                  <a:pt x="7590" y="1255"/>
                </a:lnTo>
                <a:lnTo>
                  <a:pt x="7580" y="1281"/>
                </a:lnTo>
                <a:lnTo>
                  <a:pt x="7572" y="1308"/>
                </a:lnTo>
                <a:lnTo>
                  <a:pt x="7564" y="1334"/>
                </a:lnTo>
                <a:lnTo>
                  <a:pt x="7557" y="1361"/>
                </a:lnTo>
                <a:lnTo>
                  <a:pt x="7552" y="1388"/>
                </a:lnTo>
                <a:lnTo>
                  <a:pt x="7547" y="1415"/>
                </a:lnTo>
                <a:lnTo>
                  <a:pt x="7543" y="1441"/>
                </a:lnTo>
                <a:lnTo>
                  <a:pt x="7541" y="1468"/>
                </a:lnTo>
                <a:lnTo>
                  <a:pt x="7539" y="1495"/>
                </a:lnTo>
                <a:lnTo>
                  <a:pt x="7539" y="1522"/>
                </a:lnTo>
                <a:lnTo>
                  <a:pt x="7539" y="2195"/>
                </a:lnTo>
                <a:lnTo>
                  <a:pt x="7539" y="2227"/>
                </a:lnTo>
                <a:lnTo>
                  <a:pt x="7541" y="2259"/>
                </a:lnTo>
                <a:lnTo>
                  <a:pt x="7543" y="2289"/>
                </a:lnTo>
                <a:lnTo>
                  <a:pt x="7547" y="2320"/>
                </a:lnTo>
                <a:lnTo>
                  <a:pt x="7552" y="2351"/>
                </a:lnTo>
                <a:lnTo>
                  <a:pt x="7558" y="2381"/>
                </a:lnTo>
                <a:lnTo>
                  <a:pt x="7565" y="2411"/>
                </a:lnTo>
                <a:lnTo>
                  <a:pt x="7573" y="2440"/>
                </a:lnTo>
                <a:lnTo>
                  <a:pt x="7582" y="2468"/>
                </a:lnTo>
                <a:lnTo>
                  <a:pt x="7593" y="2497"/>
                </a:lnTo>
                <a:lnTo>
                  <a:pt x="7604" y="2524"/>
                </a:lnTo>
                <a:lnTo>
                  <a:pt x="7616" y="2550"/>
                </a:lnTo>
                <a:lnTo>
                  <a:pt x="7631" y="2575"/>
                </a:lnTo>
                <a:lnTo>
                  <a:pt x="7646" y="2599"/>
                </a:lnTo>
                <a:lnTo>
                  <a:pt x="7662" y="2623"/>
                </a:lnTo>
                <a:lnTo>
                  <a:pt x="7679" y="2645"/>
                </a:lnTo>
                <a:lnTo>
                  <a:pt x="7698" y="2667"/>
                </a:lnTo>
                <a:lnTo>
                  <a:pt x="7718" y="2687"/>
                </a:lnTo>
                <a:lnTo>
                  <a:pt x="7740" y="2706"/>
                </a:lnTo>
                <a:lnTo>
                  <a:pt x="7763" y="2724"/>
                </a:lnTo>
                <a:lnTo>
                  <a:pt x="7786" y="2742"/>
                </a:lnTo>
                <a:lnTo>
                  <a:pt x="7812" y="2757"/>
                </a:lnTo>
                <a:lnTo>
                  <a:pt x="7838" y="2772"/>
                </a:lnTo>
                <a:lnTo>
                  <a:pt x="7867" y="2785"/>
                </a:lnTo>
                <a:lnTo>
                  <a:pt x="7881" y="2791"/>
                </a:lnTo>
                <a:lnTo>
                  <a:pt x="7896" y="2797"/>
                </a:lnTo>
                <a:lnTo>
                  <a:pt x="7912" y="2802"/>
                </a:lnTo>
                <a:lnTo>
                  <a:pt x="7927" y="2808"/>
                </a:lnTo>
                <a:lnTo>
                  <a:pt x="7960" y="2817"/>
                </a:lnTo>
                <a:lnTo>
                  <a:pt x="7993" y="2824"/>
                </a:lnTo>
                <a:lnTo>
                  <a:pt x="8029" y="2830"/>
                </a:lnTo>
                <a:lnTo>
                  <a:pt x="8066" y="2833"/>
                </a:lnTo>
                <a:lnTo>
                  <a:pt x="8103" y="2836"/>
                </a:lnTo>
                <a:lnTo>
                  <a:pt x="8143" y="2837"/>
                </a:lnTo>
                <a:lnTo>
                  <a:pt x="8175" y="2836"/>
                </a:lnTo>
                <a:lnTo>
                  <a:pt x="8207" y="2834"/>
                </a:lnTo>
                <a:lnTo>
                  <a:pt x="8239" y="2831"/>
                </a:lnTo>
                <a:lnTo>
                  <a:pt x="8269" y="2826"/>
                </a:lnTo>
                <a:lnTo>
                  <a:pt x="8299" y="2821"/>
                </a:lnTo>
                <a:lnTo>
                  <a:pt x="8328" y="2814"/>
                </a:lnTo>
                <a:lnTo>
                  <a:pt x="8356" y="2805"/>
                </a:lnTo>
                <a:lnTo>
                  <a:pt x="8384" y="2795"/>
                </a:lnTo>
                <a:close/>
                <a:moveTo>
                  <a:pt x="7211" y="1773"/>
                </a:moveTo>
                <a:lnTo>
                  <a:pt x="7220" y="1746"/>
                </a:lnTo>
                <a:lnTo>
                  <a:pt x="7228" y="1716"/>
                </a:lnTo>
                <a:lnTo>
                  <a:pt x="7235" y="1687"/>
                </a:lnTo>
                <a:lnTo>
                  <a:pt x="7241" y="1656"/>
                </a:lnTo>
                <a:lnTo>
                  <a:pt x="7246" y="1625"/>
                </a:lnTo>
                <a:lnTo>
                  <a:pt x="7249" y="1593"/>
                </a:lnTo>
                <a:lnTo>
                  <a:pt x="7251" y="1561"/>
                </a:lnTo>
                <a:lnTo>
                  <a:pt x="7251" y="1527"/>
                </a:lnTo>
                <a:lnTo>
                  <a:pt x="7251" y="1489"/>
                </a:lnTo>
                <a:lnTo>
                  <a:pt x="7249" y="1452"/>
                </a:lnTo>
                <a:lnTo>
                  <a:pt x="7245" y="1417"/>
                </a:lnTo>
                <a:lnTo>
                  <a:pt x="7239" y="1382"/>
                </a:lnTo>
                <a:lnTo>
                  <a:pt x="7233" y="1350"/>
                </a:lnTo>
                <a:lnTo>
                  <a:pt x="7226" y="1318"/>
                </a:lnTo>
                <a:lnTo>
                  <a:pt x="7217" y="1287"/>
                </a:lnTo>
                <a:lnTo>
                  <a:pt x="7207" y="1258"/>
                </a:lnTo>
                <a:lnTo>
                  <a:pt x="7196" y="1231"/>
                </a:lnTo>
                <a:lnTo>
                  <a:pt x="7182" y="1205"/>
                </a:lnTo>
                <a:lnTo>
                  <a:pt x="7168" y="1179"/>
                </a:lnTo>
                <a:lnTo>
                  <a:pt x="7154" y="1156"/>
                </a:lnTo>
                <a:lnTo>
                  <a:pt x="7138" y="1133"/>
                </a:lnTo>
                <a:lnTo>
                  <a:pt x="7120" y="1111"/>
                </a:lnTo>
                <a:lnTo>
                  <a:pt x="7102" y="1092"/>
                </a:lnTo>
                <a:lnTo>
                  <a:pt x="7083" y="1072"/>
                </a:lnTo>
                <a:lnTo>
                  <a:pt x="7062" y="1055"/>
                </a:lnTo>
                <a:lnTo>
                  <a:pt x="7041" y="1038"/>
                </a:lnTo>
                <a:lnTo>
                  <a:pt x="7018" y="1023"/>
                </a:lnTo>
                <a:lnTo>
                  <a:pt x="6995" y="1009"/>
                </a:lnTo>
                <a:lnTo>
                  <a:pt x="6971" y="995"/>
                </a:lnTo>
                <a:lnTo>
                  <a:pt x="6945" y="984"/>
                </a:lnTo>
                <a:lnTo>
                  <a:pt x="6919" y="974"/>
                </a:lnTo>
                <a:lnTo>
                  <a:pt x="6891" y="963"/>
                </a:lnTo>
                <a:lnTo>
                  <a:pt x="6863" y="955"/>
                </a:lnTo>
                <a:lnTo>
                  <a:pt x="6834" y="948"/>
                </a:lnTo>
                <a:lnTo>
                  <a:pt x="6805" y="942"/>
                </a:lnTo>
                <a:lnTo>
                  <a:pt x="6774" y="937"/>
                </a:lnTo>
                <a:lnTo>
                  <a:pt x="6743" y="933"/>
                </a:lnTo>
                <a:lnTo>
                  <a:pt x="6712" y="930"/>
                </a:lnTo>
                <a:lnTo>
                  <a:pt x="6680" y="929"/>
                </a:lnTo>
                <a:lnTo>
                  <a:pt x="6648" y="928"/>
                </a:lnTo>
                <a:lnTo>
                  <a:pt x="6053" y="928"/>
                </a:lnTo>
                <a:lnTo>
                  <a:pt x="6053" y="2821"/>
                </a:lnTo>
                <a:lnTo>
                  <a:pt x="6443" y="2821"/>
                </a:lnTo>
                <a:lnTo>
                  <a:pt x="6443" y="2130"/>
                </a:lnTo>
                <a:lnTo>
                  <a:pt x="6669" y="2130"/>
                </a:lnTo>
                <a:lnTo>
                  <a:pt x="6703" y="2129"/>
                </a:lnTo>
                <a:lnTo>
                  <a:pt x="6735" y="2127"/>
                </a:lnTo>
                <a:lnTo>
                  <a:pt x="6767" y="2124"/>
                </a:lnTo>
                <a:lnTo>
                  <a:pt x="6797" y="2119"/>
                </a:lnTo>
                <a:lnTo>
                  <a:pt x="6827" y="2113"/>
                </a:lnTo>
                <a:lnTo>
                  <a:pt x="6857" y="2105"/>
                </a:lnTo>
                <a:lnTo>
                  <a:pt x="6884" y="2096"/>
                </a:lnTo>
                <a:lnTo>
                  <a:pt x="6912" y="2086"/>
                </a:lnTo>
                <a:lnTo>
                  <a:pt x="6938" y="2075"/>
                </a:lnTo>
                <a:lnTo>
                  <a:pt x="6963" y="2062"/>
                </a:lnTo>
                <a:lnTo>
                  <a:pt x="6988" y="2049"/>
                </a:lnTo>
                <a:lnTo>
                  <a:pt x="7011" y="2035"/>
                </a:lnTo>
                <a:lnTo>
                  <a:pt x="7034" y="2018"/>
                </a:lnTo>
                <a:lnTo>
                  <a:pt x="7055" y="2002"/>
                </a:lnTo>
                <a:lnTo>
                  <a:pt x="7076" y="1984"/>
                </a:lnTo>
                <a:lnTo>
                  <a:pt x="7096" y="1965"/>
                </a:lnTo>
                <a:lnTo>
                  <a:pt x="7113" y="1944"/>
                </a:lnTo>
                <a:lnTo>
                  <a:pt x="7131" y="1923"/>
                </a:lnTo>
                <a:lnTo>
                  <a:pt x="7147" y="1901"/>
                </a:lnTo>
                <a:lnTo>
                  <a:pt x="7161" y="1877"/>
                </a:lnTo>
                <a:lnTo>
                  <a:pt x="7175" y="1853"/>
                </a:lnTo>
                <a:lnTo>
                  <a:pt x="7189" y="1827"/>
                </a:lnTo>
                <a:lnTo>
                  <a:pt x="7200" y="1801"/>
                </a:lnTo>
                <a:lnTo>
                  <a:pt x="7211" y="17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202691783"/>
      </p:ext>
    </p:extLst>
  </p:cSld>
  <p:clrMapOvr>
    <a:masterClrMapping/>
  </p:clrMapOvr>
  <p:extLst>
    <p:ext uri="{DCECCB84-F9BA-43D5-87BE-67443E8EF086}">
      <p15:sldGuideLst xmlns:p15="http://schemas.microsoft.com/office/powerpoint/2012/main">
        <p15:guide id="1" pos="271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ный слайд">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75063"/>
      </p:ext>
    </p:extLst>
  </p:cSld>
  <p:clrMapOvr>
    <a:masterClrMapping/>
  </p:clrMapOvr>
  <p:extLst>
    <p:ext uri="{DCECCB84-F9BA-43D5-87BE-67443E8EF086}">
      <p15:sldGuideLst xmlns:p15="http://schemas.microsoft.com/office/powerpoint/2012/main">
        <p15:guide id="1" pos="20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Разделительный слайд">
    <p:bg>
      <p:bgPr>
        <a:solidFill>
          <a:schemeClr val="bg1"/>
        </a:solidFill>
        <a:effectLst/>
      </p:bgPr>
    </p:bg>
    <p:spTree>
      <p:nvGrpSpPr>
        <p:cNvPr id="1" name=""/>
        <p:cNvGrpSpPr/>
        <p:nvPr/>
      </p:nvGrpSpPr>
      <p:grpSpPr>
        <a:xfrm>
          <a:off x="0" y="0"/>
          <a:ext cx="0" cy="0"/>
          <a:chOff x="0" y="0"/>
          <a:chExt cx="0" cy="0"/>
        </a:xfrm>
      </p:grpSpPr>
      <p:sp>
        <p:nvSpPr>
          <p:cNvPr id="24" name="Прямоугольник 23"/>
          <p:cNvSpPr/>
          <p:nvPr userDrawn="1"/>
        </p:nvSpPr>
        <p:spPr>
          <a:xfrm>
            <a:off x="3196958" y="0"/>
            <a:ext cx="1093407" cy="230213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ru-RU" sz="1400" dirty="0">
              <a:solidFill>
                <a:schemeClr val="tx1"/>
              </a:solidFill>
              <a:latin typeface="Arial Narrow" panose="020B0606020202030204" pitchFamily="34" charset="0"/>
            </a:endParaRPr>
          </a:p>
        </p:txBody>
      </p:sp>
      <p:sp>
        <p:nvSpPr>
          <p:cNvPr id="4" name="Текст 3"/>
          <p:cNvSpPr>
            <a:spLocks noGrp="1"/>
          </p:cNvSpPr>
          <p:nvPr>
            <p:ph type="body" sz="quarter" idx="10" hasCustomPrompt="1"/>
          </p:nvPr>
        </p:nvSpPr>
        <p:spPr>
          <a:xfrm>
            <a:off x="4459015" y="1772940"/>
            <a:ext cx="5093370" cy="1296020"/>
          </a:xfrm>
          <a:prstGeom prst="rect">
            <a:avLst/>
          </a:prstGeom>
        </p:spPr>
        <p:txBody>
          <a:bodyPr lIns="0" rIns="0" anchor="t" anchorCtr="0"/>
          <a:lstStyle>
            <a:lvl1pPr>
              <a:defRPr sz="2400" baseline="0">
                <a:solidFill>
                  <a:schemeClr val="tx1"/>
                </a:solidFill>
                <a:latin typeface="+mj-lt"/>
              </a:defRPr>
            </a:lvl1pPr>
          </a:lstStyle>
          <a:p>
            <a:pPr lvl="0"/>
            <a:r>
              <a:rPr lang="ru-RU" dirty="0"/>
              <a:t>Название раздела в одну</a:t>
            </a:r>
            <a:br>
              <a:rPr lang="ru-RU" dirty="0"/>
            </a:br>
            <a:r>
              <a:rPr lang="ru-RU" dirty="0"/>
              <a:t>или несколько строк</a:t>
            </a:r>
          </a:p>
        </p:txBody>
      </p:sp>
      <p:sp>
        <p:nvSpPr>
          <p:cNvPr id="6" name="Текст 3"/>
          <p:cNvSpPr>
            <a:spLocks noGrp="1"/>
          </p:cNvSpPr>
          <p:nvPr>
            <p:ph type="body" sz="quarter" idx="11" hasCustomPrompt="1"/>
          </p:nvPr>
        </p:nvSpPr>
        <p:spPr>
          <a:xfrm>
            <a:off x="3313355" y="1344876"/>
            <a:ext cx="838429" cy="871297"/>
          </a:xfrm>
          <a:prstGeom prst="rect">
            <a:avLst/>
          </a:prstGeom>
        </p:spPr>
        <p:txBody>
          <a:bodyPr lIns="0" rIns="0" anchor="ctr" anchorCtr="0"/>
          <a:lstStyle>
            <a:lvl1pPr algn="ctr">
              <a:defRPr sz="6000">
                <a:solidFill>
                  <a:schemeClr val="bg1"/>
                </a:solidFill>
                <a:latin typeface="+mj-lt"/>
              </a:defRPr>
            </a:lvl1pPr>
          </a:lstStyle>
          <a:p>
            <a:pPr lvl="0"/>
            <a:r>
              <a:rPr lang="ru-RU" dirty="0"/>
              <a:t>0</a:t>
            </a:r>
          </a:p>
        </p:txBody>
      </p:sp>
      <p:sp>
        <p:nvSpPr>
          <p:cNvPr id="2" name="Прямоугольник 1"/>
          <p:cNvSpPr/>
          <p:nvPr userDrawn="1"/>
        </p:nvSpPr>
        <p:spPr>
          <a:xfrm flipV="1">
            <a:off x="3196958" y="2302134"/>
            <a:ext cx="1093407" cy="4555865"/>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ru-RU" sz="1400" dirty="0">
              <a:solidFill>
                <a:schemeClr val="tx1"/>
              </a:solidFill>
              <a:latin typeface="Arial Narrow" panose="020B0606020202030204" pitchFamily="34" charset="0"/>
            </a:endParaRPr>
          </a:p>
        </p:txBody>
      </p:sp>
      <p:sp>
        <p:nvSpPr>
          <p:cNvPr id="43" name="Freeform 5"/>
          <p:cNvSpPr>
            <a:spLocks noChangeAspect="1" noEditPoints="1"/>
          </p:cNvSpPr>
          <p:nvPr userDrawn="1"/>
        </p:nvSpPr>
        <p:spPr bwMode="auto">
          <a:xfrm>
            <a:off x="600075" y="432115"/>
            <a:ext cx="1721650" cy="546724"/>
          </a:xfrm>
          <a:custGeom>
            <a:avLst/>
            <a:gdLst>
              <a:gd name="T0" fmla="*/ 6858 w 16296"/>
              <a:gd name="T1" fmla="*/ 1427 h 5166"/>
              <a:gd name="T2" fmla="*/ 11745 w 16296"/>
              <a:gd name="T3" fmla="*/ 4824 h 5166"/>
              <a:gd name="T4" fmla="*/ 11250 w 16296"/>
              <a:gd name="T5" fmla="*/ 4877 h 5166"/>
              <a:gd name="T6" fmla="*/ 11160 w 16296"/>
              <a:gd name="T7" fmla="*/ 3906 h 5166"/>
              <a:gd name="T8" fmla="*/ 11665 w 16296"/>
              <a:gd name="T9" fmla="*/ 3788 h 5166"/>
              <a:gd name="T10" fmla="*/ 11521 w 16296"/>
              <a:gd name="T11" fmla="*/ 3932 h 5166"/>
              <a:gd name="T12" fmla="*/ 11356 w 16296"/>
              <a:gd name="T13" fmla="*/ 4712 h 5166"/>
              <a:gd name="T14" fmla="*/ 10719 w 16296"/>
              <a:gd name="T15" fmla="*/ 4041 h 5166"/>
              <a:gd name="T16" fmla="*/ 10401 w 16296"/>
              <a:gd name="T17" fmla="*/ 4056 h 5166"/>
              <a:gd name="T18" fmla="*/ 10550 w 16296"/>
              <a:gd name="T19" fmla="*/ 3739 h 5166"/>
              <a:gd name="T20" fmla="*/ 10915 w 16296"/>
              <a:gd name="T21" fmla="*/ 4618 h 5166"/>
              <a:gd name="T22" fmla="*/ 10495 w 16296"/>
              <a:gd name="T23" fmla="*/ 4937 h 5166"/>
              <a:gd name="T24" fmla="*/ 10419 w 16296"/>
              <a:gd name="T25" fmla="*/ 4673 h 5166"/>
              <a:gd name="T26" fmla="*/ 10721 w 16296"/>
              <a:gd name="T27" fmla="*/ 4613 h 5166"/>
              <a:gd name="T28" fmla="*/ 8472 w 16296"/>
              <a:gd name="T29" fmla="*/ 4203 h 5166"/>
              <a:gd name="T30" fmla="*/ 8662 w 16296"/>
              <a:gd name="T31" fmla="*/ 4386 h 5166"/>
              <a:gd name="T32" fmla="*/ 8070 w 16296"/>
              <a:gd name="T33" fmla="*/ 4931 h 5166"/>
              <a:gd name="T34" fmla="*/ 7550 w 16296"/>
              <a:gd name="T35" fmla="*/ 4941 h 5166"/>
              <a:gd name="T36" fmla="*/ 7190 w 16296"/>
              <a:gd name="T37" fmla="*/ 4105 h 5166"/>
              <a:gd name="T38" fmla="*/ 7567 w 16296"/>
              <a:gd name="T39" fmla="*/ 3739 h 5166"/>
              <a:gd name="T40" fmla="*/ 7710 w 16296"/>
              <a:gd name="T41" fmla="*/ 4050 h 5166"/>
              <a:gd name="T42" fmla="*/ 7385 w 16296"/>
              <a:gd name="T43" fmla="*/ 4067 h 5166"/>
              <a:gd name="T44" fmla="*/ 7692 w 16296"/>
              <a:gd name="T45" fmla="*/ 4676 h 5166"/>
              <a:gd name="T46" fmla="*/ 6822 w 16296"/>
              <a:gd name="T47" fmla="*/ 4279 h 5166"/>
              <a:gd name="T48" fmla="*/ 6344 w 16296"/>
              <a:gd name="T49" fmla="*/ 4016 h 5166"/>
              <a:gd name="T50" fmla="*/ 6317 w 16296"/>
              <a:gd name="T51" fmla="*/ 4609 h 5166"/>
              <a:gd name="T52" fmla="*/ 6095 w 16296"/>
              <a:gd name="T53" fmla="*/ 4607 h 5166"/>
              <a:gd name="T54" fmla="*/ 6205 w 16296"/>
              <a:gd name="T55" fmla="*/ 3895 h 5166"/>
              <a:gd name="T56" fmla="*/ 6957 w 16296"/>
              <a:gd name="T57" fmla="*/ 4017 h 5166"/>
              <a:gd name="T58" fmla="*/ 6880 w 16296"/>
              <a:gd name="T59" fmla="*/ 4735 h 5166"/>
              <a:gd name="T60" fmla="*/ 4461 w 16296"/>
              <a:gd name="T61" fmla="*/ 847 h 5166"/>
              <a:gd name="T62" fmla="*/ 3085 w 16296"/>
              <a:gd name="T63" fmla="*/ 877 h 5166"/>
              <a:gd name="T64" fmla="*/ 12 w 16296"/>
              <a:gd name="T65" fmla="*/ 2331 h 5166"/>
              <a:gd name="T66" fmla="*/ 5117 w 16296"/>
              <a:gd name="T67" fmla="*/ 2734 h 5166"/>
              <a:gd name="T68" fmla="*/ 4708 w 16296"/>
              <a:gd name="T69" fmla="*/ 1171 h 5166"/>
              <a:gd name="T70" fmla="*/ 826 w 16296"/>
              <a:gd name="T71" fmla="*/ 680 h 5166"/>
              <a:gd name="T72" fmla="*/ 4555 w 16296"/>
              <a:gd name="T73" fmla="*/ 4203 h 5166"/>
              <a:gd name="T74" fmla="*/ 355 w 16296"/>
              <a:gd name="T75" fmla="*/ 3894 h 5166"/>
              <a:gd name="T76" fmla="*/ 1816 w 16296"/>
              <a:gd name="T77" fmla="*/ 5055 h 5166"/>
              <a:gd name="T78" fmla="*/ 3078 w 16296"/>
              <a:gd name="T79" fmla="*/ 1554 h 5166"/>
              <a:gd name="T80" fmla="*/ 13290 w 16296"/>
              <a:gd name="T81" fmla="*/ 928 h 5166"/>
              <a:gd name="T82" fmla="*/ 11372 w 16296"/>
              <a:gd name="T83" fmla="*/ 1341 h 5166"/>
              <a:gd name="T84" fmla="*/ 11564 w 16296"/>
              <a:gd name="T85" fmla="*/ 1000 h 5166"/>
              <a:gd name="T86" fmla="*/ 10756 w 16296"/>
              <a:gd name="T87" fmla="*/ 1135 h 5166"/>
              <a:gd name="T88" fmla="*/ 10794 w 16296"/>
              <a:gd name="T89" fmla="*/ 2667 h 5166"/>
              <a:gd name="T90" fmla="*/ 11625 w 16296"/>
              <a:gd name="T91" fmla="*/ 2712 h 5166"/>
              <a:gd name="T92" fmla="*/ 11238 w 16296"/>
              <a:gd name="T93" fmla="*/ 2456 h 5166"/>
              <a:gd name="T94" fmla="*/ 9316 w 16296"/>
              <a:gd name="T95" fmla="*/ 2706 h 5166"/>
              <a:gd name="T96" fmla="*/ 10144 w 16296"/>
              <a:gd name="T97" fmla="*/ 2679 h 5166"/>
              <a:gd name="T98" fmla="*/ 9691 w 16296"/>
              <a:gd name="T99" fmla="*/ 2455 h 5166"/>
              <a:gd name="T100" fmla="*/ 9568 w 16296"/>
              <a:gd name="T101" fmla="*/ 1353 h 5166"/>
              <a:gd name="T102" fmla="*/ 9936 w 16296"/>
              <a:gd name="T103" fmla="*/ 1486 h 5166"/>
              <a:gd name="T104" fmla="*/ 9751 w 16296"/>
              <a:gd name="T105" fmla="*/ 916 h 5166"/>
              <a:gd name="T106" fmla="*/ 9126 w 16296"/>
              <a:gd name="T107" fmla="*/ 1415 h 5166"/>
              <a:gd name="T108" fmla="*/ 7991 w 16296"/>
              <a:gd name="T109" fmla="*/ 1353 h 5166"/>
              <a:gd name="T110" fmla="*/ 8343 w 16296"/>
              <a:gd name="T111" fmla="*/ 1460 h 5166"/>
              <a:gd name="T112" fmla="*/ 8054 w 16296"/>
              <a:gd name="T113" fmla="*/ 2443 h 5166"/>
              <a:gd name="T114" fmla="*/ 8685 w 16296"/>
              <a:gd name="T115" fmla="*/ 2507 h 5166"/>
              <a:gd name="T116" fmla="*/ 8437 w 16296"/>
              <a:gd name="T117" fmla="*/ 982 h 5166"/>
              <a:gd name="T118" fmla="*/ 7614 w 16296"/>
              <a:gd name="T119" fmla="*/ 1205 h 5166"/>
              <a:gd name="T120" fmla="*/ 7763 w 16296"/>
              <a:gd name="T121" fmla="*/ 2724 h 5166"/>
              <a:gd name="T122" fmla="*/ 7249 w 16296"/>
              <a:gd name="T123" fmla="*/ 1452 h 5166"/>
              <a:gd name="T124" fmla="*/ 6443 w 16296"/>
              <a:gd name="T125" fmla="*/ 2821 h 5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96" h="5166">
                <a:moveTo>
                  <a:pt x="6803" y="1709"/>
                </a:moveTo>
                <a:lnTo>
                  <a:pt x="6786" y="1721"/>
                </a:lnTo>
                <a:lnTo>
                  <a:pt x="6769" y="1732"/>
                </a:lnTo>
                <a:lnTo>
                  <a:pt x="6751" y="1742"/>
                </a:lnTo>
                <a:lnTo>
                  <a:pt x="6731" y="1750"/>
                </a:lnTo>
                <a:lnTo>
                  <a:pt x="6712" y="1755"/>
                </a:lnTo>
                <a:lnTo>
                  <a:pt x="6693" y="1759"/>
                </a:lnTo>
                <a:lnTo>
                  <a:pt x="6672" y="1762"/>
                </a:lnTo>
                <a:lnTo>
                  <a:pt x="6651" y="1762"/>
                </a:lnTo>
                <a:lnTo>
                  <a:pt x="6443" y="1762"/>
                </a:lnTo>
                <a:lnTo>
                  <a:pt x="6443" y="1292"/>
                </a:lnTo>
                <a:lnTo>
                  <a:pt x="6648" y="1292"/>
                </a:lnTo>
                <a:lnTo>
                  <a:pt x="6672" y="1293"/>
                </a:lnTo>
                <a:lnTo>
                  <a:pt x="6697" y="1295"/>
                </a:lnTo>
                <a:lnTo>
                  <a:pt x="6719" y="1299"/>
                </a:lnTo>
                <a:lnTo>
                  <a:pt x="6739" y="1306"/>
                </a:lnTo>
                <a:lnTo>
                  <a:pt x="6750" y="1310"/>
                </a:lnTo>
                <a:lnTo>
                  <a:pt x="6759" y="1313"/>
                </a:lnTo>
                <a:lnTo>
                  <a:pt x="6768" y="1318"/>
                </a:lnTo>
                <a:lnTo>
                  <a:pt x="6777" y="1322"/>
                </a:lnTo>
                <a:lnTo>
                  <a:pt x="6786" y="1327"/>
                </a:lnTo>
                <a:lnTo>
                  <a:pt x="6794" y="1333"/>
                </a:lnTo>
                <a:lnTo>
                  <a:pt x="6802" y="1340"/>
                </a:lnTo>
                <a:lnTo>
                  <a:pt x="6810" y="1346"/>
                </a:lnTo>
                <a:lnTo>
                  <a:pt x="6817" y="1353"/>
                </a:lnTo>
                <a:lnTo>
                  <a:pt x="6823" y="1360"/>
                </a:lnTo>
                <a:lnTo>
                  <a:pt x="6830" y="1368"/>
                </a:lnTo>
                <a:lnTo>
                  <a:pt x="6835" y="1377"/>
                </a:lnTo>
                <a:lnTo>
                  <a:pt x="6840" y="1386"/>
                </a:lnTo>
                <a:lnTo>
                  <a:pt x="6845" y="1395"/>
                </a:lnTo>
                <a:lnTo>
                  <a:pt x="6849" y="1405"/>
                </a:lnTo>
                <a:lnTo>
                  <a:pt x="6853" y="1417"/>
                </a:lnTo>
                <a:lnTo>
                  <a:pt x="6858" y="1427"/>
                </a:lnTo>
                <a:lnTo>
                  <a:pt x="6861" y="1439"/>
                </a:lnTo>
                <a:lnTo>
                  <a:pt x="6863" y="1452"/>
                </a:lnTo>
                <a:lnTo>
                  <a:pt x="6865" y="1464"/>
                </a:lnTo>
                <a:lnTo>
                  <a:pt x="6868" y="1492"/>
                </a:lnTo>
                <a:lnTo>
                  <a:pt x="6869" y="1522"/>
                </a:lnTo>
                <a:lnTo>
                  <a:pt x="6869" y="1538"/>
                </a:lnTo>
                <a:lnTo>
                  <a:pt x="6868" y="1553"/>
                </a:lnTo>
                <a:lnTo>
                  <a:pt x="6867" y="1569"/>
                </a:lnTo>
                <a:lnTo>
                  <a:pt x="6865" y="1583"/>
                </a:lnTo>
                <a:lnTo>
                  <a:pt x="6863" y="1597"/>
                </a:lnTo>
                <a:lnTo>
                  <a:pt x="6860" y="1610"/>
                </a:lnTo>
                <a:lnTo>
                  <a:pt x="6857" y="1622"/>
                </a:lnTo>
                <a:lnTo>
                  <a:pt x="6852" y="1635"/>
                </a:lnTo>
                <a:lnTo>
                  <a:pt x="6848" y="1646"/>
                </a:lnTo>
                <a:lnTo>
                  <a:pt x="6843" y="1656"/>
                </a:lnTo>
                <a:lnTo>
                  <a:pt x="6837" y="1666"/>
                </a:lnTo>
                <a:lnTo>
                  <a:pt x="6832" y="1677"/>
                </a:lnTo>
                <a:lnTo>
                  <a:pt x="6825" y="1685"/>
                </a:lnTo>
                <a:lnTo>
                  <a:pt x="6818" y="1693"/>
                </a:lnTo>
                <a:lnTo>
                  <a:pt x="6811" y="1701"/>
                </a:lnTo>
                <a:lnTo>
                  <a:pt x="6803" y="1709"/>
                </a:lnTo>
                <a:close/>
                <a:moveTo>
                  <a:pt x="11816" y="4679"/>
                </a:moveTo>
                <a:lnTo>
                  <a:pt x="11812" y="4694"/>
                </a:lnTo>
                <a:lnTo>
                  <a:pt x="11807" y="4710"/>
                </a:lnTo>
                <a:lnTo>
                  <a:pt x="11802" y="4724"/>
                </a:lnTo>
                <a:lnTo>
                  <a:pt x="11797" y="4737"/>
                </a:lnTo>
                <a:lnTo>
                  <a:pt x="11791" y="4752"/>
                </a:lnTo>
                <a:lnTo>
                  <a:pt x="11785" y="4764"/>
                </a:lnTo>
                <a:lnTo>
                  <a:pt x="11778" y="4777"/>
                </a:lnTo>
                <a:lnTo>
                  <a:pt x="11771" y="4790"/>
                </a:lnTo>
                <a:lnTo>
                  <a:pt x="11763" y="4801"/>
                </a:lnTo>
                <a:lnTo>
                  <a:pt x="11755" y="4812"/>
                </a:lnTo>
                <a:lnTo>
                  <a:pt x="11745" y="4824"/>
                </a:lnTo>
                <a:lnTo>
                  <a:pt x="11736" y="4834"/>
                </a:lnTo>
                <a:lnTo>
                  <a:pt x="11727" y="4844"/>
                </a:lnTo>
                <a:lnTo>
                  <a:pt x="11717" y="4854"/>
                </a:lnTo>
                <a:lnTo>
                  <a:pt x="11706" y="4864"/>
                </a:lnTo>
                <a:lnTo>
                  <a:pt x="11694" y="4872"/>
                </a:lnTo>
                <a:lnTo>
                  <a:pt x="11682" y="4880"/>
                </a:lnTo>
                <a:lnTo>
                  <a:pt x="11670" y="4888"/>
                </a:lnTo>
                <a:lnTo>
                  <a:pt x="11658" y="4896"/>
                </a:lnTo>
                <a:lnTo>
                  <a:pt x="11646" y="4902"/>
                </a:lnTo>
                <a:lnTo>
                  <a:pt x="11632" y="4908"/>
                </a:lnTo>
                <a:lnTo>
                  <a:pt x="11619" y="4914"/>
                </a:lnTo>
                <a:lnTo>
                  <a:pt x="11606" y="4919"/>
                </a:lnTo>
                <a:lnTo>
                  <a:pt x="11592" y="4923"/>
                </a:lnTo>
                <a:lnTo>
                  <a:pt x="11577" y="4927"/>
                </a:lnTo>
                <a:lnTo>
                  <a:pt x="11563" y="4932"/>
                </a:lnTo>
                <a:lnTo>
                  <a:pt x="11549" y="4934"/>
                </a:lnTo>
                <a:lnTo>
                  <a:pt x="11533" y="4937"/>
                </a:lnTo>
                <a:lnTo>
                  <a:pt x="11518" y="4939"/>
                </a:lnTo>
                <a:lnTo>
                  <a:pt x="11503" y="4940"/>
                </a:lnTo>
                <a:lnTo>
                  <a:pt x="11487" y="4941"/>
                </a:lnTo>
                <a:lnTo>
                  <a:pt x="11470" y="4941"/>
                </a:lnTo>
                <a:lnTo>
                  <a:pt x="11448" y="4941"/>
                </a:lnTo>
                <a:lnTo>
                  <a:pt x="11427" y="4939"/>
                </a:lnTo>
                <a:lnTo>
                  <a:pt x="11405" y="4937"/>
                </a:lnTo>
                <a:lnTo>
                  <a:pt x="11385" y="4934"/>
                </a:lnTo>
                <a:lnTo>
                  <a:pt x="11365" y="4930"/>
                </a:lnTo>
                <a:lnTo>
                  <a:pt x="11347" y="4924"/>
                </a:lnTo>
                <a:lnTo>
                  <a:pt x="11329" y="4919"/>
                </a:lnTo>
                <a:lnTo>
                  <a:pt x="11311" y="4912"/>
                </a:lnTo>
                <a:lnTo>
                  <a:pt x="11295" y="4905"/>
                </a:lnTo>
                <a:lnTo>
                  <a:pt x="11280" y="4897"/>
                </a:lnTo>
                <a:lnTo>
                  <a:pt x="11265" y="4887"/>
                </a:lnTo>
                <a:lnTo>
                  <a:pt x="11250" y="4877"/>
                </a:lnTo>
                <a:lnTo>
                  <a:pt x="11236" y="4867"/>
                </a:lnTo>
                <a:lnTo>
                  <a:pt x="11223" y="4857"/>
                </a:lnTo>
                <a:lnTo>
                  <a:pt x="11211" y="4844"/>
                </a:lnTo>
                <a:lnTo>
                  <a:pt x="11199" y="4832"/>
                </a:lnTo>
                <a:lnTo>
                  <a:pt x="11188" y="4820"/>
                </a:lnTo>
                <a:lnTo>
                  <a:pt x="11178" y="4805"/>
                </a:lnTo>
                <a:lnTo>
                  <a:pt x="11168" y="4792"/>
                </a:lnTo>
                <a:lnTo>
                  <a:pt x="11160" y="4776"/>
                </a:lnTo>
                <a:lnTo>
                  <a:pt x="11152" y="4761"/>
                </a:lnTo>
                <a:lnTo>
                  <a:pt x="11144" y="4746"/>
                </a:lnTo>
                <a:lnTo>
                  <a:pt x="11137" y="4729"/>
                </a:lnTo>
                <a:lnTo>
                  <a:pt x="11132" y="4713"/>
                </a:lnTo>
                <a:lnTo>
                  <a:pt x="11126" y="4695"/>
                </a:lnTo>
                <a:lnTo>
                  <a:pt x="11122" y="4678"/>
                </a:lnTo>
                <a:lnTo>
                  <a:pt x="11118" y="4659"/>
                </a:lnTo>
                <a:lnTo>
                  <a:pt x="11115" y="4641"/>
                </a:lnTo>
                <a:lnTo>
                  <a:pt x="11113" y="4622"/>
                </a:lnTo>
                <a:lnTo>
                  <a:pt x="11111" y="4603"/>
                </a:lnTo>
                <a:lnTo>
                  <a:pt x="11110" y="4583"/>
                </a:lnTo>
                <a:lnTo>
                  <a:pt x="11110" y="4564"/>
                </a:lnTo>
                <a:lnTo>
                  <a:pt x="11110" y="4105"/>
                </a:lnTo>
                <a:lnTo>
                  <a:pt x="11110" y="4088"/>
                </a:lnTo>
                <a:lnTo>
                  <a:pt x="11111" y="4070"/>
                </a:lnTo>
                <a:lnTo>
                  <a:pt x="11113" y="4053"/>
                </a:lnTo>
                <a:lnTo>
                  <a:pt x="11115" y="4036"/>
                </a:lnTo>
                <a:lnTo>
                  <a:pt x="11118" y="4019"/>
                </a:lnTo>
                <a:lnTo>
                  <a:pt x="11122" y="4002"/>
                </a:lnTo>
                <a:lnTo>
                  <a:pt x="11126" y="3985"/>
                </a:lnTo>
                <a:lnTo>
                  <a:pt x="11132" y="3968"/>
                </a:lnTo>
                <a:lnTo>
                  <a:pt x="11137" y="3952"/>
                </a:lnTo>
                <a:lnTo>
                  <a:pt x="11144" y="3936"/>
                </a:lnTo>
                <a:lnTo>
                  <a:pt x="11152" y="3921"/>
                </a:lnTo>
                <a:lnTo>
                  <a:pt x="11160" y="3906"/>
                </a:lnTo>
                <a:lnTo>
                  <a:pt x="11168" y="3891"/>
                </a:lnTo>
                <a:lnTo>
                  <a:pt x="11177" y="3878"/>
                </a:lnTo>
                <a:lnTo>
                  <a:pt x="11187" y="3864"/>
                </a:lnTo>
                <a:lnTo>
                  <a:pt x="11198" y="3851"/>
                </a:lnTo>
                <a:lnTo>
                  <a:pt x="11210" y="3839"/>
                </a:lnTo>
                <a:lnTo>
                  <a:pt x="11222" y="3827"/>
                </a:lnTo>
                <a:lnTo>
                  <a:pt x="11235" y="3816"/>
                </a:lnTo>
                <a:lnTo>
                  <a:pt x="11248" y="3806"/>
                </a:lnTo>
                <a:lnTo>
                  <a:pt x="11263" y="3796"/>
                </a:lnTo>
                <a:lnTo>
                  <a:pt x="11278" y="3786"/>
                </a:lnTo>
                <a:lnTo>
                  <a:pt x="11294" y="3778"/>
                </a:lnTo>
                <a:lnTo>
                  <a:pt x="11310" y="3770"/>
                </a:lnTo>
                <a:lnTo>
                  <a:pt x="11328" y="3763"/>
                </a:lnTo>
                <a:lnTo>
                  <a:pt x="11345" y="3757"/>
                </a:lnTo>
                <a:lnTo>
                  <a:pt x="11364" y="3751"/>
                </a:lnTo>
                <a:lnTo>
                  <a:pt x="11384" y="3746"/>
                </a:lnTo>
                <a:lnTo>
                  <a:pt x="11404" y="3743"/>
                </a:lnTo>
                <a:lnTo>
                  <a:pt x="11426" y="3741"/>
                </a:lnTo>
                <a:lnTo>
                  <a:pt x="11448" y="3739"/>
                </a:lnTo>
                <a:lnTo>
                  <a:pt x="11470" y="3739"/>
                </a:lnTo>
                <a:lnTo>
                  <a:pt x="11488" y="3739"/>
                </a:lnTo>
                <a:lnTo>
                  <a:pt x="11505" y="3740"/>
                </a:lnTo>
                <a:lnTo>
                  <a:pt x="11521" y="3742"/>
                </a:lnTo>
                <a:lnTo>
                  <a:pt x="11538" y="3744"/>
                </a:lnTo>
                <a:lnTo>
                  <a:pt x="11554" y="3746"/>
                </a:lnTo>
                <a:lnTo>
                  <a:pt x="11569" y="3749"/>
                </a:lnTo>
                <a:lnTo>
                  <a:pt x="11583" y="3753"/>
                </a:lnTo>
                <a:lnTo>
                  <a:pt x="11599" y="3758"/>
                </a:lnTo>
                <a:lnTo>
                  <a:pt x="11613" y="3763"/>
                </a:lnTo>
                <a:lnTo>
                  <a:pt x="11626" y="3768"/>
                </a:lnTo>
                <a:lnTo>
                  <a:pt x="11639" y="3774"/>
                </a:lnTo>
                <a:lnTo>
                  <a:pt x="11653" y="3781"/>
                </a:lnTo>
                <a:lnTo>
                  <a:pt x="11665" y="3788"/>
                </a:lnTo>
                <a:lnTo>
                  <a:pt x="11677" y="3797"/>
                </a:lnTo>
                <a:lnTo>
                  <a:pt x="11688" y="3805"/>
                </a:lnTo>
                <a:lnTo>
                  <a:pt x="11701" y="3814"/>
                </a:lnTo>
                <a:lnTo>
                  <a:pt x="11711" y="3823"/>
                </a:lnTo>
                <a:lnTo>
                  <a:pt x="11721" y="3834"/>
                </a:lnTo>
                <a:lnTo>
                  <a:pt x="11731" y="3843"/>
                </a:lnTo>
                <a:lnTo>
                  <a:pt x="11740" y="3853"/>
                </a:lnTo>
                <a:lnTo>
                  <a:pt x="11749" y="3864"/>
                </a:lnTo>
                <a:lnTo>
                  <a:pt x="11758" y="3875"/>
                </a:lnTo>
                <a:lnTo>
                  <a:pt x="11766" y="3886"/>
                </a:lnTo>
                <a:lnTo>
                  <a:pt x="11774" y="3898"/>
                </a:lnTo>
                <a:lnTo>
                  <a:pt x="11781" y="3910"/>
                </a:lnTo>
                <a:lnTo>
                  <a:pt x="11787" y="3922"/>
                </a:lnTo>
                <a:lnTo>
                  <a:pt x="11793" y="3934"/>
                </a:lnTo>
                <a:lnTo>
                  <a:pt x="11799" y="3947"/>
                </a:lnTo>
                <a:lnTo>
                  <a:pt x="11804" y="3960"/>
                </a:lnTo>
                <a:lnTo>
                  <a:pt x="11810" y="3973"/>
                </a:lnTo>
                <a:lnTo>
                  <a:pt x="11814" y="3987"/>
                </a:lnTo>
                <a:lnTo>
                  <a:pt x="11817" y="4001"/>
                </a:lnTo>
                <a:lnTo>
                  <a:pt x="11633" y="4062"/>
                </a:lnTo>
                <a:lnTo>
                  <a:pt x="11630" y="4050"/>
                </a:lnTo>
                <a:lnTo>
                  <a:pt x="11627" y="4037"/>
                </a:lnTo>
                <a:lnTo>
                  <a:pt x="11622" y="4025"/>
                </a:lnTo>
                <a:lnTo>
                  <a:pt x="11617" y="4013"/>
                </a:lnTo>
                <a:lnTo>
                  <a:pt x="11610" y="4001"/>
                </a:lnTo>
                <a:lnTo>
                  <a:pt x="11603" y="3990"/>
                </a:lnTo>
                <a:lnTo>
                  <a:pt x="11595" y="3980"/>
                </a:lnTo>
                <a:lnTo>
                  <a:pt x="11584" y="3969"/>
                </a:lnTo>
                <a:lnTo>
                  <a:pt x="11574" y="3960"/>
                </a:lnTo>
                <a:lnTo>
                  <a:pt x="11562" y="3952"/>
                </a:lnTo>
                <a:lnTo>
                  <a:pt x="11550" y="3945"/>
                </a:lnTo>
                <a:lnTo>
                  <a:pt x="11536" y="3938"/>
                </a:lnTo>
                <a:lnTo>
                  <a:pt x="11521" y="3932"/>
                </a:lnTo>
                <a:lnTo>
                  <a:pt x="11505" y="3929"/>
                </a:lnTo>
                <a:lnTo>
                  <a:pt x="11489" y="3927"/>
                </a:lnTo>
                <a:lnTo>
                  <a:pt x="11470" y="3926"/>
                </a:lnTo>
                <a:lnTo>
                  <a:pt x="11459" y="3926"/>
                </a:lnTo>
                <a:lnTo>
                  <a:pt x="11449" y="3927"/>
                </a:lnTo>
                <a:lnTo>
                  <a:pt x="11439" y="3928"/>
                </a:lnTo>
                <a:lnTo>
                  <a:pt x="11430" y="3930"/>
                </a:lnTo>
                <a:lnTo>
                  <a:pt x="11420" y="3932"/>
                </a:lnTo>
                <a:lnTo>
                  <a:pt x="11411" y="3934"/>
                </a:lnTo>
                <a:lnTo>
                  <a:pt x="11403" y="3937"/>
                </a:lnTo>
                <a:lnTo>
                  <a:pt x="11395" y="3942"/>
                </a:lnTo>
                <a:lnTo>
                  <a:pt x="11381" y="3950"/>
                </a:lnTo>
                <a:lnTo>
                  <a:pt x="11366" y="3959"/>
                </a:lnTo>
                <a:lnTo>
                  <a:pt x="11354" y="3969"/>
                </a:lnTo>
                <a:lnTo>
                  <a:pt x="11344" y="3982"/>
                </a:lnTo>
                <a:lnTo>
                  <a:pt x="11335" y="3994"/>
                </a:lnTo>
                <a:lnTo>
                  <a:pt x="11326" y="4007"/>
                </a:lnTo>
                <a:lnTo>
                  <a:pt x="11320" y="4022"/>
                </a:lnTo>
                <a:lnTo>
                  <a:pt x="11313" y="4036"/>
                </a:lnTo>
                <a:lnTo>
                  <a:pt x="11309" y="4052"/>
                </a:lnTo>
                <a:lnTo>
                  <a:pt x="11306" y="4067"/>
                </a:lnTo>
                <a:lnTo>
                  <a:pt x="11304" y="4082"/>
                </a:lnTo>
                <a:lnTo>
                  <a:pt x="11303" y="4098"/>
                </a:lnTo>
                <a:lnTo>
                  <a:pt x="11303" y="4569"/>
                </a:lnTo>
                <a:lnTo>
                  <a:pt x="11304" y="4587"/>
                </a:lnTo>
                <a:lnTo>
                  <a:pt x="11306" y="4606"/>
                </a:lnTo>
                <a:lnTo>
                  <a:pt x="11309" y="4623"/>
                </a:lnTo>
                <a:lnTo>
                  <a:pt x="11313" y="4640"/>
                </a:lnTo>
                <a:lnTo>
                  <a:pt x="11320" y="4656"/>
                </a:lnTo>
                <a:lnTo>
                  <a:pt x="11327" y="4672"/>
                </a:lnTo>
                <a:lnTo>
                  <a:pt x="11335" y="4686"/>
                </a:lnTo>
                <a:lnTo>
                  <a:pt x="11345" y="4699"/>
                </a:lnTo>
                <a:lnTo>
                  <a:pt x="11356" y="4712"/>
                </a:lnTo>
                <a:lnTo>
                  <a:pt x="11368" y="4722"/>
                </a:lnTo>
                <a:lnTo>
                  <a:pt x="11382" y="4731"/>
                </a:lnTo>
                <a:lnTo>
                  <a:pt x="11397" y="4739"/>
                </a:lnTo>
                <a:lnTo>
                  <a:pt x="11405" y="4742"/>
                </a:lnTo>
                <a:lnTo>
                  <a:pt x="11413" y="4746"/>
                </a:lnTo>
                <a:lnTo>
                  <a:pt x="11421" y="4749"/>
                </a:lnTo>
                <a:lnTo>
                  <a:pt x="11431" y="4751"/>
                </a:lnTo>
                <a:lnTo>
                  <a:pt x="11450" y="4753"/>
                </a:lnTo>
                <a:lnTo>
                  <a:pt x="11470" y="4754"/>
                </a:lnTo>
                <a:lnTo>
                  <a:pt x="11486" y="4754"/>
                </a:lnTo>
                <a:lnTo>
                  <a:pt x="11500" y="4752"/>
                </a:lnTo>
                <a:lnTo>
                  <a:pt x="11514" y="4749"/>
                </a:lnTo>
                <a:lnTo>
                  <a:pt x="11527" y="4744"/>
                </a:lnTo>
                <a:lnTo>
                  <a:pt x="11541" y="4740"/>
                </a:lnTo>
                <a:lnTo>
                  <a:pt x="11553" y="4734"/>
                </a:lnTo>
                <a:lnTo>
                  <a:pt x="11565" y="4727"/>
                </a:lnTo>
                <a:lnTo>
                  <a:pt x="11576" y="4718"/>
                </a:lnTo>
                <a:lnTo>
                  <a:pt x="11586" y="4709"/>
                </a:lnTo>
                <a:lnTo>
                  <a:pt x="11597" y="4698"/>
                </a:lnTo>
                <a:lnTo>
                  <a:pt x="11605" y="4688"/>
                </a:lnTo>
                <a:lnTo>
                  <a:pt x="11612" y="4676"/>
                </a:lnTo>
                <a:lnTo>
                  <a:pt x="11618" y="4663"/>
                </a:lnTo>
                <a:lnTo>
                  <a:pt x="11624" y="4649"/>
                </a:lnTo>
                <a:lnTo>
                  <a:pt x="11628" y="4634"/>
                </a:lnTo>
                <a:lnTo>
                  <a:pt x="11632" y="4620"/>
                </a:lnTo>
                <a:lnTo>
                  <a:pt x="11816" y="4679"/>
                </a:lnTo>
                <a:close/>
                <a:moveTo>
                  <a:pt x="10427" y="4238"/>
                </a:moveTo>
                <a:lnTo>
                  <a:pt x="10725" y="4238"/>
                </a:lnTo>
                <a:lnTo>
                  <a:pt x="10725" y="4108"/>
                </a:lnTo>
                <a:lnTo>
                  <a:pt x="10725" y="4091"/>
                </a:lnTo>
                <a:lnTo>
                  <a:pt x="10724" y="4074"/>
                </a:lnTo>
                <a:lnTo>
                  <a:pt x="10722" y="4058"/>
                </a:lnTo>
                <a:lnTo>
                  <a:pt x="10719" y="4041"/>
                </a:lnTo>
                <a:lnTo>
                  <a:pt x="10716" y="4025"/>
                </a:lnTo>
                <a:lnTo>
                  <a:pt x="10711" y="4009"/>
                </a:lnTo>
                <a:lnTo>
                  <a:pt x="10703" y="3995"/>
                </a:lnTo>
                <a:lnTo>
                  <a:pt x="10695" y="3982"/>
                </a:lnTo>
                <a:lnTo>
                  <a:pt x="10691" y="3974"/>
                </a:lnTo>
                <a:lnTo>
                  <a:pt x="10686" y="3968"/>
                </a:lnTo>
                <a:lnTo>
                  <a:pt x="10680" y="3963"/>
                </a:lnTo>
                <a:lnTo>
                  <a:pt x="10675" y="3958"/>
                </a:lnTo>
                <a:lnTo>
                  <a:pt x="10662" y="3948"/>
                </a:lnTo>
                <a:lnTo>
                  <a:pt x="10646" y="3938"/>
                </a:lnTo>
                <a:lnTo>
                  <a:pt x="10638" y="3935"/>
                </a:lnTo>
                <a:lnTo>
                  <a:pt x="10630" y="3931"/>
                </a:lnTo>
                <a:lnTo>
                  <a:pt x="10621" y="3929"/>
                </a:lnTo>
                <a:lnTo>
                  <a:pt x="10611" y="3927"/>
                </a:lnTo>
                <a:lnTo>
                  <a:pt x="10601" y="3925"/>
                </a:lnTo>
                <a:lnTo>
                  <a:pt x="10590" y="3924"/>
                </a:lnTo>
                <a:lnTo>
                  <a:pt x="10578" y="3923"/>
                </a:lnTo>
                <a:lnTo>
                  <a:pt x="10567" y="3923"/>
                </a:lnTo>
                <a:lnTo>
                  <a:pt x="10549" y="3923"/>
                </a:lnTo>
                <a:lnTo>
                  <a:pt x="10532" y="3926"/>
                </a:lnTo>
                <a:lnTo>
                  <a:pt x="10516" y="3930"/>
                </a:lnTo>
                <a:lnTo>
                  <a:pt x="10501" y="3935"/>
                </a:lnTo>
                <a:lnTo>
                  <a:pt x="10487" y="3943"/>
                </a:lnTo>
                <a:lnTo>
                  <a:pt x="10474" y="3950"/>
                </a:lnTo>
                <a:lnTo>
                  <a:pt x="10462" y="3959"/>
                </a:lnTo>
                <a:lnTo>
                  <a:pt x="10452" y="3968"/>
                </a:lnTo>
                <a:lnTo>
                  <a:pt x="10442" y="3980"/>
                </a:lnTo>
                <a:lnTo>
                  <a:pt x="10432" y="3991"/>
                </a:lnTo>
                <a:lnTo>
                  <a:pt x="10424" y="4002"/>
                </a:lnTo>
                <a:lnTo>
                  <a:pt x="10417" y="4016"/>
                </a:lnTo>
                <a:lnTo>
                  <a:pt x="10411" y="4029"/>
                </a:lnTo>
                <a:lnTo>
                  <a:pt x="10405" y="4042"/>
                </a:lnTo>
                <a:lnTo>
                  <a:pt x="10401" y="4056"/>
                </a:lnTo>
                <a:lnTo>
                  <a:pt x="10398" y="4069"/>
                </a:lnTo>
                <a:lnTo>
                  <a:pt x="10217" y="4009"/>
                </a:lnTo>
                <a:lnTo>
                  <a:pt x="10220" y="3995"/>
                </a:lnTo>
                <a:lnTo>
                  <a:pt x="10224" y="3981"/>
                </a:lnTo>
                <a:lnTo>
                  <a:pt x="10229" y="3967"/>
                </a:lnTo>
                <a:lnTo>
                  <a:pt x="10234" y="3954"/>
                </a:lnTo>
                <a:lnTo>
                  <a:pt x="10239" y="3941"/>
                </a:lnTo>
                <a:lnTo>
                  <a:pt x="10245" y="3927"/>
                </a:lnTo>
                <a:lnTo>
                  <a:pt x="10251" y="3915"/>
                </a:lnTo>
                <a:lnTo>
                  <a:pt x="10258" y="3903"/>
                </a:lnTo>
                <a:lnTo>
                  <a:pt x="10265" y="3890"/>
                </a:lnTo>
                <a:lnTo>
                  <a:pt x="10274" y="3879"/>
                </a:lnTo>
                <a:lnTo>
                  <a:pt x="10283" y="3868"/>
                </a:lnTo>
                <a:lnTo>
                  <a:pt x="10291" y="3856"/>
                </a:lnTo>
                <a:lnTo>
                  <a:pt x="10301" y="3846"/>
                </a:lnTo>
                <a:lnTo>
                  <a:pt x="10310" y="3836"/>
                </a:lnTo>
                <a:lnTo>
                  <a:pt x="10320" y="3825"/>
                </a:lnTo>
                <a:lnTo>
                  <a:pt x="10332" y="3816"/>
                </a:lnTo>
                <a:lnTo>
                  <a:pt x="10343" y="3808"/>
                </a:lnTo>
                <a:lnTo>
                  <a:pt x="10355" y="3799"/>
                </a:lnTo>
                <a:lnTo>
                  <a:pt x="10367" y="3791"/>
                </a:lnTo>
                <a:lnTo>
                  <a:pt x="10380" y="3784"/>
                </a:lnTo>
                <a:lnTo>
                  <a:pt x="10393" y="3777"/>
                </a:lnTo>
                <a:lnTo>
                  <a:pt x="10407" y="3771"/>
                </a:lnTo>
                <a:lnTo>
                  <a:pt x="10421" y="3765"/>
                </a:lnTo>
                <a:lnTo>
                  <a:pt x="10436" y="3760"/>
                </a:lnTo>
                <a:lnTo>
                  <a:pt x="10451" y="3754"/>
                </a:lnTo>
                <a:lnTo>
                  <a:pt x="10466" y="3750"/>
                </a:lnTo>
                <a:lnTo>
                  <a:pt x="10481" y="3747"/>
                </a:lnTo>
                <a:lnTo>
                  <a:pt x="10498" y="3744"/>
                </a:lnTo>
                <a:lnTo>
                  <a:pt x="10515" y="3742"/>
                </a:lnTo>
                <a:lnTo>
                  <a:pt x="10532" y="3740"/>
                </a:lnTo>
                <a:lnTo>
                  <a:pt x="10550" y="3739"/>
                </a:lnTo>
                <a:lnTo>
                  <a:pt x="10568" y="3739"/>
                </a:lnTo>
                <a:lnTo>
                  <a:pt x="10594" y="3740"/>
                </a:lnTo>
                <a:lnTo>
                  <a:pt x="10618" y="3741"/>
                </a:lnTo>
                <a:lnTo>
                  <a:pt x="10641" y="3744"/>
                </a:lnTo>
                <a:lnTo>
                  <a:pt x="10664" y="3747"/>
                </a:lnTo>
                <a:lnTo>
                  <a:pt x="10684" y="3752"/>
                </a:lnTo>
                <a:lnTo>
                  <a:pt x="10704" y="3758"/>
                </a:lnTo>
                <a:lnTo>
                  <a:pt x="10723" y="3765"/>
                </a:lnTo>
                <a:lnTo>
                  <a:pt x="10740" y="3772"/>
                </a:lnTo>
                <a:lnTo>
                  <a:pt x="10756" y="3781"/>
                </a:lnTo>
                <a:lnTo>
                  <a:pt x="10772" y="3790"/>
                </a:lnTo>
                <a:lnTo>
                  <a:pt x="10787" y="3800"/>
                </a:lnTo>
                <a:lnTo>
                  <a:pt x="10800" y="3810"/>
                </a:lnTo>
                <a:lnTo>
                  <a:pt x="10813" y="3821"/>
                </a:lnTo>
                <a:lnTo>
                  <a:pt x="10826" y="3834"/>
                </a:lnTo>
                <a:lnTo>
                  <a:pt x="10837" y="3846"/>
                </a:lnTo>
                <a:lnTo>
                  <a:pt x="10847" y="3859"/>
                </a:lnTo>
                <a:lnTo>
                  <a:pt x="10856" y="3873"/>
                </a:lnTo>
                <a:lnTo>
                  <a:pt x="10865" y="3887"/>
                </a:lnTo>
                <a:lnTo>
                  <a:pt x="10874" y="3901"/>
                </a:lnTo>
                <a:lnTo>
                  <a:pt x="10881" y="3916"/>
                </a:lnTo>
                <a:lnTo>
                  <a:pt x="10888" y="3931"/>
                </a:lnTo>
                <a:lnTo>
                  <a:pt x="10893" y="3948"/>
                </a:lnTo>
                <a:lnTo>
                  <a:pt x="10898" y="3964"/>
                </a:lnTo>
                <a:lnTo>
                  <a:pt x="10903" y="3981"/>
                </a:lnTo>
                <a:lnTo>
                  <a:pt x="10910" y="4015"/>
                </a:lnTo>
                <a:lnTo>
                  <a:pt x="10914" y="4048"/>
                </a:lnTo>
                <a:lnTo>
                  <a:pt x="10917" y="4082"/>
                </a:lnTo>
                <a:lnTo>
                  <a:pt x="10918" y="4116"/>
                </a:lnTo>
                <a:lnTo>
                  <a:pt x="10918" y="4560"/>
                </a:lnTo>
                <a:lnTo>
                  <a:pt x="10918" y="4580"/>
                </a:lnTo>
                <a:lnTo>
                  <a:pt x="10917" y="4600"/>
                </a:lnTo>
                <a:lnTo>
                  <a:pt x="10915" y="4618"/>
                </a:lnTo>
                <a:lnTo>
                  <a:pt x="10913" y="4638"/>
                </a:lnTo>
                <a:lnTo>
                  <a:pt x="10910" y="4656"/>
                </a:lnTo>
                <a:lnTo>
                  <a:pt x="10907" y="4674"/>
                </a:lnTo>
                <a:lnTo>
                  <a:pt x="10903" y="4691"/>
                </a:lnTo>
                <a:lnTo>
                  <a:pt x="10898" y="4709"/>
                </a:lnTo>
                <a:lnTo>
                  <a:pt x="10892" y="4726"/>
                </a:lnTo>
                <a:lnTo>
                  <a:pt x="10886" y="4742"/>
                </a:lnTo>
                <a:lnTo>
                  <a:pt x="10879" y="4758"/>
                </a:lnTo>
                <a:lnTo>
                  <a:pt x="10870" y="4773"/>
                </a:lnTo>
                <a:lnTo>
                  <a:pt x="10862" y="4789"/>
                </a:lnTo>
                <a:lnTo>
                  <a:pt x="10853" y="4803"/>
                </a:lnTo>
                <a:lnTo>
                  <a:pt x="10843" y="4816"/>
                </a:lnTo>
                <a:lnTo>
                  <a:pt x="10833" y="4830"/>
                </a:lnTo>
                <a:lnTo>
                  <a:pt x="10822" y="4842"/>
                </a:lnTo>
                <a:lnTo>
                  <a:pt x="10809" y="4854"/>
                </a:lnTo>
                <a:lnTo>
                  <a:pt x="10796" y="4866"/>
                </a:lnTo>
                <a:lnTo>
                  <a:pt x="10783" y="4876"/>
                </a:lnTo>
                <a:lnTo>
                  <a:pt x="10769" y="4885"/>
                </a:lnTo>
                <a:lnTo>
                  <a:pt x="10753" y="4895"/>
                </a:lnTo>
                <a:lnTo>
                  <a:pt x="10737" y="4904"/>
                </a:lnTo>
                <a:lnTo>
                  <a:pt x="10721" y="4911"/>
                </a:lnTo>
                <a:lnTo>
                  <a:pt x="10703" y="4918"/>
                </a:lnTo>
                <a:lnTo>
                  <a:pt x="10685" y="4924"/>
                </a:lnTo>
                <a:lnTo>
                  <a:pt x="10666" y="4930"/>
                </a:lnTo>
                <a:lnTo>
                  <a:pt x="10646" y="4934"/>
                </a:lnTo>
                <a:lnTo>
                  <a:pt x="10626" y="4937"/>
                </a:lnTo>
                <a:lnTo>
                  <a:pt x="10605" y="4939"/>
                </a:lnTo>
                <a:lnTo>
                  <a:pt x="10583" y="4941"/>
                </a:lnTo>
                <a:lnTo>
                  <a:pt x="10560" y="4941"/>
                </a:lnTo>
                <a:lnTo>
                  <a:pt x="10544" y="4941"/>
                </a:lnTo>
                <a:lnTo>
                  <a:pt x="10526" y="4940"/>
                </a:lnTo>
                <a:lnTo>
                  <a:pt x="10511" y="4939"/>
                </a:lnTo>
                <a:lnTo>
                  <a:pt x="10495" y="4937"/>
                </a:lnTo>
                <a:lnTo>
                  <a:pt x="10479" y="4934"/>
                </a:lnTo>
                <a:lnTo>
                  <a:pt x="10464" y="4931"/>
                </a:lnTo>
                <a:lnTo>
                  <a:pt x="10450" y="4927"/>
                </a:lnTo>
                <a:lnTo>
                  <a:pt x="10435" y="4923"/>
                </a:lnTo>
                <a:lnTo>
                  <a:pt x="10421" y="4918"/>
                </a:lnTo>
                <a:lnTo>
                  <a:pt x="10407" y="4913"/>
                </a:lnTo>
                <a:lnTo>
                  <a:pt x="10394" y="4907"/>
                </a:lnTo>
                <a:lnTo>
                  <a:pt x="10381" y="4901"/>
                </a:lnTo>
                <a:lnTo>
                  <a:pt x="10368" y="4894"/>
                </a:lnTo>
                <a:lnTo>
                  <a:pt x="10356" y="4886"/>
                </a:lnTo>
                <a:lnTo>
                  <a:pt x="10344" y="4878"/>
                </a:lnTo>
                <a:lnTo>
                  <a:pt x="10333" y="4870"/>
                </a:lnTo>
                <a:lnTo>
                  <a:pt x="10321" y="4861"/>
                </a:lnTo>
                <a:lnTo>
                  <a:pt x="10311" y="4851"/>
                </a:lnTo>
                <a:lnTo>
                  <a:pt x="10301" y="4841"/>
                </a:lnTo>
                <a:lnTo>
                  <a:pt x="10291" y="4831"/>
                </a:lnTo>
                <a:lnTo>
                  <a:pt x="10282" y="4820"/>
                </a:lnTo>
                <a:lnTo>
                  <a:pt x="10274" y="4808"/>
                </a:lnTo>
                <a:lnTo>
                  <a:pt x="10265" y="4797"/>
                </a:lnTo>
                <a:lnTo>
                  <a:pt x="10257" y="4785"/>
                </a:lnTo>
                <a:lnTo>
                  <a:pt x="10250" y="4771"/>
                </a:lnTo>
                <a:lnTo>
                  <a:pt x="10244" y="4759"/>
                </a:lnTo>
                <a:lnTo>
                  <a:pt x="10238" y="4746"/>
                </a:lnTo>
                <a:lnTo>
                  <a:pt x="10232" y="4731"/>
                </a:lnTo>
                <a:lnTo>
                  <a:pt x="10227" y="4717"/>
                </a:lnTo>
                <a:lnTo>
                  <a:pt x="10223" y="4701"/>
                </a:lnTo>
                <a:lnTo>
                  <a:pt x="10219" y="4686"/>
                </a:lnTo>
                <a:lnTo>
                  <a:pt x="10215" y="4670"/>
                </a:lnTo>
                <a:lnTo>
                  <a:pt x="10400" y="4613"/>
                </a:lnTo>
                <a:lnTo>
                  <a:pt x="10403" y="4629"/>
                </a:lnTo>
                <a:lnTo>
                  <a:pt x="10408" y="4645"/>
                </a:lnTo>
                <a:lnTo>
                  <a:pt x="10413" y="4659"/>
                </a:lnTo>
                <a:lnTo>
                  <a:pt x="10419" y="4673"/>
                </a:lnTo>
                <a:lnTo>
                  <a:pt x="10427" y="4685"/>
                </a:lnTo>
                <a:lnTo>
                  <a:pt x="10436" y="4697"/>
                </a:lnTo>
                <a:lnTo>
                  <a:pt x="10445" y="4709"/>
                </a:lnTo>
                <a:lnTo>
                  <a:pt x="10455" y="4718"/>
                </a:lnTo>
                <a:lnTo>
                  <a:pt x="10466" y="4727"/>
                </a:lnTo>
                <a:lnTo>
                  <a:pt x="10477" y="4735"/>
                </a:lnTo>
                <a:lnTo>
                  <a:pt x="10490" y="4742"/>
                </a:lnTo>
                <a:lnTo>
                  <a:pt x="10503" y="4748"/>
                </a:lnTo>
                <a:lnTo>
                  <a:pt x="10516" y="4752"/>
                </a:lnTo>
                <a:lnTo>
                  <a:pt x="10530" y="4755"/>
                </a:lnTo>
                <a:lnTo>
                  <a:pt x="10545" y="4757"/>
                </a:lnTo>
                <a:lnTo>
                  <a:pt x="10560" y="4757"/>
                </a:lnTo>
                <a:lnTo>
                  <a:pt x="10572" y="4757"/>
                </a:lnTo>
                <a:lnTo>
                  <a:pt x="10582" y="4756"/>
                </a:lnTo>
                <a:lnTo>
                  <a:pt x="10593" y="4755"/>
                </a:lnTo>
                <a:lnTo>
                  <a:pt x="10604" y="4753"/>
                </a:lnTo>
                <a:lnTo>
                  <a:pt x="10613" y="4751"/>
                </a:lnTo>
                <a:lnTo>
                  <a:pt x="10622" y="4748"/>
                </a:lnTo>
                <a:lnTo>
                  <a:pt x="10631" y="4744"/>
                </a:lnTo>
                <a:lnTo>
                  <a:pt x="10639" y="4740"/>
                </a:lnTo>
                <a:lnTo>
                  <a:pt x="10647" y="4736"/>
                </a:lnTo>
                <a:lnTo>
                  <a:pt x="10655" y="4731"/>
                </a:lnTo>
                <a:lnTo>
                  <a:pt x="10662" y="4726"/>
                </a:lnTo>
                <a:lnTo>
                  <a:pt x="10668" y="4721"/>
                </a:lnTo>
                <a:lnTo>
                  <a:pt x="10674" y="4715"/>
                </a:lnTo>
                <a:lnTo>
                  <a:pt x="10680" y="4709"/>
                </a:lnTo>
                <a:lnTo>
                  <a:pt x="10685" y="4702"/>
                </a:lnTo>
                <a:lnTo>
                  <a:pt x="10690" y="4695"/>
                </a:lnTo>
                <a:lnTo>
                  <a:pt x="10698" y="4681"/>
                </a:lnTo>
                <a:lnTo>
                  <a:pt x="10705" y="4665"/>
                </a:lnTo>
                <a:lnTo>
                  <a:pt x="10712" y="4649"/>
                </a:lnTo>
                <a:lnTo>
                  <a:pt x="10717" y="4631"/>
                </a:lnTo>
                <a:lnTo>
                  <a:pt x="10721" y="4613"/>
                </a:lnTo>
                <a:lnTo>
                  <a:pt x="10723" y="4594"/>
                </a:lnTo>
                <a:lnTo>
                  <a:pt x="10725" y="4576"/>
                </a:lnTo>
                <a:lnTo>
                  <a:pt x="10725" y="4557"/>
                </a:lnTo>
                <a:lnTo>
                  <a:pt x="10725" y="4413"/>
                </a:lnTo>
                <a:lnTo>
                  <a:pt x="10427" y="4413"/>
                </a:lnTo>
                <a:lnTo>
                  <a:pt x="10427" y="4238"/>
                </a:lnTo>
                <a:close/>
                <a:moveTo>
                  <a:pt x="9427" y="4931"/>
                </a:moveTo>
                <a:lnTo>
                  <a:pt x="9427" y="3747"/>
                </a:lnTo>
                <a:lnTo>
                  <a:pt x="10079" y="3747"/>
                </a:lnTo>
                <a:lnTo>
                  <a:pt x="10079" y="3928"/>
                </a:lnTo>
                <a:lnTo>
                  <a:pt x="9619" y="3928"/>
                </a:lnTo>
                <a:lnTo>
                  <a:pt x="9619" y="4244"/>
                </a:lnTo>
                <a:lnTo>
                  <a:pt x="10015" y="4244"/>
                </a:lnTo>
                <a:lnTo>
                  <a:pt x="10015" y="4421"/>
                </a:lnTo>
                <a:lnTo>
                  <a:pt x="9619" y="4421"/>
                </a:lnTo>
                <a:lnTo>
                  <a:pt x="9619" y="4748"/>
                </a:lnTo>
                <a:lnTo>
                  <a:pt x="10079" y="4748"/>
                </a:lnTo>
                <a:lnTo>
                  <a:pt x="10079" y="4931"/>
                </a:lnTo>
                <a:lnTo>
                  <a:pt x="9427" y="4931"/>
                </a:lnTo>
                <a:close/>
                <a:moveTo>
                  <a:pt x="8070" y="4931"/>
                </a:moveTo>
                <a:lnTo>
                  <a:pt x="8070" y="3747"/>
                </a:lnTo>
                <a:lnTo>
                  <a:pt x="8263" y="3747"/>
                </a:lnTo>
                <a:lnTo>
                  <a:pt x="8263" y="4244"/>
                </a:lnTo>
                <a:lnTo>
                  <a:pt x="8356" y="4244"/>
                </a:lnTo>
                <a:lnTo>
                  <a:pt x="8369" y="4244"/>
                </a:lnTo>
                <a:lnTo>
                  <a:pt x="8381" y="4242"/>
                </a:lnTo>
                <a:lnTo>
                  <a:pt x="8394" y="4240"/>
                </a:lnTo>
                <a:lnTo>
                  <a:pt x="8408" y="4238"/>
                </a:lnTo>
                <a:lnTo>
                  <a:pt x="8421" y="4234"/>
                </a:lnTo>
                <a:lnTo>
                  <a:pt x="8434" y="4227"/>
                </a:lnTo>
                <a:lnTo>
                  <a:pt x="8447" y="4221"/>
                </a:lnTo>
                <a:lnTo>
                  <a:pt x="8460" y="4213"/>
                </a:lnTo>
                <a:lnTo>
                  <a:pt x="8472" y="4203"/>
                </a:lnTo>
                <a:lnTo>
                  <a:pt x="8483" y="4190"/>
                </a:lnTo>
                <a:lnTo>
                  <a:pt x="8494" y="4177"/>
                </a:lnTo>
                <a:lnTo>
                  <a:pt x="8504" y="4162"/>
                </a:lnTo>
                <a:lnTo>
                  <a:pt x="8515" y="4144"/>
                </a:lnTo>
                <a:lnTo>
                  <a:pt x="8524" y="4124"/>
                </a:lnTo>
                <a:lnTo>
                  <a:pt x="8532" y="4101"/>
                </a:lnTo>
                <a:lnTo>
                  <a:pt x="8539" y="4075"/>
                </a:lnTo>
                <a:lnTo>
                  <a:pt x="8626" y="3751"/>
                </a:lnTo>
                <a:lnTo>
                  <a:pt x="8811" y="3751"/>
                </a:lnTo>
                <a:lnTo>
                  <a:pt x="8719" y="4100"/>
                </a:lnTo>
                <a:lnTo>
                  <a:pt x="8714" y="4120"/>
                </a:lnTo>
                <a:lnTo>
                  <a:pt x="8707" y="4141"/>
                </a:lnTo>
                <a:lnTo>
                  <a:pt x="8701" y="4161"/>
                </a:lnTo>
                <a:lnTo>
                  <a:pt x="8693" y="4179"/>
                </a:lnTo>
                <a:lnTo>
                  <a:pt x="8685" y="4197"/>
                </a:lnTo>
                <a:lnTo>
                  <a:pt x="8677" y="4213"/>
                </a:lnTo>
                <a:lnTo>
                  <a:pt x="8667" y="4228"/>
                </a:lnTo>
                <a:lnTo>
                  <a:pt x="8657" y="4243"/>
                </a:lnTo>
                <a:lnTo>
                  <a:pt x="8647" y="4257"/>
                </a:lnTo>
                <a:lnTo>
                  <a:pt x="8636" y="4270"/>
                </a:lnTo>
                <a:lnTo>
                  <a:pt x="8625" y="4281"/>
                </a:lnTo>
                <a:lnTo>
                  <a:pt x="8613" y="4290"/>
                </a:lnTo>
                <a:lnTo>
                  <a:pt x="8601" y="4299"/>
                </a:lnTo>
                <a:lnTo>
                  <a:pt x="8589" y="4307"/>
                </a:lnTo>
                <a:lnTo>
                  <a:pt x="8577" y="4314"/>
                </a:lnTo>
                <a:lnTo>
                  <a:pt x="8563" y="4319"/>
                </a:lnTo>
                <a:lnTo>
                  <a:pt x="8580" y="4325"/>
                </a:lnTo>
                <a:lnTo>
                  <a:pt x="8596" y="4332"/>
                </a:lnTo>
                <a:lnTo>
                  <a:pt x="8611" y="4341"/>
                </a:lnTo>
                <a:lnTo>
                  <a:pt x="8626" y="4351"/>
                </a:lnTo>
                <a:lnTo>
                  <a:pt x="8639" y="4361"/>
                </a:lnTo>
                <a:lnTo>
                  <a:pt x="8651" y="4373"/>
                </a:lnTo>
                <a:lnTo>
                  <a:pt x="8662" y="4386"/>
                </a:lnTo>
                <a:lnTo>
                  <a:pt x="8673" y="4399"/>
                </a:lnTo>
                <a:lnTo>
                  <a:pt x="8682" y="4414"/>
                </a:lnTo>
                <a:lnTo>
                  <a:pt x="8691" y="4430"/>
                </a:lnTo>
                <a:lnTo>
                  <a:pt x="8699" y="4446"/>
                </a:lnTo>
                <a:lnTo>
                  <a:pt x="8706" y="4464"/>
                </a:lnTo>
                <a:lnTo>
                  <a:pt x="8713" y="4483"/>
                </a:lnTo>
                <a:lnTo>
                  <a:pt x="8720" y="4503"/>
                </a:lnTo>
                <a:lnTo>
                  <a:pt x="8727" y="4523"/>
                </a:lnTo>
                <a:lnTo>
                  <a:pt x="8732" y="4545"/>
                </a:lnTo>
                <a:lnTo>
                  <a:pt x="8829" y="4931"/>
                </a:lnTo>
                <a:lnTo>
                  <a:pt x="8632" y="4931"/>
                </a:lnTo>
                <a:lnTo>
                  <a:pt x="8549" y="4594"/>
                </a:lnTo>
                <a:lnTo>
                  <a:pt x="8542" y="4569"/>
                </a:lnTo>
                <a:lnTo>
                  <a:pt x="8535" y="4545"/>
                </a:lnTo>
                <a:lnTo>
                  <a:pt x="8527" y="4523"/>
                </a:lnTo>
                <a:lnTo>
                  <a:pt x="8518" y="4505"/>
                </a:lnTo>
                <a:lnTo>
                  <a:pt x="8508" y="4489"/>
                </a:lnTo>
                <a:lnTo>
                  <a:pt x="8497" y="4474"/>
                </a:lnTo>
                <a:lnTo>
                  <a:pt x="8492" y="4468"/>
                </a:lnTo>
                <a:lnTo>
                  <a:pt x="8487" y="4462"/>
                </a:lnTo>
                <a:lnTo>
                  <a:pt x="8481" y="4457"/>
                </a:lnTo>
                <a:lnTo>
                  <a:pt x="8476" y="4453"/>
                </a:lnTo>
                <a:lnTo>
                  <a:pt x="8464" y="4444"/>
                </a:lnTo>
                <a:lnTo>
                  <a:pt x="8450" y="4437"/>
                </a:lnTo>
                <a:lnTo>
                  <a:pt x="8437" y="4431"/>
                </a:lnTo>
                <a:lnTo>
                  <a:pt x="8424" y="4426"/>
                </a:lnTo>
                <a:lnTo>
                  <a:pt x="8410" y="4423"/>
                </a:lnTo>
                <a:lnTo>
                  <a:pt x="8395" y="4420"/>
                </a:lnTo>
                <a:lnTo>
                  <a:pt x="8380" y="4418"/>
                </a:lnTo>
                <a:lnTo>
                  <a:pt x="8364" y="4418"/>
                </a:lnTo>
                <a:lnTo>
                  <a:pt x="8263" y="4418"/>
                </a:lnTo>
                <a:lnTo>
                  <a:pt x="8263" y="4931"/>
                </a:lnTo>
                <a:lnTo>
                  <a:pt x="8070" y="4931"/>
                </a:lnTo>
                <a:close/>
                <a:moveTo>
                  <a:pt x="7895" y="4679"/>
                </a:moveTo>
                <a:lnTo>
                  <a:pt x="7891" y="4694"/>
                </a:lnTo>
                <a:lnTo>
                  <a:pt x="7887" y="4710"/>
                </a:lnTo>
                <a:lnTo>
                  <a:pt x="7882" y="4724"/>
                </a:lnTo>
                <a:lnTo>
                  <a:pt x="7877" y="4737"/>
                </a:lnTo>
                <a:lnTo>
                  <a:pt x="7871" y="4752"/>
                </a:lnTo>
                <a:lnTo>
                  <a:pt x="7865" y="4764"/>
                </a:lnTo>
                <a:lnTo>
                  <a:pt x="7858" y="4777"/>
                </a:lnTo>
                <a:lnTo>
                  <a:pt x="7851" y="4790"/>
                </a:lnTo>
                <a:lnTo>
                  <a:pt x="7842" y="4801"/>
                </a:lnTo>
                <a:lnTo>
                  <a:pt x="7834" y="4812"/>
                </a:lnTo>
                <a:lnTo>
                  <a:pt x="7825" y="4824"/>
                </a:lnTo>
                <a:lnTo>
                  <a:pt x="7816" y="4834"/>
                </a:lnTo>
                <a:lnTo>
                  <a:pt x="7806" y="4844"/>
                </a:lnTo>
                <a:lnTo>
                  <a:pt x="7796" y="4854"/>
                </a:lnTo>
                <a:lnTo>
                  <a:pt x="7785" y="4864"/>
                </a:lnTo>
                <a:lnTo>
                  <a:pt x="7774" y="4872"/>
                </a:lnTo>
                <a:lnTo>
                  <a:pt x="7762" y="4880"/>
                </a:lnTo>
                <a:lnTo>
                  <a:pt x="7750" y="4888"/>
                </a:lnTo>
                <a:lnTo>
                  <a:pt x="7738" y="4896"/>
                </a:lnTo>
                <a:lnTo>
                  <a:pt x="7725" y="4902"/>
                </a:lnTo>
                <a:lnTo>
                  <a:pt x="7712" y="4908"/>
                </a:lnTo>
                <a:lnTo>
                  <a:pt x="7699" y="4914"/>
                </a:lnTo>
                <a:lnTo>
                  <a:pt x="7686" y="4919"/>
                </a:lnTo>
                <a:lnTo>
                  <a:pt x="7671" y="4923"/>
                </a:lnTo>
                <a:lnTo>
                  <a:pt x="7657" y="4927"/>
                </a:lnTo>
                <a:lnTo>
                  <a:pt x="7643" y="4932"/>
                </a:lnTo>
                <a:lnTo>
                  <a:pt x="7629" y="4934"/>
                </a:lnTo>
                <a:lnTo>
                  <a:pt x="7613" y="4937"/>
                </a:lnTo>
                <a:lnTo>
                  <a:pt x="7598" y="4939"/>
                </a:lnTo>
                <a:lnTo>
                  <a:pt x="7582" y="4940"/>
                </a:lnTo>
                <a:lnTo>
                  <a:pt x="7566" y="4941"/>
                </a:lnTo>
                <a:lnTo>
                  <a:pt x="7550" y="4941"/>
                </a:lnTo>
                <a:lnTo>
                  <a:pt x="7528" y="4941"/>
                </a:lnTo>
                <a:lnTo>
                  <a:pt x="7505" y="4939"/>
                </a:lnTo>
                <a:lnTo>
                  <a:pt x="7485" y="4937"/>
                </a:lnTo>
                <a:lnTo>
                  <a:pt x="7465" y="4934"/>
                </a:lnTo>
                <a:lnTo>
                  <a:pt x="7445" y="4930"/>
                </a:lnTo>
                <a:lnTo>
                  <a:pt x="7427" y="4924"/>
                </a:lnTo>
                <a:lnTo>
                  <a:pt x="7409" y="4919"/>
                </a:lnTo>
                <a:lnTo>
                  <a:pt x="7391" y="4912"/>
                </a:lnTo>
                <a:lnTo>
                  <a:pt x="7375" y="4905"/>
                </a:lnTo>
                <a:lnTo>
                  <a:pt x="7360" y="4897"/>
                </a:lnTo>
                <a:lnTo>
                  <a:pt x="7344" y="4887"/>
                </a:lnTo>
                <a:lnTo>
                  <a:pt x="7329" y="4877"/>
                </a:lnTo>
                <a:lnTo>
                  <a:pt x="7316" y="4867"/>
                </a:lnTo>
                <a:lnTo>
                  <a:pt x="7303" y="4857"/>
                </a:lnTo>
                <a:lnTo>
                  <a:pt x="7290" y="4844"/>
                </a:lnTo>
                <a:lnTo>
                  <a:pt x="7278" y="4832"/>
                </a:lnTo>
                <a:lnTo>
                  <a:pt x="7268" y="4820"/>
                </a:lnTo>
                <a:lnTo>
                  <a:pt x="7258" y="4805"/>
                </a:lnTo>
                <a:lnTo>
                  <a:pt x="7248" y="4792"/>
                </a:lnTo>
                <a:lnTo>
                  <a:pt x="7239" y="4776"/>
                </a:lnTo>
                <a:lnTo>
                  <a:pt x="7231" y="4761"/>
                </a:lnTo>
                <a:lnTo>
                  <a:pt x="7224" y="4746"/>
                </a:lnTo>
                <a:lnTo>
                  <a:pt x="7217" y="4729"/>
                </a:lnTo>
                <a:lnTo>
                  <a:pt x="7211" y="4713"/>
                </a:lnTo>
                <a:lnTo>
                  <a:pt x="7206" y="4695"/>
                </a:lnTo>
                <a:lnTo>
                  <a:pt x="7202" y="4678"/>
                </a:lnTo>
                <a:lnTo>
                  <a:pt x="7198" y="4659"/>
                </a:lnTo>
                <a:lnTo>
                  <a:pt x="7195" y="4641"/>
                </a:lnTo>
                <a:lnTo>
                  <a:pt x="7193" y="4622"/>
                </a:lnTo>
                <a:lnTo>
                  <a:pt x="7191" y="4603"/>
                </a:lnTo>
                <a:lnTo>
                  <a:pt x="7190" y="4583"/>
                </a:lnTo>
                <a:lnTo>
                  <a:pt x="7190" y="4564"/>
                </a:lnTo>
                <a:lnTo>
                  <a:pt x="7190" y="4105"/>
                </a:lnTo>
                <a:lnTo>
                  <a:pt x="7190" y="4088"/>
                </a:lnTo>
                <a:lnTo>
                  <a:pt x="7191" y="4070"/>
                </a:lnTo>
                <a:lnTo>
                  <a:pt x="7193" y="4053"/>
                </a:lnTo>
                <a:lnTo>
                  <a:pt x="7195" y="4036"/>
                </a:lnTo>
                <a:lnTo>
                  <a:pt x="7198" y="4019"/>
                </a:lnTo>
                <a:lnTo>
                  <a:pt x="7202" y="4002"/>
                </a:lnTo>
                <a:lnTo>
                  <a:pt x="7206" y="3985"/>
                </a:lnTo>
                <a:lnTo>
                  <a:pt x="7211" y="3968"/>
                </a:lnTo>
                <a:lnTo>
                  <a:pt x="7217" y="3952"/>
                </a:lnTo>
                <a:lnTo>
                  <a:pt x="7223" y="3936"/>
                </a:lnTo>
                <a:lnTo>
                  <a:pt x="7231" y="3921"/>
                </a:lnTo>
                <a:lnTo>
                  <a:pt x="7238" y="3906"/>
                </a:lnTo>
                <a:lnTo>
                  <a:pt x="7248" y="3891"/>
                </a:lnTo>
                <a:lnTo>
                  <a:pt x="7257" y="3878"/>
                </a:lnTo>
                <a:lnTo>
                  <a:pt x="7267" y="3864"/>
                </a:lnTo>
                <a:lnTo>
                  <a:pt x="7278" y="3851"/>
                </a:lnTo>
                <a:lnTo>
                  <a:pt x="7289" y="3839"/>
                </a:lnTo>
                <a:lnTo>
                  <a:pt x="7302" y="3827"/>
                </a:lnTo>
                <a:lnTo>
                  <a:pt x="7315" y="3816"/>
                </a:lnTo>
                <a:lnTo>
                  <a:pt x="7328" y="3806"/>
                </a:lnTo>
                <a:lnTo>
                  <a:pt x="7342" y="3796"/>
                </a:lnTo>
                <a:lnTo>
                  <a:pt x="7358" y="3786"/>
                </a:lnTo>
                <a:lnTo>
                  <a:pt x="7373" y="3778"/>
                </a:lnTo>
                <a:lnTo>
                  <a:pt x="7390" y="3770"/>
                </a:lnTo>
                <a:lnTo>
                  <a:pt x="7408" y="3763"/>
                </a:lnTo>
                <a:lnTo>
                  <a:pt x="7425" y="3757"/>
                </a:lnTo>
                <a:lnTo>
                  <a:pt x="7444" y="3751"/>
                </a:lnTo>
                <a:lnTo>
                  <a:pt x="7464" y="3746"/>
                </a:lnTo>
                <a:lnTo>
                  <a:pt x="7484" y="3743"/>
                </a:lnTo>
                <a:lnTo>
                  <a:pt x="7505" y="3741"/>
                </a:lnTo>
                <a:lnTo>
                  <a:pt x="7527" y="3739"/>
                </a:lnTo>
                <a:lnTo>
                  <a:pt x="7550" y="3739"/>
                </a:lnTo>
                <a:lnTo>
                  <a:pt x="7567" y="3739"/>
                </a:lnTo>
                <a:lnTo>
                  <a:pt x="7585" y="3740"/>
                </a:lnTo>
                <a:lnTo>
                  <a:pt x="7601" y="3742"/>
                </a:lnTo>
                <a:lnTo>
                  <a:pt x="7617" y="3744"/>
                </a:lnTo>
                <a:lnTo>
                  <a:pt x="7633" y="3746"/>
                </a:lnTo>
                <a:lnTo>
                  <a:pt x="7648" y="3749"/>
                </a:lnTo>
                <a:lnTo>
                  <a:pt x="7663" y="3753"/>
                </a:lnTo>
                <a:lnTo>
                  <a:pt x="7678" y="3758"/>
                </a:lnTo>
                <a:lnTo>
                  <a:pt x="7692" y="3763"/>
                </a:lnTo>
                <a:lnTo>
                  <a:pt x="7706" y="3768"/>
                </a:lnTo>
                <a:lnTo>
                  <a:pt x="7719" y="3774"/>
                </a:lnTo>
                <a:lnTo>
                  <a:pt x="7732" y="3781"/>
                </a:lnTo>
                <a:lnTo>
                  <a:pt x="7745" y="3788"/>
                </a:lnTo>
                <a:lnTo>
                  <a:pt x="7757" y="3797"/>
                </a:lnTo>
                <a:lnTo>
                  <a:pt x="7768" y="3805"/>
                </a:lnTo>
                <a:lnTo>
                  <a:pt x="7779" y="3814"/>
                </a:lnTo>
                <a:lnTo>
                  <a:pt x="7791" y="3823"/>
                </a:lnTo>
                <a:lnTo>
                  <a:pt x="7801" y="3834"/>
                </a:lnTo>
                <a:lnTo>
                  <a:pt x="7811" y="3843"/>
                </a:lnTo>
                <a:lnTo>
                  <a:pt x="7820" y="3853"/>
                </a:lnTo>
                <a:lnTo>
                  <a:pt x="7829" y="3864"/>
                </a:lnTo>
                <a:lnTo>
                  <a:pt x="7837" y="3875"/>
                </a:lnTo>
                <a:lnTo>
                  <a:pt x="7846" y="3886"/>
                </a:lnTo>
                <a:lnTo>
                  <a:pt x="7853" y="3898"/>
                </a:lnTo>
                <a:lnTo>
                  <a:pt x="7860" y="3910"/>
                </a:lnTo>
                <a:lnTo>
                  <a:pt x="7867" y="3922"/>
                </a:lnTo>
                <a:lnTo>
                  <a:pt x="7873" y="3934"/>
                </a:lnTo>
                <a:lnTo>
                  <a:pt x="7879" y="3947"/>
                </a:lnTo>
                <a:lnTo>
                  <a:pt x="7884" y="3960"/>
                </a:lnTo>
                <a:lnTo>
                  <a:pt x="7888" y="3973"/>
                </a:lnTo>
                <a:lnTo>
                  <a:pt x="7893" y="3987"/>
                </a:lnTo>
                <a:lnTo>
                  <a:pt x="7896" y="4001"/>
                </a:lnTo>
                <a:lnTo>
                  <a:pt x="7713" y="4062"/>
                </a:lnTo>
                <a:lnTo>
                  <a:pt x="7710" y="4050"/>
                </a:lnTo>
                <a:lnTo>
                  <a:pt x="7706" y="4037"/>
                </a:lnTo>
                <a:lnTo>
                  <a:pt x="7702" y="4025"/>
                </a:lnTo>
                <a:lnTo>
                  <a:pt x="7697" y="4013"/>
                </a:lnTo>
                <a:lnTo>
                  <a:pt x="7690" y="4001"/>
                </a:lnTo>
                <a:lnTo>
                  <a:pt x="7683" y="3990"/>
                </a:lnTo>
                <a:lnTo>
                  <a:pt x="7673" y="3980"/>
                </a:lnTo>
                <a:lnTo>
                  <a:pt x="7664" y="3969"/>
                </a:lnTo>
                <a:lnTo>
                  <a:pt x="7654" y="3960"/>
                </a:lnTo>
                <a:lnTo>
                  <a:pt x="7642" y="3952"/>
                </a:lnTo>
                <a:lnTo>
                  <a:pt x="7630" y="3945"/>
                </a:lnTo>
                <a:lnTo>
                  <a:pt x="7615" y="3938"/>
                </a:lnTo>
                <a:lnTo>
                  <a:pt x="7601" y="3932"/>
                </a:lnTo>
                <a:lnTo>
                  <a:pt x="7585" y="3929"/>
                </a:lnTo>
                <a:lnTo>
                  <a:pt x="7567" y="3927"/>
                </a:lnTo>
                <a:lnTo>
                  <a:pt x="7550" y="3926"/>
                </a:lnTo>
                <a:lnTo>
                  <a:pt x="7539" y="3926"/>
                </a:lnTo>
                <a:lnTo>
                  <a:pt x="7529" y="3927"/>
                </a:lnTo>
                <a:lnTo>
                  <a:pt x="7519" y="3928"/>
                </a:lnTo>
                <a:lnTo>
                  <a:pt x="7509" y="3930"/>
                </a:lnTo>
                <a:lnTo>
                  <a:pt x="7500" y="3932"/>
                </a:lnTo>
                <a:lnTo>
                  <a:pt x="7491" y="3934"/>
                </a:lnTo>
                <a:lnTo>
                  <a:pt x="7483" y="3937"/>
                </a:lnTo>
                <a:lnTo>
                  <a:pt x="7475" y="3942"/>
                </a:lnTo>
                <a:lnTo>
                  <a:pt x="7459" y="3950"/>
                </a:lnTo>
                <a:lnTo>
                  <a:pt x="7446" y="3959"/>
                </a:lnTo>
                <a:lnTo>
                  <a:pt x="7434" y="3969"/>
                </a:lnTo>
                <a:lnTo>
                  <a:pt x="7424" y="3982"/>
                </a:lnTo>
                <a:lnTo>
                  <a:pt x="7414" y="3994"/>
                </a:lnTo>
                <a:lnTo>
                  <a:pt x="7406" y="4007"/>
                </a:lnTo>
                <a:lnTo>
                  <a:pt x="7398" y="4022"/>
                </a:lnTo>
                <a:lnTo>
                  <a:pt x="7393" y="4036"/>
                </a:lnTo>
                <a:lnTo>
                  <a:pt x="7389" y="4052"/>
                </a:lnTo>
                <a:lnTo>
                  <a:pt x="7385" y="4067"/>
                </a:lnTo>
                <a:lnTo>
                  <a:pt x="7384" y="4082"/>
                </a:lnTo>
                <a:lnTo>
                  <a:pt x="7383" y="4098"/>
                </a:lnTo>
                <a:lnTo>
                  <a:pt x="7383" y="4569"/>
                </a:lnTo>
                <a:lnTo>
                  <a:pt x="7384" y="4587"/>
                </a:lnTo>
                <a:lnTo>
                  <a:pt x="7385" y="4606"/>
                </a:lnTo>
                <a:lnTo>
                  <a:pt x="7389" y="4623"/>
                </a:lnTo>
                <a:lnTo>
                  <a:pt x="7393" y="4640"/>
                </a:lnTo>
                <a:lnTo>
                  <a:pt x="7399" y="4656"/>
                </a:lnTo>
                <a:lnTo>
                  <a:pt x="7406" y="4672"/>
                </a:lnTo>
                <a:lnTo>
                  <a:pt x="7415" y="4686"/>
                </a:lnTo>
                <a:lnTo>
                  <a:pt x="7425" y="4699"/>
                </a:lnTo>
                <a:lnTo>
                  <a:pt x="7435" y="4712"/>
                </a:lnTo>
                <a:lnTo>
                  <a:pt x="7448" y="4722"/>
                </a:lnTo>
                <a:lnTo>
                  <a:pt x="7462" y="4731"/>
                </a:lnTo>
                <a:lnTo>
                  <a:pt x="7477" y="4739"/>
                </a:lnTo>
                <a:lnTo>
                  <a:pt x="7485" y="4742"/>
                </a:lnTo>
                <a:lnTo>
                  <a:pt x="7493" y="4746"/>
                </a:lnTo>
                <a:lnTo>
                  <a:pt x="7501" y="4749"/>
                </a:lnTo>
                <a:lnTo>
                  <a:pt x="7510" y="4751"/>
                </a:lnTo>
                <a:lnTo>
                  <a:pt x="7530" y="4753"/>
                </a:lnTo>
                <a:lnTo>
                  <a:pt x="7550" y="4754"/>
                </a:lnTo>
                <a:lnTo>
                  <a:pt x="7565" y="4754"/>
                </a:lnTo>
                <a:lnTo>
                  <a:pt x="7580" y="4752"/>
                </a:lnTo>
                <a:lnTo>
                  <a:pt x="7594" y="4749"/>
                </a:lnTo>
                <a:lnTo>
                  <a:pt x="7607" y="4744"/>
                </a:lnTo>
                <a:lnTo>
                  <a:pt x="7620" y="4740"/>
                </a:lnTo>
                <a:lnTo>
                  <a:pt x="7633" y="4734"/>
                </a:lnTo>
                <a:lnTo>
                  <a:pt x="7645" y="4727"/>
                </a:lnTo>
                <a:lnTo>
                  <a:pt x="7656" y="4718"/>
                </a:lnTo>
                <a:lnTo>
                  <a:pt x="7666" y="4709"/>
                </a:lnTo>
                <a:lnTo>
                  <a:pt x="7675" y="4698"/>
                </a:lnTo>
                <a:lnTo>
                  <a:pt x="7685" y="4688"/>
                </a:lnTo>
                <a:lnTo>
                  <a:pt x="7692" y="4676"/>
                </a:lnTo>
                <a:lnTo>
                  <a:pt x="7698" y="4663"/>
                </a:lnTo>
                <a:lnTo>
                  <a:pt x="7704" y="4649"/>
                </a:lnTo>
                <a:lnTo>
                  <a:pt x="7708" y="4634"/>
                </a:lnTo>
                <a:lnTo>
                  <a:pt x="7711" y="4620"/>
                </a:lnTo>
                <a:lnTo>
                  <a:pt x="7895" y="4679"/>
                </a:lnTo>
                <a:close/>
                <a:moveTo>
                  <a:pt x="6626" y="4659"/>
                </a:moveTo>
                <a:lnTo>
                  <a:pt x="6641" y="4657"/>
                </a:lnTo>
                <a:lnTo>
                  <a:pt x="6654" y="4655"/>
                </a:lnTo>
                <a:lnTo>
                  <a:pt x="6667" y="4653"/>
                </a:lnTo>
                <a:lnTo>
                  <a:pt x="6678" y="4650"/>
                </a:lnTo>
                <a:lnTo>
                  <a:pt x="6691" y="4646"/>
                </a:lnTo>
                <a:lnTo>
                  <a:pt x="6702" y="4642"/>
                </a:lnTo>
                <a:lnTo>
                  <a:pt x="6712" y="4637"/>
                </a:lnTo>
                <a:lnTo>
                  <a:pt x="6722" y="4630"/>
                </a:lnTo>
                <a:lnTo>
                  <a:pt x="6731" y="4624"/>
                </a:lnTo>
                <a:lnTo>
                  <a:pt x="6739" y="4618"/>
                </a:lnTo>
                <a:lnTo>
                  <a:pt x="6749" y="4611"/>
                </a:lnTo>
                <a:lnTo>
                  <a:pt x="6756" y="4603"/>
                </a:lnTo>
                <a:lnTo>
                  <a:pt x="6763" y="4593"/>
                </a:lnTo>
                <a:lnTo>
                  <a:pt x="6770" y="4585"/>
                </a:lnTo>
                <a:lnTo>
                  <a:pt x="6775" y="4575"/>
                </a:lnTo>
                <a:lnTo>
                  <a:pt x="6781" y="4565"/>
                </a:lnTo>
                <a:lnTo>
                  <a:pt x="6786" y="4553"/>
                </a:lnTo>
                <a:lnTo>
                  <a:pt x="6790" y="4542"/>
                </a:lnTo>
                <a:lnTo>
                  <a:pt x="6795" y="4530"/>
                </a:lnTo>
                <a:lnTo>
                  <a:pt x="6798" y="4516"/>
                </a:lnTo>
                <a:lnTo>
                  <a:pt x="6806" y="4489"/>
                </a:lnTo>
                <a:lnTo>
                  <a:pt x="6812" y="4459"/>
                </a:lnTo>
                <a:lnTo>
                  <a:pt x="6817" y="4426"/>
                </a:lnTo>
                <a:lnTo>
                  <a:pt x="6820" y="4391"/>
                </a:lnTo>
                <a:lnTo>
                  <a:pt x="6822" y="4354"/>
                </a:lnTo>
                <a:lnTo>
                  <a:pt x="6822" y="4314"/>
                </a:lnTo>
                <a:lnTo>
                  <a:pt x="6822" y="4279"/>
                </a:lnTo>
                <a:lnTo>
                  <a:pt x="6820" y="4245"/>
                </a:lnTo>
                <a:lnTo>
                  <a:pt x="6816" y="4213"/>
                </a:lnTo>
                <a:lnTo>
                  <a:pt x="6812" y="4183"/>
                </a:lnTo>
                <a:lnTo>
                  <a:pt x="6806" y="4155"/>
                </a:lnTo>
                <a:lnTo>
                  <a:pt x="6798" y="4130"/>
                </a:lnTo>
                <a:lnTo>
                  <a:pt x="6789" y="4105"/>
                </a:lnTo>
                <a:lnTo>
                  <a:pt x="6779" y="4082"/>
                </a:lnTo>
                <a:lnTo>
                  <a:pt x="6774" y="4072"/>
                </a:lnTo>
                <a:lnTo>
                  <a:pt x="6768" y="4062"/>
                </a:lnTo>
                <a:lnTo>
                  <a:pt x="6761" y="4053"/>
                </a:lnTo>
                <a:lnTo>
                  <a:pt x="6754" y="4044"/>
                </a:lnTo>
                <a:lnTo>
                  <a:pt x="6746" y="4036"/>
                </a:lnTo>
                <a:lnTo>
                  <a:pt x="6737" y="4029"/>
                </a:lnTo>
                <a:lnTo>
                  <a:pt x="6729" y="4022"/>
                </a:lnTo>
                <a:lnTo>
                  <a:pt x="6720" y="4016"/>
                </a:lnTo>
                <a:lnTo>
                  <a:pt x="6710" y="4009"/>
                </a:lnTo>
                <a:lnTo>
                  <a:pt x="6700" y="4004"/>
                </a:lnTo>
                <a:lnTo>
                  <a:pt x="6688" y="4000"/>
                </a:lnTo>
                <a:lnTo>
                  <a:pt x="6677" y="3996"/>
                </a:lnTo>
                <a:lnTo>
                  <a:pt x="6665" y="3993"/>
                </a:lnTo>
                <a:lnTo>
                  <a:pt x="6653" y="3991"/>
                </a:lnTo>
                <a:lnTo>
                  <a:pt x="6641" y="3989"/>
                </a:lnTo>
                <a:lnTo>
                  <a:pt x="6626" y="3987"/>
                </a:lnTo>
                <a:lnTo>
                  <a:pt x="6626" y="4659"/>
                </a:lnTo>
                <a:close/>
                <a:moveTo>
                  <a:pt x="6437" y="3987"/>
                </a:moveTo>
                <a:lnTo>
                  <a:pt x="6423" y="3989"/>
                </a:lnTo>
                <a:lnTo>
                  <a:pt x="6410" y="3991"/>
                </a:lnTo>
                <a:lnTo>
                  <a:pt x="6398" y="3993"/>
                </a:lnTo>
                <a:lnTo>
                  <a:pt x="6386" y="3996"/>
                </a:lnTo>
                <a:lnTo>
                  <a:pt x="6375" y="4000"/>
                </a:lnTo>
                <a:lnTo>
                  <a:pt x="6364" y="4005"/>
                </a:lnTo>
                <a:lnTo>
                  <a:pt x="6353" y="4010"/>
                </a:lnTo>
                <a:lnTo>
                  <a:pt x="6344" y="4016"/>
                </a:lnTo>
                <a:lnTo>
                  <a:pt x="6335" y="4022"/>
                </a:lnTo>
                <a:lnTo>
                  <a:pt x="6326" y="4029"/>
                </a:lnTo>
                <a:lnTo>
                  <a:pt x="6318" y="4037"/>
                </a:lnTo>
                <a:lnTo>
                  <a:pt x="6311" y="4045"/>
                </a:lnTo>
                <a:lnTo>
                  <a:pt x="6303" y="4054"/>
                </a:lnTo>
                <a:lnTo>
                  <a:pt x="6296" y="4063"/>
                </a:lnTo>
                <a:lnTo>
                  <a:pt x="6290" y="4073"/>
                </a:lnTo>
                <a:lnTo>
                  <a:pt x="6285" y="4084"/>
                </a:lnTo>
                <a:lnTo>
                  <a:pt x="6275" y="4107"/>
                </a:lnTo>
                <a:lnTo>
                  <a:pt x="6267" y="4132"/>
                </a:lnTo>
                <a:lnTo>
                  <a:pt x="6260" y="4159"/>
                </a:lnTo>
                <a:lnTo>
                  <a:pt x="6254" y="4186"/>
                </a:lnTo>
                <a:lnTo>
                  <a:pt x="6248" y="4216"/>
                </a:lnTo>
                <a:lnTo>
                  <a:pt x="6245" y="4247"/>
                </a:lnTo>
                <a:lnTo>
                  <a:pt x="6243" y="4281"/>
                </a:lnTo>
                <a:lnTo>
                  <a:pt x="6242" y="4316"/>
                </a:lnTo>
                <a:lnTo>
                  <a:pt x="6243" y="4354"/>
                </a:lnTo>
                <a:lnTo>
                  <a:pt x="6245" y="4391"/>
                </a:lnTo>
                <a:lnTo>
                  <a:pt x="6248" y="4425"/>
                </a:lnTo>
                <a:lnTo>
                  <a:pt x="6253" y="4458"/>
                </a:lnTo>
                <a:lnTo>
                  <a:pt x="6255" y="4472"/>
                </a:lnTo>
                <a:lnTo>
                  <a:pt x="6258" y="4487"/>
                </a:lnTo>
                <a:lnTo>
                  <a:pt x="6261" y="4501"/>
                </a:lnTo>
                <a:lnTo>
                  <a:pt x="6265" y="4514"/>
                </a:lnTo>
                <a:lnTo>
                  <a:pt x="6269" y="4528"/>
                </a:lnTo>
                <a:lnTo>
                  <a:pt x="6273" y="4540"/>
                </a:lnTo>
                <a:lnTo>
                  <a:pt x="6278" y="4551"/>
                </a:lnTo>
                <a:lnTo>
                  <a:pt x="6283" y="4563"/>
                </a:lnTo>
                <a:lnTo>
                  <a:pt x="6289" y="4573"/>
                </a:lnTo>
                <a:lnTo>
                  <a:pt x="6295" y="4583"/>
                </a:lnTo>
                <a:lnTo>
                  <a:pt x="6301" y="4592"/>
                </a:lnTo>
                <a:lnTo>
                  <a:pt x="6310" y="4602"/>
                </a:lnTo>
                <a:lnTo>
                  <a:pt x="6317" y="4609"/>
                </a:lnTo>
                <a:lnTo>
                  <a:pt x="6325" y="4617"/>
                </a:lnTo>
                <a:lnTo>
                  <a:pt x="6334" y="4623"/>
                </a:lnTo>
                <a:lnTo>
                  <a:pt x="6343" y="4629"/>
                </a:lnTo>
                <a:lnTo>
                  <a:pt x="6352" y="4636"/>
                </a:lnTo>
                <a:lnTo>
                  <a:pt x="6364" y="4641"/>
                </a:lnTo>
                <a:lnTo>
                  <a:pt x="6374" y="4645"/>
                </a:lnTo>
                <a:lnTo>
                  <a:pt x="6385" y="4649"/>
                </a:lnTo>
                <a:lnTo>
                  <a:pt x="6397" y="4652"/>
                </a:lnTo>
                <a:lnTo>
                  <a:pt x="6409" y="4655"/>
                </a:lnTo>
                <a:lnTo>
                  <a:pt x="6423" y="4657"/>
                </a:lnTo>
                <a:lnTo>
                  <a:pt x="6437" y="4659"/>
                </a:lnTo>
                <a:lnTo>
                  <a:pt x="6437" y="3987"/>
                </a:lnTo>
                <a:close/>
                <a:moveTo>
                  <a:pt x="6438" y="4832"/>
                </a:moveTo>
                <a:lnTo>
                  <a:pt x="6410" y="4829"/>
                </a:lnTo>
                <a:lnTo>
                  <a:pt x="6384" y="4826"/>
                </a:lnTo>
                <a:lnTo>
                  <a:pt x="6358" y="4821"/>
                </a:lnTo>
                <a:lnTo>
                  <a:pt x="6334" y="4814"/>
                </a:lnTo>
                <a:lnTo>
                  <a:pt x="6311" y="4808"/>
                </a:lnTo>
                <a:lnTo>
                  <a:pt x="6289" y="4801"/>
                </a:lnTo>
                <a:lnTo>
                  <a:pt x="6269" y="4792"/>
                </a:lnTo>
                <a:lnTo>
                  <a:pt x="6250" y="4783"/>
                </a:lnTo>
                <a:lnTo>
                  <a:pt x="6231" y="4772"/>
                </a:lnTo>
                <a:lnTo>
                  <a:pt x="6215" y="4762"/>
                </a:lnTo>
                <a:lnTo>
                  <a:pt x="6199" y="4750"/>
                </a:lnTo>
                <a:lnTo>
                  <a:pt x="6183" y="4737"/>
                </a:lnTo>
                <a:lnTo>
                  <a:pt x="6169" y="4724"/>
                </a:lnTo>
                <a:lnTo>
                  <a:pt x="6156" y="4710"/>
                </a:lnTo>
                <a:lnTo>
                  <a:pt x="6144" y="4694"/>
                </a:lnTo>
                <a:lnTo>
                  <a:pt x="6131" y="4679"/>
                </a:lnTo>
                <a:lnTo>
                  <a:pt x="6121" y="4661"/>
                </a:lnTo>
                <a:lnTo>
                  <a:pt x="6111" y="4644"/>
                </a:lnTo>
                <a:lnTo>
                  <a:pt x="6103" y="4625"/>
                </a:lnTo>
                <a:lnTo>
                  <a:pt x="6095" y="4607"/>
                </a:lnTo>
                <a:lnTo>
                  <a:pt x="6088" y="4587"/>
                </a:lnTo>
                <a:lnTo>
                  <a:pt x="6080" y="4567"/>
                </a:lnTo>
                <a:lnTo>
                  <a:pt x="6075" y="4545"/>
                </a:lnTo>
                <a:lnTo>
                  <a:pt x="6070" y="4522"/>
                </a:lnTo>
                <a:lnTo>
                  <a:pt x="6066" y="4500"/>
                </a:lnTo>
                <a:lnTo>
                  <a:pt x="6062" y="4476"/>
                </a:lnTo>
                <a:lnTo>
                  <a:pt x="6059" y="4453"/>
                </a:lnTo>
                <a:lnTo>
                  <a:pt x="6057" y="4427"/>
                </a:lnTo>
                <a:lnTo>
                  <a:pt x="6055" y="4401"/>
                </a:lnTo>
                <a:lnTo>
                  <a:pt x="6054" y="4375"/>
                </a:lnTo>
                <a:lnTo>
                  <a:pt x="6053" y="4348"/>
                </a:lnTo>
                <a:lnTo>
                  <a:pt x="6053" y="4321"/>
                </a:lnTo>
                <a:lnTo>
                  <a:pt x="6053" y="4294"/>
                </a:lnTo>
                <a:lnTo>
                  <a:pt x="6054" y="4269"/>
                </a:lnTo>
                <a:lnTo>
                  <a:pt x="6055" y="4244"/>
                </a:lnTo>
                <a:lnTo>
                  <a:pt x="6057" y="4219"/>
                </a:lnTo>
                <a:lnTo>
                  <a:pt x="6060" y="4196"/>
                </a:lnTo>
                <a:lnTo>
                  <a:pt x="6063" y="4172"/>
                </a:lnTo>
                <a:lnTo>
                  <a:pt x="6067" y="4148"/>
                </a:lnTo>
                <a:lnTo>
                  <a:pt x="6072" y="4126"/>
                </a:lnTo>
                <a:lnTo>
                  <a:pt x="6077" y="4104"/>
                </a:lnTo>
                <a:lnTo>
                  <a:pt x="6084" y="4082"/>
                </a:lnTo>
                <a:lnTo>
                  <a:pt x="6091" y="4062"/>
                </a:lnTo>
                <a:lnTo>
                  <a:pt x="6098" y="4042"/>
                </a:lnTo>
                <a:lnTo>
                  <a:pt x="6106" y="4023"/>
                </a:lnTo>
                <a:lnTo>
                  <a:pt x="6116" y="4004"/>
                </a:lnTo>
                <a:lnTo>
                  <a:pt x="6126" y="3987"/>
                </a:lnTo>
                <a:lnTo>
                  <a:pt x="6136" y="3969"/>
                </a:lnTo>
                <a:lnTo>
                  <a:pt x="6149" y="3953"/>
                </a:lnTo>
                <a:lnTo>
                  <a:pt x="6161" y="3937"/>
                </a:lnTo>
                <a:lnTo>
                  <a:pt x="6175" y="3923"/>
                </a:lnTo>
                <a:lnTo>
                  <a:pt x="6189" y="3909"/>
                </a:lnTo>
                <a:lnTo>
                  <a:pt x="6205" y="3895"/>
                </a:lnTo>
                <a:lnTo>
                  <a:pt x="6221" y="3884"/>
                </a:lnTo>
                <a:lnTo>
                  <a:pt x="6238" y="3872"/>
                </a:lnTo>
                <a:lnTo>
                  <a:pt x="6257" y="3861"/>
                </a:lnTo>
                <a:lnTo>
                  <a:pt x="6275" y="3852"/>
                </a:lnTo>
                <a:lnTo>
                  <a:pt x="6295" y="3843"/>
                </a:lnTo>
                <a:lnTo>
                  <a:pt x="6317" y="3836"/>
                </a:lnTo>
                <a:lnTo>
                  <a:pt x="6339" y="3828"/>
                </a:lnTo>
                <a:lnTo>
                  <a:pt x="6363" y="3822"/>
                </a:lnTo>
                <a:lnTo>
                  <a:pt x="6386" y="3817"/>
                </a:lnTo>
                <a:lnTo>
                  <a:pt x="6411" y="3813"/>
                </a:lnTo>
                <a:lnTo>
                  <a:pt x="6438" y="3810"/>
                </a:lnTo>
                <a:lnTo>
                  <a:pt x="6438" y="3747"/>
                </a:lnTo>
                <a:lnTo>
                  <a:pt x="6625" y="3747"/>
                </a:lnTo>
                <a:lnTo>
                  <a:pt x="6625" y="3810"/>
                </a:lnTo>
                <a:lnTo>
                  <a:pt x="6652" y="3813"/>
                </a:lnTo>
                <a:lnTo>
                  <a:pt x="6677" y="3817"/>
                </a:lnTo>
                <a:lnTo>
                  <a:pt x="6702" y="3822"/>
                </a:lnTo>
                <a:lnTo>
                  <a:pt x="6724" y="3828"/>
                </a:lnTo>
                <a:lnTo>
                  <a:pt x="6747" y="3835"/>
                </a:lnTo>
                <a:lnTo>
                  <a:pt x="6768" y="3843"/>
                </a:lnTo>
                <a:lnTo>
                  <a:pt x="6788" y="3851"/>
                </a:lnTo>
                <a:lnTo>
                  <a:pt x="6807" y="3860"/>
                </a:lnTo>
                <a:lnTo>
                  <a:pt x="6825" y="3871"/>
                </a:lnTo>
                <a:lnTo>
                  <a:pt x="6842" y="3882"/>
                </a:lnTo>
                <a:lnTo>
                  <a:pt x="6859" y="3894"/>
                </a:lnTo>
                <a:lnTo>
                  <a:pt x="6874" y="3907"/>
                </a:lnTo>
                <a:lnTo>
                  <a:pt x="6888" y="3920"/>
                </a:lnTo>
                <a:lnTo>
                  <a:pt x="6902" y="3934"/>
                </a:lnTo>
                <a:lnTo>
                  <a:pt x="6915" y="3950"/>
                </a:lnTo>
                <a:lnTo>
                  <a:pt x="6927" y="3965"/>
                </a:lnTo>
                <a:lnTo>
                  <a:pt x="6938" y="3982"/>
                </a:lnTo>
                <a:lnTo>
                  <a:pt x="6948" y="3999"/>
                </a:lnTo>
                <a:lnTo>
                  <a:pt x="6957" y="4017"/>
                </a:lnTo>
                <a:lnTo>
                  <a:pt x="6966" y="4036"/>
                </a:lnTo>
                <a:lnTo>
                  <a:pt x="6974" y="4056"/>
                </a:lnTo>
                <a:lnTo>
                  <a:pt x="6981" y="4075"/>
                </a:lnTo>
                <a:lnTo>
                  <a:pt x="6987" y="4097"/>
                </a:lnTo>
                <a:lnTo>
                  <a:pt x="6992" y="4118"/>
                </a:lnTo>
                <a:lnTo>
                  <a:pt x="6997" y="4141"/>
                </a:lnTo>
                <a:lnTo>
                  <a:pt x="7001" y="4164"/>
                </a:lnTo>
                <a:lnTo>
                  <a:pt x="7004" y="4187"/>
                </a:lnTo>
                <a:lnTo>
                  <a:pt x="7007" y="4212"/>
                </a:lnTo>
                <a:lnTo>
                  <a:pt x="7009" y="4237"/>
                </a:lnTo>
                <a:lnTo>
                  <a:pt x="7011" y="4262"/>
                </a:lnTo>
                <a:lnTo>
                  <a:pt x="7012" y="4288"/>
                </a:lnTo>
                <a:lnTo>
                  <a:pt x="7012" y="4316"/>
                </a:lnTo>
                <a:lnTo>
                  <a:pt x="7012" y="4344"/>
                </a:lnTo>
                <a:lnTo>
                  <a:pt x="7011" y="4370"/>
                </a:lnTo>
                <a:lnTo>
                  <a:pt x="7010" y="4396"/>
                </a:lnTo>
                <a:lnTo>
                  <a:pt x="7008" y="4423"/>
                </a:lnTo>
                <a:lnTo>
                  <a:pt x="7005" y="4447"/>
                </a:lnTo>
                <a:lnTo>
                  <a:pt x="7002" y="4472"/>
                </a:lnTo>
                <a:lnTo>
                  <a:pt x="6998" y="4496"/>
                </a:lnTo>
                <a:lnTo>
                  <a:pt x="6994" y="4518"/>
                </a:lnTo>
                <a:lnTo>
                  <a:pt x="6989" y="4541"/>
                </a:lnTo>
                <a:lnTo>
                  <a:pt x="6983" y="4563"/>
                </a:lnTo>
                <a:lnTo>
                  <a:pt x="6977" y="4583"/>
                </a:lnTo>
                <a:lnTo>
                  <a:pt x="6969" y="4604"/>
                </a:lnTo>
                <a:lnTo>
                  <a:pt x="6960" y="4622"/>
                </a:lnTo>
                <a:lnTo>
                  <a:pt x="6952" y="4641"/>
                </a:lnTo>
                <a:lnTo>
                  <a:pt x="6942" y="4659"/>
                </a:lnTo>
                <a:lnTo>
                  <a:pt x="6932" y="4676"/>
                </a:lnTo>
                <a:lnTo>
                  <a:pt x="6920" y="4692"/>
                </a:lnTo>
                <a:lnTo>
                  <a:pt x="6907" y="4707"/>
                </a:lnTo>
                <a:lnTo>
                  <a:pt x="6894" y="4722"/>
                </a:lnTo>
                <a:lnTo>
                  <a:pt x="6880" y="4735"/>
                </a:lnTo>
                <a:lnTo>
                  <a:pt x="6865" y="4749"/>
                </a:lnTo>
                <a:lnTo>
                  <a:pt x="6848" y="4760"/>
                </a:lnTo>
                <a:lnTo>
                  <a:pt x="6831" y="4771"/>
                </a:lnTo>
                <a:lnTo>
                  <a:pt x="6813" y="4782"/>
                </a:lnTo>
                <a:lnTo>
                  <a:pt x="6793" y="4792"/>
                </a:lnTo>
                <a:lnTo>
                  <a:pt x="6773" y="4800"/>
                </a:lnTo>
                <a:lnTo>
                  <a:pt x="6752" y="4808"/>
                </a:lnTo>
                <a:lnTo>
                  <a:pt x="6728" y="4814"/>
                </a:lnTo>
                <a:lnTo>
                  <a:pt x="6705" y="4821"/>
                </a:lnTo>
                <a:lnTo>
                  <a:pt x="6679" y="4825"/>
                </a:lnTo>
                <a:lnTo>
                  <a:pt x="6653" y="4829"/>
                </a:lnTo>
                <a:lnTo>
                  <a:pt x="6625" y="4832"/>
                </a:lnTo>
                <a:lnTo>
                  <a:pt x="6625" y="4931"/>
                </a:lnTo>
                <a:lnTo>
                  <a:pt x="6438" y="4931"/>
                </a:lnTo>
                <a:lnTo>
                  <a:pt x="6438" y="4832"/>
                </a:lnTo>
                <a:close/>
                <a:moveTo>
                  <a:pt x="3172" y="867"/>
                </a:moveTo>
                <a:lnTo>
                  <a:pt x="3197" y="868"/>
                </a:lnTo>
                <a:lnTo>
                  <a:pt x="3224" y="872"/>
                </a:lnTo>
                <a:lnTo>
                  <a:pt x="3248" y="877"/>
                </a:lnTo>
                <a:lnTo>
                  <a:pt x="3272" y="884"/>
                </a:lnTo>
                <a:lnTo>
                  <a:pt x="3296" y="893"/>
                </a:lnTo>
                <a:lnTo>
                  <a:pt x="3318" y="904"/>
                </a:lnTo>
                <a:lnTo>
                  <a:pt x="3340" y="916"/>
                </a:lnTo>
                <a:lnTo>
                  <a:pt x="3361" y="929"/>
                </a:lnTo>
                <a:lnTo>
                  <a:pt x="3380" y="944"/>
                </a:lnTo>
                <a:lnTo>
                  <a:pt x="3399" y="960"/>
                </a:lnTo>
                <a:lnTo>
                  <a:pt x="3417" y="978"/>
                </a:lnTo>
                <a:lnTo>
                  <a:pt x="3432" y="996"/>
                </a:lnTo>
                <a:lnTo>
                  <a:pt x="3448" y="1017"/>
                </a:lnTo>
                <a:lnTo>
                  <a:pt x="3461" y="1037"/>
                </a:lnTo>
                <a:lnTo>
                  <a:pt x="3473" y="1059"/>
                </a:lnTo>
                <a:lnTo>
                  <a:pt x="3483" y="1083"/>
                </a:lnTo>
                <a:lnTo>
                  <a:pt x="4461" y="847"/>
                </a:lnTo>
                <a:lnTo>
                  <a:pt x="4419" y="802"/>
                </a:lnTo>
                <a:lnTo>
                  <a:pt x="4378" y="759"/>
                </a:lnTo>
                <a:lnTo>
                  <a:pt x="4334" y="716"/>
                </a:lnTo>
                <a:lnTo>
                  <a:pt x="4290" y="673"/>
                </a:lnTo>
                <a:lnTo>
                  <a:pt x="4244" y="632"/>
                </a:lnTo>
                <a:lnTo>
                  <a:pt x="4198" y="592"/>
                </a:lnTo>
                <a:lnTo>
                  <a:pt x="4151" y="554"/>
                </a:lnTo>
                <a:lnTo>
                  <a:pt x="4103" y="516"/>
                </a:lnTo>
                <a:lnTo>
                  <a:pt x="4054" y="480"/>
                </a:lnTo>
                <a:lnTo>
                  <a:pt x="4004" y="444"/>
                </a:lnTo>
                <a:lnTo>
                  <a:pt x="3954" y="410"/>
                </a:lnTo>
                <a:lnTo>
                  <a:pt x="3902" y="377"/>
                </a:lnTo>
                <a:lnTo>
                  <a:pt x="3849" y="345"/>
                </a:lnTo>
                <a:lnTo>
                  <a:pt x="3796" y="316"/>
                </a:lnTo>
                <a:lnTo>
                  <a:pt x="3742" y="286"/>
                </a:lnTo>
                <a:lnTo>
                  <a:pt x="3687" y="258"/>
                </a:lnTo>
                <a:lnTo>
                  <a:pt x="3632" y="231"/>
                </a:lnTo>
                <a:lnTo>
                  <a:pt x="3576" y="207"/>
                </a:lnTo>
                <a:lnTo>
                  <a:pt x="3519" y="182"/>
                </a:lnTo>
                <a:lnTo>
                  <a:pt x="3461" y="159"/>
                </a:lnTo>
                <a:lnTo>
                  <a:pt x="3403" y="139"/>
                </a:lnTo>
                <a:lnTo>
                  <a:pt x="3344" y="118"/>
                </a:lnTo>
                <a:lnTo>
                  <a:pt x="3285" y="100"/>
                </a:lnTo>
                <a:lnTo>
                  <a:pt x="3225" y="83"/>
                </a:lnTo>
                <a:lnTo>
                  <a:pt x="3163" y="68"/>
                </a:lnTo>
                <a:lnTo>
                  <a:pt x="3102" y="53"/>
                </a:lnTo>
                <a:lnTo>
                  <a:pt x="3040" y="41"/>
                </a:lnTo>
                <a:lnTo>
                  <a:pt x="2978" y="30"/>
                </a:lnTo>
                <a:lnTo>
                  <a:pt x="2915" y="21"/>
                </a:lnTo>
                <a:lnTo>
                  <a:pt x="2852" y="12"/>
                </a:lnTo>
                <a:lnTo>
                  <a:pt x="2788" y="5"/>
                </a:lnTo>
                <a:lnTo>
                  <a:pt x="2723" y="1"/>
                </a:lnTo>
                <a:lnTo>
                  <a:pt x="3085" y="877"/>
                </a:lnTo>
                <a:lnTo>
                  <a:pt x="3105" y="873"/>
                </a:lnTo>
                <a:lnTo>
                  <a:pt x="3127" y="870"/>
                </a:lnTo>
                <a:lnTo>
                  <a:pt x="3149" y="867"/>
                </a:lnTo>
                <a:lnTo>
                  <a:pt x="3172" y="867"/>
                </a:lnTo>
                <a:close/>
                <a:moveTo>
                  <a:pt x="2821" y="1254"/>
                </a:moveTo>
                <a:lnTo>
                  <a:pt x="442" y="1129"/>
                </a:lnTo>
                <a:lnTo>
                  <a:pt x="416" y="1168"/>
                </a:lnTo>
                <a:lnTo>
                  <a:pt x="391" y="1207"/>
                </a:lnTo>
                <a:lnTo>
                  <a:pt x="367" y="1247"/>
                </a:lnTo>
                <a:lnTo>
                  <a:pt x="342" y="1287"/>
                </a:lnTo>
                <a:lnTo>
                  <a:pt x="320" y="1328"/>
                </a:lnTo>
                <a:lnTo>
                  <a:pt x="297" y="1370"/>
                </a:lnTo>
                <a:lnTo>
                  <a:pt x="276" y="1412"/>
                </a:lnTo>
                <a:lnTo>
                  <a:pt x="255" y="1454"/>
                </a:lnTo>
                <a:lnTo>
                  <a:pt x="235" y="1497"/>
                </a:lnTo>
                <a:lnTo>
                  <a:pt x="216" y="1540"/>
                </a:lnTo>
                <a:lnTo>
                  <a:pt x="198" y="1583"/>
                </a:lnTo>
                <a:lnTo>
                  <a:pt x="179" y="1627"/>
                </a:lnTo>
                <a:lnTo>
                  <a:pt x="162" y="1672"/>
                </a:lnTo>
                <a:lnTo>
                  <a:pt x="147" y="1717"/>
                </a:lnTo>
                <a:lnTo>
                  <a:pt x="130" y="1762"/>
                </a:lnTo>
                <a:lnTo>
                  <a:pt x="116" y="1807"/>
                </a:lnTo>
                <a:lnTo>
                  <a:pt x="103" y="1854"/>
                </a:lnTo>
                <a:lnTo>
                  <a:pt x="90" y="1900"/>
                </a:lnTo>
                <a:lnTo>
                  <a:pt x="77" y="1946"/>
                </a:lnTo>
                <a:lnTo>
                  <a:pt x="66" y="1993"/>
                </a:lnTo>
                <a:lnTo>
                  <a:pt x="56" y="2041"/>
                </a:lnTo>
                <a:lnTo>
                  <a:pt x="46" y="2088"/>
                </a:lnTo>
                <a:lnTo>
                  <a:pt x="38" y="2136"/>
                </a:lnTo>
                <a:lnTo>
                  <a:pt x="30" y="2185"/>
                </a:lnTo>
                <a:lnTo>
                  <a:pt x="22" y="2233"/>
                </a:lnTo>
                <a:lnTo>
                  <a:pt x="17" y="2282"/>
                </a:lnTo>
                <a:lnTo>
                  <a:pt x="12" y="2331"/>
                </a:lnTo>
                <a:lnTo>
                  <a:pt x="7" y="2380"/>
                </a:lnTo>
                <a:lnTo>
                  <a:pt x="4" y="2430"/>
                </a:lnTo>
                <a:lnTo>
                  <a:pt x="2" y="2480"/>
                </a:lnTo>
                <a:lnTo>
                  <a:pt x="0" y="2530"/>
                </a:lnTo>
                <a:lnTo>
                  <a:pt x="0" y="2580"/>
                </a:lnTo>
                <a:lnTo>
                  <a:pt x="1" y="2635"/>
                </a:lnTo>
                <a:lnTo>
                  <a:pt x="2" y="2688"/>
                </a:lnTo>
                <a:lnTo>
                  <a:pt x="5" y="2743"/>
                </a:lnTo>
                <a:lnTo>
                  <a:pt x="9" y="2796"/>
                </a:lnTo>
                <a:lnTo>
                  <a:pt x="14" y="2849"/>
                </a:lnTo>
                <a:lnTo>
                  <a:pt x="20" y="2902"/>
                </a:lnTo>
                <a:lnTo>
                  <a:pt x="27" y="2955"/>
                </a:lnTo>
                <a:lnTo>
                  <a:pt x="36" y="3006"/>
                </a:lnTo>
                <a:lnTo>
                  <a:pt x="2841" y="1342"/>
                </a:lnTo>
                <a:lnTo>
                  <a:pt x="2833" y="1321"/>
                </a:lnTo>
                <a:lnTo>
                  <a:pt x="2828" y="1299"/>
                </a:lnTo>
                <a:lnTo>
                  <a:pt x="2824" y="1277"/>
                </a:lnTo>
                <a:lnTo>
                  <a:pt x="2821" y="1254"/>
                </a:lnTo>
                <a:close/>
                <a:moveTo>
                  <a:pt x="3509" y="1231"/>
                </a:moveTo>
                <a:lnTo>
                  <a:pt x="3507" y="1255"/>
                </a:lnTo>
                <a:lnTo>
                  <a:pt x="3504" y="1280"/>
                </a:lnTo>
                <a:lnTo>
                  <a:pt x="3499" y="1304"/>
                </a:lnTo>
                <a:lnTo>
                  <a:pt x="3491" y="1327"/>
                </a:lnTo>
                <a:lnTo>
                  <a:pt x="3483" y="1350"/>
                </a:lnTo>
                <a:lnTo>
                  <a:pt x="3474" y="1371"/>
                </a:lnTo>
                <a:lnTo>
                  <a:pt x="3463" y="1392"/>
                </a:lnTo>
                <a:lnTo>
                  <a:pt x="3451" y="1413"/>
                </a:lnTo>
                <a:lnTo>
                  <a:pt x="5090" y="2982"/>
                </a:lnTo>
                <a:lnTo>
                  <a:pt x="5098" y="2933"/>
                </a:lnTo>
                <a:lnTo>
                  <a:pt x="5104" y="2884"/>
                </a:lnTo>
                <a:lnTo>
                  <a:pt x="5109" y="2834"/>
                </a:lnTo>
                <a:lnTo>
                  <a:pt x="5114" y="2784"/>
                </a:lnTo>
                <a:lnTo>
                  <a:pt x="5117" y="2734"/>
                </a:lnTo>
                <a:lnTo>
                  <a:pt x="5120" y="2682"/>
                </a:lnTo>
                <a:lnTo>
                  <a:pt x="5121" y="2632"/>
                </a:lnTo>
                <a:lnTo>
                  <a:pt x="5122" y="2580"/>
                </a:lnTo>
                <a:lnTo>
                  <a:pt x="5121" y="2528"/>
                </a:lnTo>
                <a:lnTo>
                  <a:pt x="5120" y="2477"/>
                </a:lnTo>
                <a:lnTo>
                  <a:pt x="5117" y="2425"/>
                </a:lnTo>
                <a:lnTo>
                  <a:pt x="5114" y="2374"/>
                </a:lnTo>
                <a:lnTo>
                  <a:pt x="5109" y="2323"/>
                </a:lnTo>
                <a:lnTo>
                  <a:pt x="5104" y="2273"/>
                </a:lnTo>
                <a:lnTo>
                  <a:pt x="5098" y="2223"/>
                </a:lnTo>
                <a:lnTo>
                  <a:pt x="5089" y="2172"/>
                </a:lnTo>
                <a:lnTo>
                  <a:pt x="5081" y="2123"/>
                </a:lnTo>
                <a:lnTo>
                  <a:pt x="5072" y="2074"/>
                </a:lnTo>
                <a:lnTo>
                  <a:pt x="5062" y="2025"/>
                </a:lnTo>
                <a:lnTo>
                  <a:pt x="5051" y="1976"/>
                </a:lnTo>
                <a:lnTo>
                  <a:pt x="5040" y="1928"/>
                </a:lnTo>
                <a:lnTo>
                  <a:pt x="5026" y="1880"/>
                </a:lnTo>
                <a:lnTo>
                  <a:pt x="5012" y="1833"/>
                </a:lnTo>
                <a:lnTo>
                  <a:pt x="4998" y="1786"/>
                </a:lnTo>
                <a:lnTo>
                  <a:pt x="4983" y="1738"/>
                </a:lnTo>
                <a:lnTo>
                  <a:pt x="4966" y="1692"/>
                </a:lnTo>
                <a:lnTo>
                  <a:pt x="4949" y="1647"/>
                </a:lnTo>
                <a:lnTo>
                  <a:pt x="4931" y="1601"/>
                </a:lnTo>
                <a:lnTo>
                  <a:pt x="4912" y="1555"/>
                </a:lnTo>
                <a:lnTo>
                  <a:pt x="4892" y="1511"/>
                </a:lnTo>
                <a:lnTo>
                  <a:pt x="4871" y="1467"/>
                </a:lnTo>
                <a:lnTo>
                  <a:pt x="4851" y="1424"/>
                </a:lnTo>
                <a:lnTo>
                  <a:pt x="4829" y="1380"/>
                </a:lnTo>
                <a:lnTo>
                  <a:pt x="4806" y="1338"/>
                </a:lnTo>
                <a:lnTo>
                  <a:pt x="4782" y="1295"/>
                </a:lnTo>
                <a:lnTo>
                  <a:pt x="4757" y="1253"/>
                </a:lnTo>
                <a:lnTo>
                  <a:pt x="4733" y="1212"/>
                </a:lnTo>
                <a:lnTo>
                  <a:pt x="4708" y="1171"/>
                </a:lnTo>
                <a:lnTo>
                  <a:pt x="4681" y="1131"/>
                </a:lnTo>
                <a:lnTo>
                  <a:pt x="4654" y="1092"/>
                </a:lnTo>
                <a:lnTo>
                  <a:pt x="3509" y="1231"/>
                </a:lnTo>
                <a:close/>
                <a:moveTo>
                  <a:pt x="2947" y="946"/>
                </a:moveTo>
                <a:lnTo>
                  <a:pt x="2411" y="0"/>
                </a:lnTo>
                <a:lnTo>
                  <a:pt x="2346" y="5"/>
                </a:lnTo>
                <a:lnTo>
                  <a:pt x="2280" y="11"/>
                </a:lnTo>
                <a:lnTo>
                  <a:pt x="2216" y="19"/>
                </a:lnTo>
                <a:lnTo>
                  <a:pt x="2153" y="28"/>
                </a:lnTo>
                <a:lnTo>
                  <a:pt x="2090" y="39"/>
                </a:lnTo>
                <a:lnTo>
                  <a:pt x="2027" y="51"/>
                </a:lnTo>
                <a:lnTo>
                  <a:pt x="1965" y="66"/>
                </a:lnTo>
                <a:lnTo>
                  <a:pt x="1904" y="81"/>
                </a:lnTo>
                <a:lnTo>
                  <a:pt x="1842" y="99"/>
                </a:lnTo>
                <a:lnTo>
                  <a:pt x="1782" y="117"/>
                </a:lnTo>
                <a:lnTo>
                  <a:pt x="1722" y="137"/>
                </a:lnTo>
                <a:lnTo>
                  <a:pt x="1663" y="158"/>
                </a:lnTo>
                <a:lnTo>
                  <a:pt x="1605" y="181"/>
                </a:lnTo>
                <a:lnTo>
                  <a:pt x="1547" y="206"/>
                </a:lnTo>
                <a:lnTo>
                  <a:pt x="1491" y="231"/>
                </a:lnTo>
                <a:lnTo>
                  <a:pt x="1434" y="258"/>
                </a:lnTo>
                <a:lnTo>
                  <a:pt x="1379" y="287"/>
                </a:lnTo>
                <a:lnTo>
                  <a:pt x="1324" y="316"/>
                </a:lnTo>
                <a:lnTo>
                  <a:pt x="1271" y="346"/>
                </a:lnTo>
                <a:lnTo>
                  <a:pt x="1218" y="379"/>
                </a:lnTo>
                <a:lnTo>
                  <a:pt x="1165" y="412"/>
                </a:lnTo>
                <a:lnTo>
                  <a:pt x="1114" y="447"/>
                </a:lnTo>
                <a:lnTo>
                  <a:pt x="1064" y="483"/>
                </a:lnTo>
                <a:lnTo>
                  <a:pt x="1014" y="519"/>
                </a:lnTo>
                <a:lnTo>
                  <a:pt x="966" y="558"/>
                </a:lnTo>
                <a:lnTo>
                  <a:pt x="918" y="597"/>
                </a:lnTo>
                <a:lnTo>
                  <a:pt x="872" y="637"/>
                </a:lnTo>
                <a:lnTo>
                  <a:pt x="826" y="680"/>
                </a:lnTo>
                <a:lnTo>
                  <a:pt x="781" y="722"/>
                </a:lnTo>
                <a:lnTo>
                  <a:pt x="737" y="765"/>
                </a:lnTo>
                <a:lnTo>
                  <a:pt x="695" y="810"/>
                </a:lnTo>
                <a:lnTo>
                  <a:pt x="653" y="855"/>
                </a:lnTo>
                <a:lnTo>
                  <a:pt x="2831" y="1120"/>
                </a:lnTo>
                <a:lnTo>
                  <a:pt x="2836" y="1106"/>
                </a:lnTo>
                <a:lnTo>
                  <a:pt x="2841" y="1094"/>
                </a:lnTo>
                <a:lnTo>
                  <a:pt x="2846" y="1082"/>
                </a:lnTo>
                <a:lnTo>
                  <a:pt x="2851" y="1069"/>
                </a:lnTo>
                <a:lnTo>
                  <a:pt x="2863" y="1046"/>
                </a:lnTo>
                <a:lnTo>
                  <a:pt x="2876" y="1023"/>
                </a:lnTo>
                <a:lnTo>
                  <a:pt x="2892" y="1002"/>
                </a:lnTo>
                <a:lnTo>
                  <a:pt x="2908" y="982"/>
                </a:lnTo>
                <a:lnTo>
                  <a:pt x="2926" y="963"/>
                </a:lnTo>
                <a:lnTo>
                  <a:pt x="2947" y="946"/>
                </a:lnTo>
                <a:close/>
                <a:moveTo>
                  <a:pt x="3273" y="1546"/>
                </a:moveTo>
                <a:lnTo>
                  <a:pt x="3798" y="4844"/>
                </a:lnTo>
                <a:lnTo>
                  <a:pt x="3853" y="4813"/>
                </a:lnTo>
                <a:lnTo>
                  <a:pt x="3906" y="4780"/>
                </a:lnTo>
                <a:lnTo>
                  <a:pt x="3959" y="4747"/>
                </a:lnTo>
                <a:lnTo>
                  <a:pt x="4010" y="4712"/>
                </a:lnTo>
                <a:lnTo>
                  <a:pt x="4061" y="4676"/>
                </a:lnTo>
                <a:lnTo>
                  <a:pt x="4111" y="4638"/>
                </a:lnTo>
                <a:lnTo>
                  <a:pt x="4160" y="4600"/>
                </a:lnTo>
                <a:lnTo>
                  <a:pt x="4207" y="4559"/>
                </a:lnTo>
                <a:lnTo>
                  <a:pt x="4254" y="4518"/>
                </a:lnTo>
                <a:lnTo>
                  <a:pt x="4301" y="4477"/>
                </a:lnTo>
                <a:lnTo>
                  <a:pt x="4346" y="4434"/>
                </a:lnTo>
                <a:lnTo>
                  <a:pt x="4390" y="4390"/>
                </a:lnTo>
                <a:lnTo>
                  <a:pt x="4433" y="4345"/>
                </a:lnTo>
                <a:lnTo>
                  <a:pt x="4474" y="4298"/>
                </a:lnTo>
                <a:lnTo>
                  <a:pt x="4515" y="4250"/>
                </a:lnTo>
                <a:lnTo>
                  <a:pt x="4555" y="4203"/>
                </a:lnTo>
                <a:lnTo>
                  <a:pt x="4592" y="4153"/>
                </a:lnTo>
                <a:lnTo>
                  <a:pt x="4630" y="4103"/>
                </a:lnTo>
                <a:lnTo>
                  <a:pt x="4666" y="4052"/>
                </a:lnTo>
                <a:lnTo>
                  <a:pt x="4701" y="3999"/>
                </a:lnTo>
                <a:lnTo>
                  <a:pt x="4735" y="3947"/>
                </a:lnTo>
                <a:lnTo>
                  <a:pt x="4767" y="3892"/>
                </a:lnTo>
                <a:lnTo>
                  <a:pt x="4798" y="3838"/>
                </a:lnTo>
                <a:lnTo>
                  <a:pt x="4828" y="3782"/>
                </a:lnTo>
                <a:lnTo>
                  <a:pt x="4856" y="3726"/>
                </a:lnTo>
                <a:lnTo>
                  <a:pt x="4884" y="3669"/>
                </a:lnTo>
                <a:lnTo>
                  <a:pt x="4909" y="3611"/>
                </a:lnTo>
                <a:lnTo>
                  <a:pt x="4934" y="3552"/>
                </a:lnTo>
                <a:lnTo>
                  <a:pt x="4956" y="3493"/>
                </a:lnTo>
                <a:lnTo>
                  <a:pt x="4978" y="3433"/>
                </a:lnTo>
                <a:lnTo>
                  <a:pt x="4998" y="3372"/>
                </a:lnTo>
                <a:lnTo>
                  <a:pt x="5017" y="3310"/>
                </a:lnTo>
                <a:lnTo>
                  <a:pt x="3356" y="1507"/>
                </a:lnTo>
                <a:lnTo>
                  <a:pt x="3337" y="1518"/>
                </a:lnTo>
                <a:lnTo>
                  <a:pt x="3316" y="1530"/>
                </a:lnTo>
                <a:lnTo>
                  <a:pt x="3295" y="1539"/>
                </a:lnTo>
                <a:lnTo>
                  <a:pt x="3273" y="1546"/>
                </a:lnTo>
                <a:close/>
                <a:moveTo>
                  <a:pt x="2910" y="1453"/>
                </a:moveTo>
                <a:lnTo>
                  <a:pt x="106" y="3318"/>
                </a:lnTo>
                <a:lnTo>
                  <a:pt x="124" y="3378"/>
                </a:lnTo>
                <a:lnTo>
                  <a:pt x="145" y="3439"/>
                </a:lnTo>
                <a:lnTo>
                  <a:pt x="166" y="3498"/>
                </a:lnTo>
                <a:lnTo>
                  <a:pt x="189" y="3557"/>
                </a:lnTo>
                <a:lnTo>
                  <a:pt x="214" y="3615"/>
                </a:lnTo>
                <a:lnTo>
                  <a:pt x="239" y="3672"/>
                </a:lnTo>
                <a:lnTo>
                  <a:pt x="267" y="3729"/>
                </a:lnTo>
                <a:lnTo>
                  <a:pt x="294" y="3785"/>
                </a:lnTo>
                <a:lnTo>
                  <a:pt x="324" y="3840"/>
                </a:lnTo>
                <a:lnTo>
                  <a:pt x="355" y="3894"/>
                </a:lnTo>
                <a:lnTo>
                  <a:pt x="387" y="3948"/>
                </a:lnTo>
                <a:lnTo>
                  <a:pt x="421" y="4000"/>
                </a:lnTo>
                <a:lnTo>
                  <a:pt x="455" y="4052"/>
                </a:lnTo>
                <a:lnTo>
                  <a:pt x="491" y="4103"/>
                </a:lnTo>
                <a:lnTo>
                  <a:pt x="529" y="4152"/>
                </a:lnTo>
                <a:lnTo>
                  <a:pt x="566" y="4202"/>
                </a:lnTo>
                <a:lnTo>
                  <a:pt x="606" y="4249"/>
                </a:lnTo>
                <a:lnTo>
                  <a:pt x="646" y="4296"/>
                </a:lnTo>
                <a:lnTo>
                  <a:pt x="687" y="4343"/>
                </a:lnTo>
                <a:lnTo>
                  <a:pt x="730" y="4388"/>
                </a:lnTo>
                <a:lnTo>
                  <a:pt x="773" y="4431"/>
                </a:lnTo>
                <a:lnTo>
                  <a:pt x="818" y="4474"/>
                </a:lnTo>
                <a:lnTo>
                  <a:pt x="864" y="4516"/>
                </a:lnTo>
                <a:lnTo>
                  <a:pt x="911" y="4556"/>
                </a:lnTo>
                <a:lnTo>
                  <a:pt x="957" y="4596"/>
                </a:lnTo>
                <a:lnTo>
                  <a:pt x="1006" y="4634"/>
                </a:lnTo>
                <a:lnTo>
                  <a:pt x="1055" y="4672"/>
                </a:lnTo>
                <a:lnTo>
                  <a:pt x="1106" y="4707"/>
                </a:lnTo>
                <a:lnTo>
                  <a:pt x="1157" y="4742"/>
                </a:lnTo>
                <a:lnTo>
                  <a:pt x="1209" y="4776"/>
                </a:lnTo>
                <a:lnTo>
                  <a:pt x="1262" y="4808"/>
                </a:lnTo>
                <a:lnTo>
                  <a:pt x="1316" y="4840"/>
                </a:lnTo>
                <a:lnTo>
                  <a:pt x="2962" y="1500"/>
                </a:lnTo>
                <a:lnTo>
                  <a:pt x="2948" y="1489"/>
                </a:lnTo>
                <a:lnTo>
                  <a:pt x="2934" y="1477"/>
                </a:lnTo>
                <a:lnTo>
                  <a:pt x="2922" y="1465"/>
                </a:lnTo>
                <a:lnTo>
                  <a:pt x="2910" y="1453"/>
                </a:lnTo>
                <a:close/>
                <a:moveTo>
                  <a:pt x="3078" y="1554"/>
                </a:moveTo>
                <a:lnTo>
                  <a:pt x="1586" y="4973"/>
                </a:lnTo>
                <a:lnTo>
                  <a:pt x="1643" y="4995"/>
                </a:lnTo>
                <a:lnTo>
                  <a:pt x="1700" y="5016"/>
                </a:lnTo>
                <a:lnTo>
                  <a:pt x="1758" y="5036"/>
                </a:lnTo>
                <a:lnTo>
                  <a:pt x="1816" y="5055"/>
                </a:lnTo>
                <a:lnTo>
                  <a:pt x="1876" y="5072"/>
                </a:lnTo>
                <a:lnTo>
                  <a:pt x="1935" y="5088"/>
                </a:lnTo>
                <a:lnTo>
                  <a:pt x="1995" y="5102"/>
                </a:lnTo>
                <a:lnTo>
                  <a:pt x="2056" y="5116"/>
                </a:lnTo>
                <a:lnTo>
                  <a:pt x="2117" y="5127"/>
                </a:lnTo>
                <a:lnTo>
                  <a:pt x="2180" y="5137"/>
                </a:lnTo>
                <a:lnTo>
                  <a:pt x="2242" y="5146"/>
                </a:lnTo>
                <a:lnTo>
                  <a:pt x="2305" y="5154"/>
                </a:lnTo>
                <a:lnTo>
                  <a:pt x="2368" y="5159"/>
                </a:lnTo>
                <a:lnTo>
                  <a:pt x="2432" y="5163"/>
                </a:lnTo>
                <a:lnTo>
                  <a:pt x="2496" y="5165"/>
                </a:lnTo>
                <a:lnTo>
                  <a:pt x="2562" y="5166"/>
                </a:lnTo>
                <a:lnTo>
                  <a:pt x="2625" y="5165"/>
                </a:lnTo>
                <a:lnTo>
                  <a:pt x="2687" y="5163"/>
                </a:lnTo>
                <a:lnTo>
                  <a:pt x="2749" y="5159"/>
                </a:lnTo>
                <a:lnTo>
                  <a:pt x="2811" y="5154"/>
                </a:lnTo>
                <a:lnTo>
                  <a:pt x="2872" y="5146"/>
                </a:lnTo>
                <a:lnTo>
                  <a:pt x="2933" y="5138"/>
                </a:lnTo>
                <a:lnTo>
                  <a:pt x="2994" y="5129"/>
                </a:lnTo>
                <a:lnTo>
                  <a:pt x="3054" y="5118"/>
                </a:lnTo>
                <a:lnTo>
                  <a:pt x="3114" y="5105"/>
                </a:lnTo>
                <a:lnTo>
                  <a:pt x="3173" y="5091"/>
                </a:lnTo>
                <a:lnTo>
                  <a:pt x="3232" y="5076"/>
                </a:lnTo>
                <a:lnTo>
                  <a:pt x="3290" y="5059"/>
                </a:lnTo>
                <a:lnTo>
                  <a:pt x="3347" y="5042"/>
                </a:lnTo>
                <a:lnTo>
                  <a:pt x="3404" y="5022"/>
                </a:lnTo>
                <a:lnTo>
                  <a:pt x="3460" y="5002"/>
                </a:lnTo>
                <a:lnTo>
                  <a:pt x="3516" y="4979"/>
                </a:lnTo>
                <a:lnTo>
                  <a:pt x="3145" y="1565"/>
                </a:lnTo>
                <a:lnTo>
                  <a:pt x="3128" y="1563"/>
                </a:lnTo>
                <a:lnTo>
                  <a:pt x="3110" y="1561"/>
                </a:lnTo>
                <a:lnTo>
                  <a:pt x="3094" y="1559"/>
                </a:lnTo>
                <a:lnTo>
                  <a:pt x="3078" y="1554"/>
                </a:lnTo>
                <a:close/>
                <a:moveTo>
                  <a:pt x="15944" y="928"/>
                </a:moveTo>
                <a:lnTo>
                  <a:pt x="15408" y="2027"/>
                </a:lnTo>
                <a:lnTo>
                  <a:pt x="15402" y="2027"/>
                </a:lnTo>
                <a:lnTo>
                  <a:pt x="15402" y="928"/>
                </a:lnTo>
                <a:lnTo>
                  <a:pt x="15014" y="928"/>
                </a:lnTo>
                <a:lnTo>
                  <a:pt x="15014" y="2820"/>
                </a:lnTo>
                <a:lnTo>
                  <a:pt x="15380" y="2820"/>
                </a:lnTo>
                <a:lnTo>
                  <a:pt x="15903" y="1791"/>
                </a:lnTo>
                <a:lnTo>
                  <a:pt x="15905" y="1791"/>
                </a:lnTo>
                <a:lnTo>
                  <a:pt x="15905" y="2820"/>
                </a:lnTo>
                <a:lnTo>
                  <a:pt x="16296" y="2820"/>
                </a:lnTo>
                <a:lnTo>
                  <a:pt x="16296" y="928"/>
                </a:lnTo>
                <a:lnTo>
                  <a:pt x="15944" y="928"/>
                </a:lnTo>
                <a:close/>
                <a:moveTo>
                  <a:pt x="13505" y="1287"/>
                </a:moveTo>
                <a:lnTo>
                  <a:pt x="13907" y="1287"/>
                </a:lnTo>
                <a:lnTo>
                  <a:pt x="13907" y="2820"/>
                </a:lnTo>
                <a:lnTo>
                  <a:pt x="14295" y="2820"/>
                </a:lnTo>
                <a:lnTo>
                  <a:pt x="14295" y="1287"/>
                </a:lnTo>
                <a:lnTo>
                  <a:pt x="14696" y="1287"/>
                </a:lnTo>
                <a:lnTo>
                  <a:pt x="14696" y="928"/>
                </a:lnTo>
                <a:lnTo>
                  <a:pt x="13505" y="928"/>
                </a:lnTo>
                <a:lnTo>
                  <a:pt x="13505" y="1287"/>
                </a:lnTo>
                <a:close/>
                <a:moveTo>
                  <a:pt x="12200" y="2820"/>
                </a:moveTo>
                <a:lnTo>
                  <a:pt x="13290" y="2820"/>
                </a:lnTo>
                <a:lnTo>
                  <a:pt x="13290" y="2448"/>
                </a:lnTo>
                <a:lnTo>
                  <a:pt x="12590" y="2448"/>
                </a:lnTo>
                <a:lnTo>
                  <a:pt x="12590" y="2046"/>
                </a:lnTo>
                <a:lnTo>
                  <a:pt x="13193" y="2046"/>
                </a:lnTo>
                <a:lnTo>
                  <a:pt x="13193" y="1684"/>
                </a:lnTo>
                <a:lnTo>
                  <a:pt x="12590" y="1684"/>
                </a:lnTo>
                <a:lnTo>
                  <a:pt x="12590" y="1292"/>
                </a:lnTo>
                <a:lnTo>
                  <a:pt x="13290" y="1292"/>
                </a:lnTo>
                <a:lnTo>
                  <a:pt x="13290" y="928"/>
                </a:lnTo>
                <a:lnTo>
                  <a:pt x="12200" y="928"/>
                </a:lnTo>
                <a:lnTo>
                  <a:pt x="12200" y="2820"/>
                </a:lnTo>
                <a:close/>
                <a:moveTo>
                  <a:pt x="11039" y="1435"/>
                </a:moveTo>
                <a:lnTo>
                  <a:pt x="11045" y="1418"/>
                </a:lnTo>
                <a:lnTo>
                  <a:pt x="11053" y="1400"/>
                </a:lnTo>
                <a:lnTo>
                  <a:pt x="11062" y="1384"/>
                </a:lnTo>
                <a:lnTo>
                  <a:pt x="11073" y="1367"/>
                </a:lnTo>
                <a:lnTo>
                  <a:pt x="11079" y="1360"/>
                </a:lnTo>
                <a:lnTo>
                  <a:pt x="11086" y="1353"/>
                </a:lnTo>
                <a:lnTo>
                  <a:pt x="11094" y="1346"/>
                </a:lnTo>
                <a:lnTo>
                  <a:pt x="11102" y="1339"/>
                </a:lnTo>
                <a:lnTo>
                  <a:pt x="11110" y="1332"/>
                </a:lnTo>
                <a:lnTo>
                  <a:pt x="11119" y="1326"/>
                </a:lnTo>
                <a:lnTo>
                  <a:pt x="11128" y="1321"/>
                </a:lnTo>
                <a:lnTo>
                  <a:pt x="11138" y="1316"/>
                </a:lnTo>
                <a:lnTo>
                  <a:pt x="11149" y="1311"/>
                </a:lnTo>
                <a:lnTo>
                  <a:pt x="11160" y="1307"/>
                </a:lnTo>
                <a:lnTo>
                  <a:pt x="11171" y="1304"/>
                </a:lnTo>
                <a:lnTo>
                  <a:pt x="11183" y="1300"/>
                </a:lnTo>
                <a:lnTo>
                  <a:pt x="11196" y="1298"/>
                </a:lnTo>
                <a:lnTo>
                  <a:pt x="11210" y="1296"/>
                </a:lnTo>
                <a:lnTo>
                  <a:pt x="11224" y="1295"/>
                </a:lnTo>
                <a:lnTo>
                  <a:pt x="11238" y="1295"/>
                </a:lnTo>
                <a:lnTo>
                  <a:pt x="11251" y="1295"/>
                </a:lnTo>
                <a:lnTo>
                  <a:pt x="11265" y="1296"/>
                </a:lnTo>
                <a:lnTo>
                  <a:pt x="11278" y="1298"/>
                </a:lnTo>
                <a:lnTo>
                  <a:pt x="11290" y="1300"/>
                </a:lnTo>
                <a:lnTo>
                  <a:pt x="11302" y="1304"/>
                </a:lnTo>
                <a:lnTo>
                  <a:pt x="11313" y="1308"/>
                </a:lnTo>
                <a:lnTo>
                  <a:pt x="11324" y="1312"/>
                </a:lnTo>
                <a:lnTo>
                  <a:pt x="11335" y="1317"/>
                </a:lnTo>
                <a:lnTo>
                  <a:pt x="11354" y="1328"/>
                </a:lnTo>
                <a:lnTo>
                  <a:pt x="11372" y="1341"/>
                </a:lnTo>
                <a:lnTo>
                  <a:pt x="11388" y="1354"/>
                </a:lnTo>
                <a:lnTo>
                  <a:pt x="11402" y="1368"/>
                </a:lnTo>
                <a:lnTo>
                  <a:pt x="11414" y="1384"/>
                </a:lnTo>
                <a:lnTo>
                  <a:pt x="11426" y="1400"/>
                </a:lnTo>
                <a:lnTo>
                  <a:pt x="11430" y="1408"/>
                </a:lnTo>
                <a:lnTo>
                  <a:pt x="11434" y="1418"/>
                </a:lnTo>
                <a:lnTo>
                  <a:pt x="11438" y="1426"/>
                </a:lnTo>
                <a:lnTo>
                  <a:pt x="11441" y="1435"/>
                </a:lnTo>
                <a:lnTo>
                  <a:pt x="11446" y="1453"/>
                </a:lnTo>
                <a:lnTo>
                  <a:pt x="11451" y="1470"/>
                </a:lnTo>
                <a:lnTo>
                  <a:pt x="11455" y="1486"/>
                </a:lnTo>
                <a:lnTo>
                  <a:pt x="11458" y="1499"/>
                </a:lnTo>
                <a:lnTo>
                  <a:pt x="11828" y="1388"/>
                </a:lnTo>
                <a:lnTo>
                  <a:pt x="11823" y="1365"/>
                </a:lnTo>
                <a:lnTo>
                  <a:pt x="11817" y="1342"/>
                </a:lnTo>
                <a:lnTo>
                  <a:pt x="11810" y="1320"/>
                </a:lnTo>
                <a:lnTo>
                  <a:pt x="11802" y="1297"/>
                </a:lnTo>
                <a:lnTo>
                  <a:pt x="11793" y="1275"/>
                </a:lnTo>
                <a:lnTo>
                  <a:pt x="11784" y="1253"/>
                </a:lnTo>
                <a:lnTo>
                  <a:pt x="11774" y="1232"/>
                </a:lnTo>
                <a:lnTo>
                  <a:pt x="11763" y="1210"/>
                </a:lnTo>
                <a:lnTo>
                  <a:pt x="11751" y="1188"/>
                </a:lnTo>
                <a:lnTo>
                  <a:pt x="11738" y="1168"/>
                </a:lnTo>
                <a:lnTo>
                  <a:pt x="11725" y="1148"/>
                </a:lnTo>
                <a:lnTo>
                  <a:pt x="11711" y="1129"/>
                </a:lnTo>
                <a:lnTo>
                  <a:pt x="11695" y="1110"/>
                </a:lnTo>
                <a:lnTo>
                  <a:pt x="11679" y="1093"/>
                </a:lnTo>
                <a:lnTo>
                  <a:pt x="11662" y="1075"/>
                </a:lnTo>
                <a:lnTo>
                  <a:pt x="11645" y="1059"/>
                </a:lnTo>
                <a:lnTo>
                  <a:pt x="11625" y="1043"/>
                </a:lnTo>
                <a:lnTo>
                  <a:pt x="11606" y="1028"/>
                </a:lnTo>
                <a:lnTo>
                  <a:pt x="11585" y="1014"/>
                </a:lnTo>
                <a:lnTo>
                  <a:pt x="11564" y="1000"/>
                </a:lnTo>
                <a:lnTo>
                  <a:pt x="11542" y="987"/>
                </a:lnTo>
                <a:lnTo>
                  <a:pt x="11518" y="976"/>
                </a:lnTo>
                <a:lnTo>
                  <a:pt x="11495" y="964"/>
                </a:lnTo>
                <a:lnTo>
                  <a:pt x="11469" y="954"/>
                </a:lnTo>
                <a:lnTo>
                  <a:pt x="11444" y="945"/>
                </a:lnTo>
                <a:lnTo>
                  <a:pt x="11416" y="937"/>
                </a:lnTo>
                <a:lnTo>
                  <a:pt x="11389" y="930"/>
                </a:lnTo>
                <a:lnTo>
                  <a:pt x="11360" y="924"/>
                </a:lnTo>
                <a:lnTo>
                  <a:pt x="11331" y="920"/>
                </a:lnTo>
                <a:lnTo>
                  <a:pt x="11300" y="917"/>
                </a:lnTo>
                <a:lnTo>
                  <a:pt x="11270" y="916"/>
                </a:lnTo>
                <a:lnTo>
                  <a:pt x="11238" y="915"/>
                </a:lnTo>
                <a:lnTo>
                  <a:pt x="11197" y="916"/>
                </a:lnTo>
                <a:lnTo>
                  <a:pt x="11159" y="918"/>
                </a:lnTo>
                <a:lnTo>
                  <a:pt x="11122" y="922"/>
                </a:lnTo>
                <a:lnTo>
                  <a:pt x="11086" y="928"/>
                </a:lnTo>
                <a:lnTo>
                  <a:pt x="11069" y="932"/>
                </a:lnTo>
                <a:lnTo>
                  <a:pt x="11052" y="937"/>
                </a:lnTo>
                <a:lnTo>
                  <a:pt x="11035" y="941"/>
                </a:lnTo>
                <a:lnTo>
                  <a:pt x="11019" y="946"/>
                </a:lnTo>
                <a:lnTo>
                  <a:pt x="11004" y="951"/>
                </a:lnTo>
                <a:lnTo>
                  <a:pt x="10989" y="957"/>
                </a:lnTo>
                <a:lnTo>
                  <a:pt x="10973" y="963"/>
                </a:lnTo>
                <a:lnTo>
                  <a:pt x="10959" y="970"/>
                </a:lnTo>
                <a:lnTo>
                  <a:pt x="10932" y="985"/>
                </a:lnTo>
                <a:lnTo>
                  <a:pt x="10904" y="1000"/>
                </a:lnTo>
                <a:lnTo>
                  <a:pt x="10879" y="1017"/>
                </a:lnTo>
                <a:lnTo>
                  <a:pt x="10855" y="1034"/>
                </a:lnTo>
                <a:lnTo>
                  <a:pt x="10833" y="1053"/>
                </a:lnTo>
                <a:lnTo>
                  <a:pt x="10811" y="1071"/>
                </a:lnTo>
                <a:lnTo>
                  <a:pt x="10792" y="1092"/>
                </a:lnTo>
                <a:lnTo>
                  <a:pt x="10773" y="1113"/>
                </a:lnTo>
                <a:lnTo>
                  <a:pt x="10756" y="1135"/>
                </a:lnTo>
                <a:lnTo>
                  <a:pt x="10740" y="1158"/>
                </a:lnTo>
                <a:lnTo>
                  <a:pt x="10725" y="1181"/>
                </a:lnTo>
                <a:lnTo>
                  <a:pt x="10712" y="1205"/>
                </a:lnTo>
                <a:lnTo>
                  <a:pt x="10699" y="1230"/>
                </a:lnTo>
                <a:lnTo>
                  <a:pt x="10688" y="1255"/>
                </a:lnTo>
                <a:lnTo>
                  <a:pt x="10678" y="1281"/>
                </a:lnTo>
                <a:lnTo>
                  <a:pt x="10670" y="1308"/>
                </a:lnTo>
                <a:lnTo>
                  <a:pt x="10662" y="1334"/>
                </a:lnTo>
                <a:lnTo>
                  <a:pt x="10656" y="1361"/>
                </a:lnTo>
                <a:lnTo>
                  <a:pt x="10649" y="1388"/>
                </a:lnTo>
                <a:lnTo>
                  <a:pt x="10645" y="1415"/>
                </a:lnTo>
                <a:lnTo>
                  <a:pt x="10642" y="1441"/>
                </a:lnTo>
                <a:lnTo>
                  <a:pt x="10639" y="1468"/>
                </a:lnTo>
                <a:lnTo>
                  <a:pt x="10638" y="1495"/>
                </a:lnTo>
                <a:lnTo>
                  <a:pt x="10637" y="1522"/>
                </a:lnTo>
                <a:lnTo>
                  <a:pt x="10637" y="2195"/>
                </a:lnTo>
                <a:lnTo>
                  <a:pt x="10638" y="2227"/>
                </a:lnTo>
                <a:lnTo>
                  <a:pt x="10639" y="2259"/>
                </a:lnTo>
                <a:lnTo>
                  <a:pt x="10642" y="2289"/>
                </a:lnTo>
                <a:lnTo>
                  <a:pt x="10645" y="2320"/>
                </a:lnTo>
                <a:lnTo>
                  <a:pt x="10650" y="2351"/>
                </a:lnTo>
                <a:lnTo>
                  <a:pt x="10656" y="2381"/>
                </a:lnTo>
                <a:lnTo>
                  <a:pt x="10663" y="2411"/>
                </a:lnTo>
                <a:lnTo>
                  <a:pt x="10671" y="2440"/>
                </a:lnTo>
                <a:lnTo>
                  <a:pt x="10680" y="2468"/>
                </a:lnTo>
                <a:lnTo>
                  <a:pt x="10690" y="2497"/>
                </a:lnTo>
                <a:lnTo>
                  <a:pt x="10701" y="2524"/>
                </a:lnTo>
                <a:lnTo>
                  <a:pt x="10714" y="2550"/>
                </a:lnTo>
                <a:lnTo>
                  <a:pt x="10727" y="2575"/>
                </a:lnTo>
                <a:lnTo>
                  <a:pt x="10742" y="2599"/>
                </a:lnTo>
                <a:lnTo>
                  <a:pt x="10758" y="2623"/>
                </a:lnTo>
                <a:lnTo>
                  <a:pt x="10776" y="2645"/>
                </a:lnTo>
                <a:lnTo>
                  <a:pt x="10794" y="2667"/>
                </a:lnTo>
                <a:lnTo>
                  <a:pt x="10814" y="2687"/>
                </a:lnTo>
                <a:lnTo>
                  <a:pt x="10836" y="2706"/>
                </a:lnTo>
                <a:lnTo>
                  <a:pt x="10858" y="2724"/>
                </a:lnTo>
                <a:lnTo>
                  <a:pt x="10882" y="2741"/>
                </a:lnTo>
                <a:lnTo>
                  <a:pt x="10907" y="2757"/>
                </a:lnTo>
                <a:lnTo>
                  <a:pt x="10934" y="2772"/>
                </a:lnTo>
                <a:lnTo>
                  <a:pt x="10962" y="2785"/>
                </a:lnTo>
                <a:lnTo>
                  <a:pt x="10976" y="2791"/>
                </a:lnTo>
                <a:lnTo>
                  <a:pt x="10991" y="2797"/>
                </a:lnTo>
                <a:lnTo>
                  <a:pt x="11006" y="2802"/>
                </a:lnTo>
                <a:lnTo>
                  <a:pt x="11021" y="2808"/>
                </a:lnTo>
                <a:lnTo>
                  <a:pt x="11054" y="2817"/>
                </a:lnTo>
                <a:lnTo>
                  <a:pt x="11087" y="2824"/>
                </a:lnTo>
                <a:lnTo>
                  <a:pt x="11123" y="2830"/>
                </a:lnTo>
                <a:lnTo>
                  <a:pt x="11160" y="2834"/>
                </a:lnTo>
                <a:lnTo>
                  <a:pt x="11198" y="2836"/>
                </a:lnTo>
                <a:lnTo>
                  <a:pt x="11238" y="2837"/>
                </a:lnTo>
                <a:lnTo>
                  <a:pt x="11267" y="2836"/>
                </a:lnTo>
                <a:lnTo>
                  <a:pt x="11294" y="2835"/>
                </a:lnTo>
                <a:lnTo>
                  <a:pt x="11322" y="2833"/>
                </a:lnTo>
                <a:lnTo>
                  <a:pt x="11348" y="2829"/>
                </a:lnTo>
                <a:lnTo>
                  <a:pt x="11374" y="2825"/>
                </a:lnTo>
                <a:lnTo>
                  <a:pt x="11400" y="2820"/>
                </a:lnTo>
                <a:lnTo>
                  <a:pt x="11425" y="2813"/>
                </a:lnTo>
                <a:lnTo>
                  <a:pt x="11449" y="2806"/>
                </a:lnTo>
                <a:lnTo>
                  <a:pt x="11473" y="2797"/>
                </a:lnTo>
                <a:lnTo>
                  <a:pt x="11497" y="2788"/>
                </a:lnTo>
                <a:lnTo>
                  <a:pt x="11519" y="2778"/>
                </a:lnTo>
                <a:lnTo>
                  <a:pt x="11542" y="2767"/>
                </a:lnTo>
                <a:lnTo>
                  <a:pt x="11563" y="2754"/>
                </a:lnTo>
                <a:lnTo>
                  <a:pt x="11584" y="2742"/>
                </a:lnTo>
                <a:lnTo>
                  <a:pt x="11605" y="2727"/>
                </a:lnTo>
                <a:lnTo>
                  <a:pt x="11625" y="2712"/>
                </a:lnTo>
                <a:lnTo>
                  <a:pt x="11645" y="2696"/>
                </a:lnTo>
                <a:lnTo>
                  <a:pt x="11663" y="2679"/>
                </a:lnTo>
                <a:lnTo>
                  <a:pt x="11681" y="2662"/>
                </a:lnTo>
                <a:lnTo>
                  <a:pt x="11697" y="2643"/>
                </a:lnTo>
                <a:lnTo>
                  <a:pt x="11713" y="2625"/>
                </a:lnTo>
                <a:lnTo>
                  <a:pt x="11728" y="2605"/>
                </a:lnTo>
                <a:lnTo>
                  <a:pt x="11741" y="2585"/>
                </a:lnTo>
                <a:lnTo>
                  <a:pt x="11755" y="2563"/>
                </a:lnTo>
                <a:lnTo>
                  <a:pt x="11767" y="2541"/>
                </a:lnTo>
                <a:lnTo>
                  <a:pt x="11778" y="2519"/>
                </a:lnTo>
                <a:lnTo>
                  <a:pt x="11788" y="2495"/>
                </a:lnTo>
                <a:lnTo>
                  <a:pt x="11797" y="2470"/>
                </a:lnTo>
                <a:lnTo>
                  <a:pt x="11805" y="2446"/>
                </a:lnTo>
                <a:lnTo>
                  <a:pt x="11813" y="2420"/>
                </a:lnTo>
                <a:lnTo>
                  <a:pt x="11819" y="2393"/>
                </a:lnTo>
                <a:lnTo>
                  <a:pt x="11825" y="2367"/>
                </a:lnTo>
                <a:lnTo>
                  <a:pt x="11454" y="2258"/>
                </a:lnTo>
                <a:lnTo>
                  <a:pt x="11450" y="2280"/>
                </a:lnTo>
                <a:lnTo>
                  <a:pt x="11445" y="2302"/>
                </a:lnTo>
                <a:lnTo>
                  <a:pt x="11438" y="2321"/>
                </a:lnTo>
                <a:lnTo>
                  <a:pt x="11430" y="2340"/>
                </a:lnTo>
                <a:lnTo>
                  <a:pt x="11419" y="2358"/>
                </a:lnTo>
                <a:lnTo>
                  <a:pt x="11408" y="2374"/>
                </a:lnTo>
                <a:lnTo>
                  <a:pt x="11395" y="2389"/>
                </a:lnTo>
                <a:lnTo>
                  <a:pt x="11381" y="2404"/>
                </a:lnTo>
                <a:lnTo>
                  <a:pt x="11364" y="2416"/>
                </a:lnTo>
                <a:lnTo>
                  <a:pt x="11348" y="2426"/>
                </a:lnTo>
                <a:lnTo>
                  <a:pt x="11332" y="2435"/>
                </a:lnTo>
                <a:lnTo>
                  <a:pt x="11313" y="2443"/>
                </a:lnTo>
                <a:lnTo>
                  <a:pt x="11296" y="2449"/>
                </a:lnTo>
                <a:lnTo>
                  <a:pt x="11277" y="2453"/>
                </a:lnTo>
                <a:lnTo>
                  <a:pt x="11257" y="2455"/>
                </a:lnTo>
                <a:lnTo>
                  <a:pt x="11238" y="2456"/>
                </a:lnTo>
                <a:lnTo>
                  <a:pt x="11224" y="2456"/>
                </a:lnTo>
                <a:lnTo>
                  <a:pt x="11210" y="2455"/>
                </a:lnTo>
                <a:lnTo>
                  <a:pt x="11196" y="2454"/>
                </a:lnTo>
                <a:lnTo>
                  <a:pt x="11184" y="2452"/>
                </a:lnTo>
                <a:lnTo>
                  <a:pt x="11172" y="2450"/>
                </a:lnTo>
                <a:lnTo>
                  <a:pt x="11161" y="2447"/>
                </a:lnTo>
                <a:lnTo>
                  <a:pt x="11150" y="2443"/>
                </a:lnTo>
                <a:lnTo>
                  <a:pt x="11139" y="2439"/>
                </a:lnTo>
                <a:lnTo>
                  <a:pt x="11129" y="2434"/>
                </a:lnTo>
                <a:lnTo>
                  <a:pt x="11120" y="2429"/>
                </a:lnTo>
                <a:lnTo>
                  <a:pt x="11111" y="2423"/>
                </a:lnTo>
                <a:lnTo>
                  <a:pt x="11103" y="2417"/>
                </a:lnTo>
                <a:lnTo>
                  <a:pt x="11095" y="2410"/>
                </a:lnTo>
                <a:lnTo>
                  <a:pt x="11087" y="2403"/>
                </a:lnTo>
                <a:lnTo>
                  <a:pt x="11081" y="2394"/>
                </a:lnTo>
                <a:lnTo>
                  <a:pt x="11075" y="2386"/>
                </a:lnTo>
                <a:lnTo>
                  <a:pt x="11064" y="2368"/>
                </a:lnTo>
                <a:lnTo>
                  <a:pt x="11054" y="2348"/>
                </a:lnTo>
                <a:lnTo>
                  <a:pt x="11046" y="2328"/>
                </a:lnTo>
                <a:lnTo>
                  <a:pt x="11040" y="2306"/>
                </a:lnTo>
                <a:lnTo>
                  <a:pt x="11034" y="2282"/>
                </a:lnTo>
                <a:lnTo>
                  <a:pt x="11030" y="2259"/>
                </a:lnTo>
                <a:lnTo>
                  <a:pt x="11028" y="2233"/>
                </a:lnTo>
                <a:lnTo>
                  <a:pt x="11027" y="2206"/>
                </a:lnTo>
                <a:lnTo>
                  <a:pt x="11027" y="1505"/>
                </a:lnTo>
                <a:lnTo>
                  <a:pt x="11028" y="1488"/>
                </a:lnTo>
                <a:lnTo>
                  <a:pt x="11030" y="1471"/>
                </a:lnTo>
                <a:lnTo>
                  <a:pt x="11033" y="1454"/>
                </a:lnTo>
                <a:lnTo>
                  <a:pt x="11039" y="1435"/>
                </a:lnTo>
                <a:close/>
                <a:moveTo>
                  <a:pt x="9256" y="2645"/>
                </a:moveTo>
                <a:lnTo>
                  <a:pt x="9275" y="2667"/>
                </a:lnTo>
                <a:lnTo>
                  <a:pt x="9295" y="2687"/>
                </a:lnTo>
                <a:lnTo>
                  <a:pt x="9316" y="2706"/>
                </a:lnTo>
                <a:lnTo>
                  <a:pt x="9339" y="2724"/>
                </a:lnTo>
                <a:lnTo>
                  <a:pt x="9363" y="2741"/>
                </a:lnTo>
                <a:lnTo>
                  <a:pt x="9389" y="2757"/>
                </a:lnTo>
                <a:lnTo>
                  <a:pt x="9415" y="2772"/>
                </a:lnTo>
                <a:lnTo>
                  <a:pt x="9443" y="2785"/>
                </a:lnTo>
                <a:lnTo>
                  <a:pt x="9457" y="2791"/>
                </a:lnTo>
                <a:lnTo>
                  <a:pt x="9472" y="2797"/>
                </a:lnTo>
                <a:lnTo>
                  <a:pt x="9487" y="2802"/>
                </a:lnTo>
                <a:lnTo>
                  <a:pt x="9503" y="2808"/>
                </a:lnTo>
                <a:lnTo>
                  <a:pt x="9535" y="2817"/>
                </a:lnTo>
                <a:lnTo>
                  <a:pt x="9569" y="2824"/>
                </a:lnTo>
                <a:lnTo>
                  <a:pt x="9604" y="2830"/>
                </a:lnTo>
                <a:lnTo>
                  <a:pt x="9641" y="2834"/>
                </a:lnTo>
                <a:lnTo>
                  <a:pt x="9680" y="2836"/>
                </a:lnTo>
                <a:lnTo>
                  <a:pt x="9720" y="2837"/>
                </a:lnTo>
                <a:lnTo>
                  <a:pt x="9747" y="2836"/>
                </a:lnTo>
                <a:lnTo>
                  <a:pt x="9776" y="2835"/>
                </a:lnTo>
                <a:lnTo>
                  <a:pt x="9802" y="2833"/>
                </a:lnTo>
                <a:lnTo>
                  <a:pt x="9829" y="2829"/>
                </a:lnTo>
                <a:lnTo>
                  <a:pt x="9855" y="2825"/>
                </a:lnTo>
                <a:lnTo>
                  <a:pt x="9880" y="2820"/>
                </a:lnTo>
                <a:lnTo>
                  <a:pt x="9906" y="2813"/>
                </a:lnTo>
                <a:lnTo>
                  <a:pt x="9930" y="2806"/>
                </a:lnTo>
                <a:lnTo>
                  <a:pt x="9954" y="2797"/>
                </a:lnTo>
                <a:lnTo>
                  <a:pt x="9977" y="2788"/>
                </a:lnTo>
                <a:lnTo>
                  <a:pt x="10001" y="2778"/>
                </a:lnTo>
                <a:lnTo>
                  <a:pt x="10023" y="2767"/>
                </a:lnTo>
                <a:lnTo>
                  <a:pt x="10044" y="2754"/>
                </a:lnTo>
                <a:lnTo>
                  <a:pt x="10066" y="2742"/>
                </a:lnTo>
                <a:lnTo>
                  <a:pt x="10086" y="2727"/>
                </a:lnTo>
                <a:lnTo>
                  <a:pt x="10107" y="2712"/>
                </a:lnTo>
                <a:lnTo>
                  <a:pt x="10126" y="2696"/>
                </a:lnTo>
                <a:lnTo>
                  <a:pt x="10144" y="2679"/>
                </a:lnTo>
                <a:lnTo>
                  <a:pt x="10162" y="2662"/>
                </a:lnTo>
                <a:lnTo>
                  <a:pt x="10178" y="2643"/>
                </a:lnTo>
                <a:lnTo>
                  <a:pt x="10194" y="2625"/>
                </a:lnTo>
                <a:lnTo>
                  <a:pt x="10208" y="2605"/>
                </a:lnTo>
                <a:lnTo>
                  <a:pt x="10223" y="2585"/>
                </a:lnTo>
                <a:lnTo>
                  <a:pt x="10236" y="2563"/>
                </a:lnTo>
                <a:lnTo>
                  <a:pt x="10248" y="2541"/>
                </a:lnTo>
                <a:lnTo>
                  <a:pt x="10259" y="2519"/>
                </a:lnTo>
                <a:lnTo>
                  <a:pt x="10270" y="2495"/>
                </a:lnTo>
                <a:lnTo>
                  <a:pt x="10279" y="2470"/>
                </a:lnTo>
                <a:lnTo>
                  <a:pt x="10287" y="2446"/>
                </a:lnTo>
                <a:lnTo>
                  <a:pt x="10294" y="2420"/>
                </a:lnTo>
                <a:lnTo>
                  <a:pt x="10300" y="2393"/>
                </a:lnTo>
                <a:lnTo>
                  <a:pt x="10306" y="2367"/>
                </a:lnTo>
                <a:lnTo>
                  <a:pt x="9934" y="2258"/>
                </a:lnTo>
                <a:lnTo>
                  <a:pt x="9930" y="2280"/>
                </a:lnTo>
                <a:lnTo>
                  <a:pt x="9925" y="2302"/>
                </a:lnTo>
                <a:lnTo>
                  <a:pt x="9919" y="2321"/>
                </a:lnTo>
                <a:lnTo>
                  <a:pt x="9910" y="2341"/>
                </a:lnTo>
                <a:lnTo>
                  <a:pt x="9901" y="2358"/>
                </a:lnTo>
                <a:lnTo>
                  <a:pt x="9889" y="2374"/>
                </a:lnTo>
                <a:lnTo>
                  <a:pt x="9876" y="2389"/>
                </a:lnTo>
                <a:lnTo>
                  <a:pt x="9861" y="2404"/>
                </a:lnTo>
                <a:lnTo>
                  <a:pt x="9846" y="2416"/>
                </a:lnTo>
                <a:lnTo>
                  <a:pt x="9830" y="2426"/>
                </a:lnTo>
                <a:lnTo>
                  <a:pt x="9812" y="2435"/>
                </a:lnTo>
                <a:lnTo>
                  <a:pt x="9795" y="2443"/>
                </a:lnTo>
                <a:lnTo>
                  <a:pt x="9777" y="2449"/>
                </a:lnTo>
                <a:lnTo>
                  <a:pt x="9758" y="2453"/>
                </a:lnTo>
                <a:lnTo>
                  <a:pt x="9739" y="2455"/>
                </a:lnTo>
                <a:lnTo>
                  <a:pt x="9720" y="2456"/>
                </a:lnTo>
                <a:lnTo>
                  <a:pt x="9705" y="2456"/>
                </a:lnTo>
                <a:lnTo>
                  <a:pt x="9691" y="2455"/>
                </a:lnTo>
                <a:lnTo>
                  <a:pt x="9678" y="2454"/>
                </a:lnTo>
                <a:lnTo>
                  <a:pt x="9665" y="2452"/>
                </a:lnTo>
                <a:lnTo>
                  <a:pt x="9653" y="2450"/>
                </a:lnTo>
                <a:lnTo>
                  <a:pt x="9641" y="2447"/>
                </a:lnTo>
                <a:lnTo>
                  <a:pt x="9630" y="2443"/>
                </a:lnTo>
                <a:lnTo>
                  <a:pt x="9620" y="2439"/>
                </a:lnTo>
                <a:lnTo>
                  <a:pt x="9610" y="2434"/>
                </a:lnTo>
                <a:lnTo>
                  <a:pt x="9600" y="2429"/>
                </a:lnTo>
                <a:lnTo>
                  <a:pt x="9591" y="2423"/>
                </a:lnTo>
                <a:lnTo>
                  <a:pt x="9583" y="2417"/>
                </a:lnTo>
                <a:lnTo>
                  <a:pt x="9576" y="2410"/>
                </a:lnTo>
                <a:lnTo>
                  <a:pt x="9569" y="2403"/>
                </a:lnTo>
                <a:lnTo>
                  <a:pt x="9562" y="2394"/>
                </a:lnTo>
                <a:lnTo>
                  <a:pt x="9556" y="2386"/>
                </a:lnTo>
                <a:lnTo>
                  <a:pt x="9544" y="2368"/>
                </a:lnTo>
                <a:lnTo>
                  <a:pt x="9535" y="2348"/>
                </a:lnTo>
                <a:lnTo>
                  <a:pt x="9527" y="2328"/>
                </a:lnTo>
                <a:lnTo>
                  <a:pt x="9520" y="2306"/>
                </a:lnTo>
                <a:lnTo>
                  <a:pt x="9515" y="2282"/>
                </a:lnTo>
                <a:lnTo>
                  <a:pt x="9512" y="2259"/>
                </a:lnTo>
                <a:lnTo>
                  <a:pt x="9509" y="2233"/>
                </a:lnTo>
                <a:lnTo>
                  <a:pt x="9509" y="2206"/>
                </a:lnTo>
                <a:lnTo>
                  <a:pt x="9509" y="1505"/>
                </a:lnTo>
                <a:lnTo>
                  <a:pt x="9509" y="1488"/>
                </a:lnTo>
                <a:lnTo>
                  <a:pt x="9511" y="1471"/>
                </a:lnTo>
                <a:lnTo>
                  <a:pt x="9515" y="1454"/>
                </a:lnTo>
                <a:lnTo>
                  <a:pt x="9520" y="1435"/>
                </a:lnTo>
                <a:lnTo>
                  <a:pt x="9526" y="1418"/>
                </a:lnTo>
                <a:lnTo>
                  <a:pt x="9533" y="1400"/>
                </a:lnTo>
                <a:lnTo>
                  <a:pt x="9543" y="1384"/>
                </a:lnTo>
                <a:lnTo>
                  <a:pt x="9555" y="1367"/>
                </a:lnTo>
                <a:lnTo>
                  <a:pt x="9561" y="1360"/>
                </a:lnTo>
                <a:lnTo>
                  <a:pt x="9568" y="1353"/>
                </a:lnTo>
                <a:lnTo>
                  <a:pt x="9575" y="1346"/>
                </a:lnTo>
                <a:lnTo>
                  <a:pt x="9583" y="1339"/>
                </a:lnTo>
                <a:lnTo>
                  <a:pt x="9591" y="1332"/>
                </a:lnTo>
                <a:lnTo>
                  <a:pt x="9599" y="1326"/>
                </a:lnTo>
                <a:lnTo>
                  <a:pt x="9609" y="1321"/>
                </a:lnTo>
                <a:lnTo>
                  <a:pt x="9619" y="1316"/>
                </a:lnTo>
                <a:lnTo>
                  <a:pt x="9629" y="1311"/>
                </a:lnTo>
                <a:lnTo>
                  <a:pt x="9640" y="1307"/>
                </a:lnTo>
                <a:lnTo>
                  <a:pt x="9651" y="1304"/>
                </a:lnTo>
                <a:lnTo>
                  <a:pt x="9664" y="1300"/>
                </a:lnTo>
                <a:lnTo>
                  <a:pt x="9677" y="1298"/>
                </a:lnTo>
                <a:lnTo>
                  <a:pt x="9690" y="1296"/>
                </a:lnTo>
                <a:lnTo>
                  <a:pt x="9704" y="1295"/>
                </a:lnTo>
                <a:lnTo>
                  <a:pt x="9720" y="1295"/>
                </a:lnTo>
                <a:lnTo>
                  <a:pt x="9733" y="1295"/>
                </a:lnTo>
                <a:lnTo>
                  <a:pt x="9746" y="1296"/>
                </a:lnTo>
                <a:lnTo>
                  <a:pt x="9759" y="1298"/>
                </a:lnTo>
                <a:lnTo>
                  <a:pt x="9771" y="1300"/>
                </a:lnTo>
                <a:lnTo>
                  <a:pt x="9783" y="1304"/>
                </a:lnTo>
                <a:lnTo>
                  <a:pt x="9794" y="1308"/>
                </a:lnTo>
                <a:lnTo>
                  <a:pt x="9805" y="1312"/>
                </a:lnTo>
                <a:lnTo>
                  <a:pt x="9815" y="1317"/>
                </a:lnTo>
                <a:lnTo>
                  <a:pt x="9835" y="1328"/>
                </a:lnTo>
                <a:lnTo>
                  <a:pt x="9852" y="1341"/>
                </a:lnTo>
                <a:lnTo>
                  <a:pt x="9868" y="1354"/>
                </a:lnTo>
                <a:lnTo>
                  <a:pt x="9883" y="1368"/>
                </a:lnTo>
                <a:lnTo>
                  <a:pt x="9895" y="1384"/>
                </a:lnTo>
                <a:lnTo>
                  <a:pt x="9906" y="1400"/>
                </a:lnTo>
                <a:lnTo>
                  <a:pt x="9915" y="1418"/>
                </a:lnTo>
                <a:lnTo>
                  <a:pt x="9922" y="1435"/>
                </a:lnTo>
                <a:lnTo>
                  <a:pt x="9927" y="1453"/>
                </a:lnTo>
                <a:lnTo>
                  <a:pt x="9932" y="1470"/>
                </a:lnTo>
                <a:lnTo>
                  <a:pt x="9936" y="1486"/>
                </a:lnTo>
                <a:lnTo>
                  <a:pt x="9940" y="1499"/>
                </a:lnTo>
                <a:lnTo>
                  <a:pt x="10308" y="1388"/>
                </a:lnTo>
                <a:lnTo>
                  <a:pt x="10303" y="1365"/>
                </a:lnTo>
                <a:lnTo>
                  <a:pt x="10298" y="1343"/>
                </a:lnTo>
                <a:lnTo>
                  <a:pt x="10291" y="1320"/>
                </a:lnTo>
                <a:lnTo>
                  <a:pt x="10283" y="1297"/>
                </a:lnTo>
                <a:lnTo>
                  <a:pt x="10275" y="1275"/>
                </a:lnTo>
                <a:lnTo>
                  <a:pt x="10265" y="1253"/>
                </a:lnTo>
                <a:lnTo>
                  <a:pt x="10255" y="1232"/>
                </a:lnTo>
                <a:lnTo>
                  <a:pt x="10244" y="1210"/>
                </a:lnTo>
                <a:lnTo>
                  <a:pt x="10232" y="1188"/>
                </a:lnTo>
                <a:lnTo>
                  <a:pt x="10219" y="1168"/>
                </a:lnTo>
                <a:lnTo>
                  <a:pt x="10205" y="1148"/>
                </a:lnTo>
                <a:lnTo>
                  <a:pt x="10191" y="1129"/>
                </a:lnTo>
                <a:lnTo>
                  <a:pt x="10176" y="1110"/>
                </a:lnTo>
                <a:lnTo>
                  <a:pt x="10160" y="1093"/>
                </a:lnTo>
                <a:lnTo>
                  <a:pt x="10142" y="1075"/>
                </a:lnTo>
                <a:lnTo>
                  <a:pt x="10125" y="1059"/>
                </a:lnTo>
                <a:lnTo>
                  <a:pt x="10107" y="1043"/>
                </a:lnTo>
                <a:lnTo>
                  <a:pt x="10087" y="1028"/>
                </a:lnTo>
                <a:lnTo>
                  <a:pt x="10067" y="1014"/>
                </a:lnTo>
                <a:lnTo>
                  <a:pt x="10045" y="999"/>
                </a:lnTo>
                <a:lnTo>
                  <a:pt x="10023" y="987"/>
                </a:lnTo>
                <a:lnTo>
                  <a:pt x="10000" y="976"/>
                </a:lnTo>
                <a:lnTo>
                  <a:pt x="9975" y="964"/>
                </a:lnTo>
                <a:lnTo>
                  <a:pt x="9950" y="954"/>
                </a:lnTo>
                <a:lnTo>
                  <a:pt x="9924" y="945"/>
                </a:lnTo>
                <a:lnTo>
                  <a:pt x="9898" y="937"/>
                </a:lnTo>
                <a:lnTo>
                  <a:pt x="9869" y="930"/>
                </a:lnTo>
                <a:lnTo>
                  <a:pt x="9841" y="924"/>
                </a:lnTo>
                <a:lnTo>
                  <a:pt x="9812" y="920"/>
                </a:lnTo>
                <a:lnTo>
                  <a:pt x="9782" y="917"/>
                </a:lnTo>
                <a:lnTo>
                  <a:pt x="9751" y="916"/>
                </a:lnTo>
                <a:lnTo>
                  <a:pt x="9720" y="915"/>
                </a:lnTo>
                <a:lnTo>
                  <a:pt x="9679" y="916"/>
                </a:lnTo>
                <a:lnTo>
                  <a:pt x="9640" y="918"/>
                </a:lnTo>
                <a:lnTo>
                  <a:pt x="9602" y="922"/>
                </a:lnTo>
                <a:lnTo>
                  <a:pt x="9567" y="928"/>
                </a:lnTo>
                <a:lnTo>
                  <a:pt x="9549" y="932"/>
                </a:lnTo>
                <a:lnTo>
                  <a:pt x="9532" y="937"/>
                </a:lnTo>
                <a:lnTo>
                  <a:pt x="9516" y="941"/>
                </a:lnTo>
                <a:lnTo>
                  <a:pt x="9500" y="946"/>
                </a:lnTo>
                <a:lnTo>
                  <a:pt x="9484" y="951"/>
                </a:lnTo>
                <a:lnTo>
                  <a:pt x="9469" y="957"/>
                </a:lnTo>
                <a:lnTo>
                  <a:pt x="9454" y="963"/>
                </a:lnTo>
                <a:lnTo>
                  <a:pt x="9439" y="970"/>
                </a:lnTo>
                <a:lnTo>
                  <a:pt x="9412" y="985"/>
                </a:lnTo>
                <a:lnTo>
                  <a:pt x="9385" y="1000"/>
                </a:lnTo>
                <a:lnTo>
                  <a:pt x="9360" y="1017"/>
                </a:lnTo>
                <a:lnTo>
                  <a:pt x="9337" y="1034"/>
                </a:lnTo>
                <a:lnTo>
                  <a:pt x="9313" y="1053"/>
                </a:lnTo>
                <a:lnTo>
                  <a:pt x="9293" y="1071"/>
                </a:lnTo>
                <a:lnTo>
                  <a:pt x="9272" y="1092"/>
                </a:lnTo>
                <a:lnTo>
                  <a:pt x="9254" y="1113"/>
                </a:lnTo>
                <a:lnTo>
                  <a:pt x="9237" y="1135"/>
                </a:lnTo>
                <a:lnTo>
                  <a:pt x="9220" y="1158"/>
                </a:lnTo>
                <a:lnTo>
                  <a:pt x="9206" y="1181"/>
                </a:lnTo>
                <a:lnTo>
                  <a:pt x="9192" y="1205"/>
                </a:lnTo>
                <a:lnTo>
                  <a:pt x="9180" y="1230"/>
                </a:lnTo>
                <a:lnTo>
                  <a:pt x="9169" y="1255"/>
                </a:lnTo>
                <a:lnTo>
                  <a:pt x="9158" y="1281"/>
                </a:lnTo>
                <a:lnTo>
                  <a:pt x="9150" y="1308"/>
                </a:lnTo>
                <a:lnTo>
                  <a:pt x="9142" y="1334"/>
                </a:lnTo>
                <a:lnTo>
                  <a:pt x="9136" y="1361"/>
                </a:lnTo>
                <a:lnTo>
                  <a:pt x="9130" y="1388"/>
                </a:lnTo>
                <a:lnTo>
                  <a:pt x="9126" y="1415"/>
                </a:lnTo>
                <a:lnTo>
                  <a:pt x="9122" y="1441"/>
                </a:lnTo>
                <a:lnTo>
                  <a:pt x="9119" y="1468"/>
                </a:lnTo>
                <a:lnTo>
                  <a:pt x="9118" y="1495"/>
                </a:lnTo>
                <a:lnTo>
                  <a:pt x="9117" y="1522"/>
                </a:lnTo>
                <a:lnTo>
                  <a:pt x="9117" y="2195"/>
                </a:lnTo>
                <a:lnTo>
                  <a:pt x="9118" y="2227"/>
                </a:lnTo>
                <a:lnTo>
                  <a:pt x="9120" y="2259"/>
                </a:lnTo>
                <a:lnTo>
                  <a:pt x="9122" y="2289"/>
                </a:lnTo>
                <a:lnTo>
                  <a:pt x="9126" y="2320"/>
                </a:lnTo>
                <a:lnTo>
                  <a:pt x="9131" y="2351"/>
                </a:lnTo>
                <a:lnTo>
                  <a:pt x="9137" y="2381"/>
                </a:lnTo>
                <a:lnTo>
                  <a:pt x="9144" y="2411"/>
                </a:lnTo>
                <a:lnTo>
                  <a:pt x="9151" y="2440"/>
                </a:lnTo>
                <a:lnTo>
                  <a:pt x="9160" y="2468"/>
                </a:lnTo>
                <a:lnTo>
                  <a:pt x="9171" y="2497"/>
                </a:lnTo>
                <a:lnTo>
                  <a:pt x="9182" y="2524"/>
                </a:lnTo>
                <a:lnTo>
                  <a:pt x="9195" y="2550"/>
                </a:lnTo>
                <a:lnTo>
                  <a:pt x="9208" y="2575"/>
                </a:lnTo>
                <a:lnTo>
                  <a:pt x="9224" y="2599"/>
                </a:lnTo>
                <a:lnTo>
                  <a:pt x="9239" y="2623"/>
                </a:lnTo>
                <a:lnTo>
                  <a:pt x="9256" y="2645"/>
                </a:lnTo>
                <a:close/>
                <a:moveTo>
                  <a:pt x="7927" y="2206"/>
                </a:moveTo>
                <a:lnTo>
                  <a:pt x="7927" y="1505"/>
                </a:lnTo>
                <a:lnTo>
                  <a:pt x="7928" y="1489"/>
                </a:lnTo>
                <a:lnTo>
                  <a:pt x="7930" y="1471"/>
                </a:lnTo>
                <a:lnTo>
                  <a:pt x="7934" y="1454"/>
                </a:lnTo>
                <a:lnTo>
                  <a:pt x="7939" y="1435"/>
                </a:lnTo>
                <a:lnTo>
                  <a:pt x="7946" y="1418"/>
                </a:lnTo>
                <a:lnTo>
                  <a:pt x="7954" y="1400"/>
                </a:lnTo>
                <a:lnTo>
                  <a:pt x="7965" y="1383"/>
                </a:lnTo>
                <a:lnTo>
                  <a:pt x="7977" y="1367"/>
                </a:lnTo>
                <a:lnTo>
                  <a:pt x="7984" y="1360"/>
                </a:lnTo>
                <a:lnTo>
                  <a:pt x="7991" y="1353"/>
                </a:lnTo>
                <a:lnTo>
                  <a:pt x="7998" y="1346"/>
                </a:lnTo>
                <a:lnTo>
                  <a:pt x="8006" y="1340"/>
                </a:lnTo>
                <a:lnTo>
                  <a:pt x="8015" y="1332"/>
                </a:lnTo>
                <a:lnTo>
                  <a:pt x="8024" y="1327"/>
                </a:lnTo>
                <a:lnTo>
                  <a:pt x="8033" y="1321"/>
                </a:lnTo>
                <a:lnTo>
                  <a:pt x="8043" y="1316"/>
                </a:lnTo>
                <a:lnTo>
                  <a:pt x="8053" y="1311"/>
                </a:lnTo>
                <a:lnTo>
                  <a:pt x="8064" y="1307"/>
                </a:lnTo>
                <a:lnTo>
                  <a:pt x="8077" y="1304"/>
                </a:lnTo>
                <a:lnTo>
                  <a:pt x="8089" y="1300"/>
                </a:lnTo>
                <a:lnTo>
                  <a:pt x="8101" y="1298"/>
                </a:lnTo>
                <a:lnTo>
                  <a:pt x="8114" y="1296"/>
                </a:lnTo>
                <a:lnTo>
                  <a:pt x="8129" y="1295"/>
                </a:lnTo>
                <a:lnTo>
                  <a:pt x="8143" y="1295"/>
                </a:lnTo>
                <a:lnTo>
                  <a:pt x="8157" y="1295"/>
                </a:lnTo>
                <a:lnTo>
                  <a:pt x="8171" y="1296"/>
                </a:lnTo>
                <a:lnTo>
                  <a:pt x="8185" y="1298"/>
                </a:lnTo>
                <a:lnTo>
                  <a:pt x="8197" y="1302"/>
                </a:lnTo>
                <a:lnTo>
                  <a:pt x="8209" y="1305"/>
                </a:lnTo>
                <a:lnTo>
                  <a:pt x="8220" y="1309"/>
                </a:lnTo>
                <a:lnTo>
                  <a:pt x="8230" y="1313"/>
                </a:lnTo>
                <a:lnTo>
                  <a:pt x="8241" y="1318"/>
                </a:lnTo>
                <a:lnTo>
                  <a:pt x="8260" y="1330"/>
                </a:lnTo>
                <a:lnTo>
                  <a:pt x="8276" y="1344"/>
                </a:lnTo>
                <a:lnTo>
                  <a:pt x="8284" y="1351"/>
                </a:lnTo>
                <a:lnTo>
                  <a:pt x="8292" y="1358"/>
                </a:lnTo>
                <a:lnTo>
                  <a:pt x="8299" y="1366"/>
                </a:lnTo>
                <a:lnTo>
                  <a:pt x="8305" y="1373"/>
                </a:lnTo>
                <a:lnTo>
                  <a:pt x="8315" y="1391"/>
                </a:lnTo>
                <a:lnTo>
                  <a:pt x="8325" y="1407"/>
                </a:lnTo>
                <a:lnTo>
                  <a:pt x="8332" y="1425"/>
                </a:lnTo>
                <a:lnTo>
                  <a:pt x="8338" y="1442"/>
                </a:lnTo>
                <a:lnTo>
                  <a:pt x="8343" y="1460"/>
                </a:lnTo>
                <a:lnTo>
                  <a:pt x="8345" y="1475"/>
                </a:lnTo>
                <a:lnTo>
                  <a:pt x="8347" y="1491"/>
                </a:lnTo>
                <a:lnTo>
                  <a:pt x="8347" y="1505"/>
                </a:lnTo>
                <a:lnTo>
                  <a:pt x="8347" y="2252"/>
                </a:lnTo>
                <a:lnTo>
                  <a:pt x="8347" y="2275"/>
                </a:lnTo>
                <a:lnTo>
                  <a:pt x="8344" y="2298"/>
                </a:lnTo>
                <a:lnTo>
                  <a:pt x="8342" y="2308"/>
                </a:lnTo>
                <a:lnTo>
                  <a:pt x="8338" y="2318"/>
                </a:lnTo>
                <a:lnTo>
                  <a:pt x="8335" y="2328"/>
                </a:lnTo>
                <a:lnTo>
                  <a:pt x="8332" y="2338"/>
                </a:lnTo>
                <a:lnTo>
                  <a:pt x="8328" y="2346"/>
                </a:lnTo>
                <a:lnTo>
                  <a:pt x="8324" y="2355"/>
                </a:lnTo>
                <a:lnTo>
                  <a:pt x="8319" y="2364"/>
                </a:lnTo>
                <a:lnTo>
                  <a:pt x="8313" y="2372"/>
                </a:lnTo>
                <a:lnTo>
                  <a:pt x="8308" y="2380"/>
                </a:lnTo>
                <a:lnTo>
                  <a:pt x="8301" y="2387"/>
                </a:lnTo>
                <a:lnTo>
                  <a:pt x="8294" y="2394"/>
                </a:lnTo>
                <a:lnTo>
                  <a:pt x="8287" y="2402"/>
                </a:lnTo>
                <a:lnTo>
                  <a:pt x="8271" y="2415"/>
                </a:lnTo>
                <a:lnTo>
                  <a:pt x="8255" y="2425"/>
                </a:lnTo>
                <a:lnTo>
                  <a:pt x="8238" y="2435"/>
                </a:lnTo>
                <a:lnTo>
                  <a:pt x="8220" y="2443"/>
                </a:lnTo>
                <a:lnTo>
                  <a:pt x="8202" y="2449"/>
                </a:lnTo>
                <a:lnTo>
                  <a:pt x="8183" y="2453"/>
                </a:lnTo>
                <a:lnTo>
                  <a:pt x="8163" y="2455"/>
                </a:lnTo>
                <a:lnTo>
                  <a:pt x="8143" y="2456"/>
                </a:lnTo>
                <a:lnTo>
                  <a:pt x="8129" y="2456"/>
                </a:lnTo>
                <a:lnTo>
                  <a:pt x="8115" y="2455"/>
                </a:lnTo>
                <a:lnTo>
                  <a:pt x="8102" y="2454"/>
                </a:lnTo>
                <a:lnTo>
                  <a:pt x="8089" y="2452"/>
                </a:lnTo>
                <a:lnTo>
                  <a:pt x="8077" y="2450"/>
                </a:lnTo>
                <a:lnTo>
                  <a:pt x="8066" y="2447"/>
                </a:lnTo>
                <a:lnTo>
                  <a:pt x="8054" y="2443"/>
                </a:lnTo>
                <a:lnTo>
                  <a:pt x="8043" y="2439"/>
                </a:lnTo>
                <a:lnTo>
                  <a:pt x="8034" y="2434"/>
                </a:lnTo>
                <a:lnTo>
                  <a:pt x="8024" y="2429"/>
                </a:lnTo>
                <a:lnTo>
                  <a:pt x="8015" y="2423"/>
                </a:lnTo>
                <a:lnTo>
                  <a:pt x="8006" y="2417"/>
                </a:lnTo>
                <a:lnTo>
                  <a:pt x="7998" y="2410"/>
                </a:lnTo>
                <a:lnTo>
                  <a:pt x="7991" y="2403"/>
                </a:lnTo>
                <a:lnTo>
                  <a:pt x="7984" y="2394"/>
                </a:lnTo>
                <a:lnTo>
                  <a:pt x="7977" y="2386"/>
                </a:lnTo>
                <a:lnTo>
                  <a:pt x="7966" y="2368"/>
                </a:lnTo>
                <a:lnTo>
                  <a:pt x="7956" y="2348"/>
                </a:lnTo>
                <a:lnTo>
                  <a:pt x="7946" y="2328"/>
                </a:lnTo>
                <a:lnTo>
                  <a:pt x="7939" y="2306"/>
                </a:lnTo>
                <a:lnTo>
                  <a:pt x="7934" y="2282"/>
                </a:lnTo>
                <a:lnTo>
                  <a:pt x="7930" y="2259"/>
                </a:lnTo>
                <a:lnTo>
                  <a:pt x="7928" y="2233"/>
                </a:lnTo>
                <a:lnTo>
                  <a:pt x="7927" y="2206"/>
                </a:lnTo>
                <a:close/>
                <a:moveTo>
                  <a:pt x="8384" y="2795"/>
                </a:moveTo>
                <a:lnTo>
                  <a:pt x="8411" y="2784"/>
                </a:lnTo>
                <a:lnTo>
                  <a:pt x="8437" y="2772"/>
                </a:lnTo>
                <a:lnTo>
                  <a:pt x="8462" y="2758"/>
                </a:lnTo>
                <a:lnTo>
                  <a:pt x="8486" y="2744"/>
                </a:lnTo>
                <a:lnTo>
                  <a:pt x="8509" y="2727"/>
                </a:lnTo>
                <a:lnTo>
                  <a:pt x="8531" y="2711"/>
                </a:lnTo>
                <a:lnTo>
                  <a:pt x="8552" y="2692"/>
                </a:lnTo>
                <a:lnTo>
                  <a:pt x="8572" y="2673"/>
                </a:lnTo>
                <a:lnTo>
                  <a:pt x="8592" y="2652"/>
                </a:lnTo>
                <a:lnTo>
                  <a:pt x="8610" y="2631"/>
                </a:lnTo>
                <a:lnTo>
                  <a:pt x="8627" y="2608"/>
                </a:lnTo>
                <a:lnTo>
                  <a:pt x="8643" y="2585"/>
                </a:lnTo>
                <a:lnTo>
                  <a:pt x="8658" y="2560"/>
                </a:lnTo>
                <a:lnTo>
                  <a:pt x="8672" y="2534"/>
                </a:lnTo>
                <a:lnTo>
                  <a:pt x="8685" y="2507"/>
                </a:lnTo>
                <a:lnTo>
                  <a:pt x="8696" y="2479"/>
                </a:lnTo>
                <a:lnTo>
                  <a:pt x="8706" y="2451"/>
                </a:lnTo>
                <a:lnTo>
                  <a:pt x="8715" y="2421"/>
                </a:lnTo>
                <a:lnTo>
                  <a:pt x="8723" y="2390"/>
                </a:lnTo>
                <a:lnTo>
                  <a:pt x="8730" y="2359"/>
                </a:lnTo>
                <a:lnTo>
                  <a:pt x="8735" y="2328"/>
                </a:lnTo>
                <a:lnTo>
                  <a:pt x="8738" y="2295"/>
                </a:lnTo>
                <a:lnTo>
                  <a:pt x="8740" y="2261"/>
                </a:lnTo>
                <a:lnTo>
                  <a:pt x="8741" y="2226"/>
                </a:lnTo>
                <a:lnTo>
                  <a:pt x="8741" y="1522"/>
                </a:lnTo>
                <a:lnTo>
                  <a:pt x="8741" y="1494"/>
                </a:lnTo>
                <a:lnTo>
                  <a:pt x="8739" y="1465"/>
                </a:lnTo>
                <a:lnTo>
                  <a:pt x="8736" y="1438"/>
                </a:lnTo>
                <a:lnTo>
                  <a:pt x="8732" y="1410"/>
                </a:lnTo>
                <a:lnTo>
                  <a:pt x="8727" y="1383"/>
                </a:lnTo>
                <a:lnTo>
                  <a:pt x="8720" y="1355"/>
                </a:lnTo>
                <a:lnTo>
                  <a:pt x="8713" y="1328"/>
                </a:lnTo>
                <a:lnTo>
                  <a:pt x="8704" y="1300"/>
                </a:lnTo>
                <a:lnTo>
                  <a:pt x="8695" y="1274"/>
                </a:lnTo>
                <a:lnTo>
                  <a:pt x="8684" y="1248"/>
                </a:lnTo>
                <a:lnTo>
                  <a:pt x="8673" y="1222"/>
                </a:lnTo>
                <a:lnTo>
                  <a:pt x="8659" y="1198"/>
                </a:lnTo>
                <a:lnTo>
                  <a:pt x="8645" y="1174"/>
                </a:lnTo>
                <a:lnTo>
                  <a:pt x="8630" y="1150"/>
                </a:lnTo>
                <a:lnTo>
                  <a:pt x="8613" y="1128"/>
                </a:lnTo>
                <a:lnTo>
                  <a:pt x="8595" y="1106"/>
                </a:lnTo>
                <a:lnTo>
                  <a:pt x="8577" y="1086"/>
                </a:lnTo>
                <a:lnTo>
                  <a:pt x="8556" y="1066"/>
                </a:lnTo>
                <a:lnTo>
                  <a:pt x="8535" y="1047"/>
                </a:lnTo>
                <a:lnTo>
                  <a:pt x="8513" y="1029"/>
                </a:lnTo>
                <a:lnTo>
                  <a:pt x="8489" y="1013"/>
                </a:lnTo>
                <a:lnTo>
                  <a:pt x="8464" y="996"/>
                </a:lnTo>
                <a:lnTo>
                  <a:pt x="8437" y="982"/>
                </a:lnTo>
                <a:lnTo>
                  <a:pt x="8410" y="968"/>
                </a:lnTo>
                <a:lnTo>
                  <a:pt x="8380" y="955"/>
                </a:lnTo>
                <a:lnTo>
                  <a:pt x="8351" y="945"/>
                </a:lnTo>
                <a:lnTo>
                  <a:pt x="8319" y="936"/>
                </a:lnTo>
                <a:lnTo>
                  <a:pt x="8287" y="928"/>
                </a:lnTo>
                <a:lnTo>
                  <a:pt x="8252" y="922"/>
                </a:lnTo>
                <a:lnTo>
                  <a:pt x="8217" y="918"/>
                </a:lnTo>
                <a:lnTo>
                  <a:pt x="8181" y="916"/>
                </a:lnTo>
                <a:lnTo>
                  <a:pt x="8143" y="915"/>
                </a:lnTo>
                <a:lnTo>
                  <a:pt x="8102" y="916"/>
                </a:lnTo>
                <a:lnTo>
                  <a:pt x="8063" y="918"/>
                </a:lnTo>
                <a:lnTo>
                  <a:pt x="8027" y="922"/>
                </a:lnTo>
                <a:lnTo>
                  <a:pt x="7991" y="928"/>
                </a:lnTo>
                <a:lnTo>
                  <a:pt x="7974" y="932"/>
                </a:lnTo>
                <a:lnTo>
                  <a:pt x="7957" y="937"/>
                </a:lnTo>
                <a:lnTo>
                  <a:pt x="7940" y="941"/>
                </a:lnTo>
                <a:lnTo>
                  <a:pt x="7924" y="946"/>
                </a:lnTo>
                <a:lnTo>
                  <a:pt x="7909" y="951"/>
                </a:lnTo>
                <a:lnTo>
                  <a:pt x="7893" y="957"/>
                </a:lnTo>
                <a:lnTo>
                  <a:pt x="7878" y="963"/>
                </a:lnTo>
                <a:lnTo>
                  <a:pt x="7864" y="970"/>
                </a:lnTo>
                <a:lnTo>
                  <a:pt x="7836" y="985"/>
                </a:lnTo>
                <a:lnTo>
                  <a:pt x="7810" y="1000"/>
                </a:lnTo>
                <a:lnTo>
                  <a:pt x="7784" y="1017"/>
                </a:lnTo>
                <a:lnTo>
                  <a:pt x="7760" y="1034"/>
                </a:lnTo>
                <a:lnTo>
                  <a:pt x="7738" y="1053"/>
                </a:lnTo>
                <a:lnTo>
                  <a:pt x="7716" y="1071"/>
                </a:lnTo>
                <a:lnTo>
                  <a:pt x="7696" y="1092"/>
                </a:lnTo>
                <a:lnTo>
                  <a:pt x="7677" y="1113"/>
                </a:lnTo>
                <a:lnTo>
                  <a:pt x="7660" y="1135"/>
                </a:lnTo>
                <a:lnTo>
                  <a:pt x="7643" y="1158"/>
                </a:lnTo>
                <a:lnTo>
                  <a:pt x="7628" y="1181"/>
                </a:lnTo>
                <a:lnTo>
                  <a:pt x="7614" y="1205"/>
                </a:lnTo>
                <a:lnTo>
                  <a:pt x="7601" y="1230"/>
                </a:lnTo>
                <a:lnTo>
                  <a:pt x="7590" y="1255"/>
                </a:lnTo>
                <a:lnTo>
                  <a:pt x="7580" y="1281"/>
                </a:lnTo>
                <a:lnTo>
                  <a:pt x="7572" y="1308"/>
                </a:lnTo>
                <a:lnTo>
                  <a:pt x="7564" y="1334"/>
                </a:lnTo>
                <a:lnTo>
                  <a:pt x="7557" y="1361"/>
                </a:lnTo>
                <a:lnTo>
                  <a:pt x="7552" y="1388"/>
                </a:lnTo>
                <a:lnTo>
                  <a:pt x="7547" y="1415"/>
                </a:lnTo>
                <a:lnTo>
                  <a:pt x="7543" y="1441"/>
                </a:lnTo>
                <a:lnTo>
                  <a:pt x="7541" y="1468"/>
                </a:lnTo>
                <a:lnTo>
                  <a:pt x="7539" y="1495"/>
                </a:lnTo>
                <a:lnTo>
                  <a:pt x="7539" y="1522"/>
                </a:lnTo>
                <a:lnTo>
                  <a:pt x="7539" y="2195"/>
                </a:lnTo>
                <a:lnTo>
                  <a:pt x="7539" y="2227"/>
                </a:lnTo>
                <a:lnTo>
                  <a:pt x="7541" y="2259"/>
                </a:lnTo>
                <a:lnTo>
                  <a:pt x="7543" y="2289"/>
                </a:lnTo>
                <a:lnTo>
                  <a:pt x="7547" y="2320"/>
                </a:lnTo>
                <a:lnTo>
                  <a:pt x="7552" y="2351"/>
                </a:lnTo>
                <a:lnTo>
                  <a:pt x="7558" y="2381"/>
                </a:lnTo>
                <a:lnTo>
                  <a:pt x="7565" y="2411"/>
                </a:lnTo>
                <a:lnTo>
                  <a:pt x="7573" y="2440"/>
                </a:lnTo>
                <a:lnTo>
                  <a:pt x="7582" y="2468"/>
                </a:lnTo>
                <a:lnTo>
                  <a:pt x="7593" y="2497"/>
                </a:lnTo>
                <a:lnTo>
                  <a:pt x="7604" y="2524"/>
                </a:lnTo>
                <a:lnTo>
                  <a:pt x="7616" y="2550"/>
                </a:lnTo>
                <a:lnTo>
                  <a:pt x="7631" y="2575"/>
                </a:lnTo>
                <a:lnTo>
                  <a:pt x="7646" y="2599"/>
                </a:lnTo>
                <a:lnTo>
                  <a:pt x="7662" y="2623"/>
                </a:lnTo>
                <a:lnTo>
                  <a:pt x="7679" y="2645"/>
                </a:lnTo>
                <a:lnTo>
                  <a:pt x="7698" y="2667"/>
                </a:lnTo>
                <a:lnTo>
                  <a:pt x="7718" y="2687"/>
                </a:lnTo>
                <a:lnTo>
                  <a:pt x="7740" y="2706"/>
                </a:lnTo>
                <a:lnTo>
                  <a:pt x="7763" y="2724"/>
                </a:lnTo>
                <a:lnTo>
                  <a:pt x="7786" y="2742"/>
                </a:lnTo>
                <a:lnTo>
                  <a:pt x="7812" y="2757"/>
                </a:lnTo>
                <a:lnTo>
                  <a:pt x="7838" y="2772"/>
                </a:lnTo>
                <a:lnTo>
                  <a:pt x="7867" y="2785"/>
                </a:lnTo>
                <a:lnTo>
                  <a:pt x="7881" y="2791"/>
                </a:lnTo>
                <a:lnTo>
                  <a:pt x="7896" y="2797"/>
                </a:lnTo>
                <a:lnTo>
                  <a:pt x="7912" y="2802"/>
                </a:lnTo>
                <a:lnTo>
                  <a:pt x="7927" y="2808"/>
                </a:lnTo>
                <a:lnTo>
                  <a:pt x="7960" y="2817"/>
                </a:lnTo>
                <a:lnTo>
                  <a:pt x="7993" y="2824"/>
                </a:lnTo>
                <a:lnTo>
                  <a:pt x="8029" y="2830"/>
                </a:lnTo>
                <a:lnTo>
                  <a:pt x="8066" y="2833"/>
                </a:lnTo>
                <a:lnTo>
                  <a:pt x="8103" y="2836"/>
                </a:lnTo>
                <a:lnTo>
                  <a:pt x="8143" y="2837"/>
                </a:lnTo>
                <a:lnTo>
                  <a:pt x="8175" y="2836"/>
                </a:lnTo>
                <a:lnTo>
                  <a:pt x="8207" y="2834"/>
                </a:lnTo>
                <a:lnTo>
                  <a:pt x="8239" y="2831"/>
                </a:lnTo>
                <a:lnTo>
                  <a:pt x="8269" y="2826"/>
                </a:lnTo>
                <a:lnTo>
                  <a:pt x="8299" y="2821"/>
                </a:lnTo>
                <a:lnTo>
                  <a:pt x="8328" y="2814"/>
                </a:lnTo>
                <a:lnTo>
                  <a:pt x="8356" y="2805"/>
                </a:lnTo>
                <a:lnTo>
                  <a:pt x="8384" y="2795"/>
                </a:lnTo>
                <a:close/>
                <a:moveTo>
                  <a:pt x="7211" y="1773"/>
                </a:moveTo>
                <a:lnTo>
                  <a:pt x="7220" y="1746"/>
                </a:lnTo>
                <a:lnTo>
                  <a:pt x="7228" y="1716"/>
                </a:lnTo>
                <a:lnTo>
                  <a:pt x="7235" y="1687"/>
                </a:lnTo>
                <a:lnTo>
                  <a:pt x="7241" y="1656"/>
                </a:lnTo>
                <a:lnTo>
                  <a:pt x="7246" y="1625"/>
                </a:lnTo>
                <a:lnTo>
                  <a:pt x="7249" y="1593"/>
                </a:lnTo>
                <a:lnTo>
                  <a:pt x="7251" y="1561"/>
                </a:lnTo>
                <a:lnTo>
                  <a:pt x="7251" y="1527"/>
                </a:lnTo>
                <a:lnTo>
                  <a:pt x="7251" y="1489"/>
                </a:lnTo>
                <a:lnTo>
                  <a:pt x="7249" y="1452"/>
                </a:lnTo>
                <a:lnTo>
                  <a:pt x="7245" y="1417"/>
                </a:lnTo>
                <a:lnTo>
                  <a:pt x="7239" y="1382"/>
                </a:lnTo>
                <a:lnTo>
                  <a:pt x="7233" y="1350"/>
                </a:lnTo>
                <a:lnTo>
                  <a:pt x="7226" y="1318"/>
                </a:lnTo>
                <a:lnTo>
                  <a:pt x="7217" y="1287"/>
                </a:lnTo>
                <a:lnTo>
                  <a:pt x="7207" y="1258"/>
                </a:lnTo>
                <a:lnTo>
                  <a:pt x="7196" y="1231"/>
                </a:lnTo>
                <a:lnTo>
                  <a:pt x="7182" y="1205"/>
                </a:lnTo>
                <a:lnTo>
                  <a:pt x="7168" y="1179"/>
                </a:lnTo>
                <a:lnTo>
                  <a:pt x="7154" y="1156"/>
                </a:lnTo>
                <a:lnTo>
                  <a:pt x="7138" y="1133"/>
                </a:lnTo>
                <a:lnTo>
                  <a:pt x="7120" y="1111"/>
                </a:lnTo>
                <a:lnTo>
                  <a:pt x="7102" y="1092"/>
                </a:lnTo>
                <a:lnTo>
                  <a:pt x="7083" y="1072"/>
                </a:lnTo>
                <a:lnTo>
                  <a:pt x="7062" y="1055"/>
                </a:lnTo>
                <a:lnTo>
                  <a:pt x="7041" y="1038"/>
                </a:lnTo>
                <a:lnTo>
                  <a:pt x="7018" y="1023"/>
                </a:lnTo>
                <a:lnTo>
                  <a:pt x="6995" y="1009"/>
                </a:lnTo>
                <a:lnTo>
                  <a:pt x="6971" y="995"/>
                </a:lnTo>
                <a:lnTo>
                  <a:pt x="6945" y="984"/>
                </a:lnTo>
                <a:lnTo>
                  <a:pt x="6919" y="974"/>
                </a:lnTo>
                <a:lnTo>
                  <a:pt x="6891" y="963"/>
                </a:lnTo>
                <a:lnTo>
                  <a:pt x="6863" y="955"/>
                </a:lnTo>
                <a:lnTo>
                  <a:pt x="6834" y="948"/>
                </a:lnTo>
                <a:lnTo>
                  <a:pt x="6805" y="942"/>
                </a:lnTo>
                <a:lnTo>
                  <a:pt x="6774" y="937"/>
                </a:lnTo>
                <a:lnTo>
                  <a:pt x="6743" y="933"/>
                </a:lnTo>
                <a:lnTo>
                  <a:pt x="6712" y="930"/>
                </a:lnTo>
                <a:lnTo>
                  <a:pt x="6680" y="929"/>
                </a:lnTo>
                <a:lnTo>
                  <a:pt x="6648" y="928"/>
                </a:lnTo>
                <a:lnTo>
                  <a:pt x="6053" y="928"/>
                </a:lnTo>
                <a:lnTo>
                  <a:pt x="6053" y="2821"/>
                </a:lnTo>
                <a:lnTo>
                  <a:pt x="6443" y="2821"/>
                </a:lnTo>
                <a:lnTo>
                  <a:pt x="6443" y="2130"/>
                </a:lnTo>
                <a:lnTo>
                  <a:pt x="6669" y="2130"/>
                </a:lnTo>
                <a:lnTo>
                  <a:pt x="6703" y="2129"/>
                </a:lnTo>
                <a:lnTo>
                  <a:pt x="6735" y="2127"/>
                </a:lnTo>
                <a:lnTo>
                  <a:pt x="6767" y="2124"/>
                </a:lnTo>
                <a:lnTo>
                  <a:pt x="6797" y="2119"/>
                </a:lnTo>
                <a:lnTo>
                  <a:pt x="6827" y="2113"/>
                </a:lnTo>
                <a:lnTo>
                  <a:pt x="6857" y="2105"/>
                </a:lnTo>
                <a:lnTo>
                  <a:pt x="6884" y="2096"/>
                </a:lnTo>
                <a:lnTo>
                  <a:pt x="6912" y="2086"/>
                </a:lnTo>
                <a:lnTo>
                  <a:pt x="6938" y="2075"/>
                </a:lnTo>
                <a:lnTo>
                  <a:pt x="6963" y="2062"/>
                </a:lnTo>
                <a:lnTo>
                  <a:pt x="6988" y="2049"/>
                </a:lnTo>
                <a:lnTo>
                  <a:pt x="7011" y="2035"/>
                </a:lnTo>
                <a:lnTo>
                  <a:pt x="7034" y="2018"/>
                </a:lnTo>
                <a:lnTo>
                  <a:pt x="7055" y="2002"/>
                </a:lnTo>
                <a:lnTo>
                  <a:pt x="7076" y="1984"/>
                </a:lnTo>
                <a:lnTo>
                  <a:pt x="7096" y="1965"/>
                </a:lnTo>
                <a:lnTo>
                  <a:pt x="7113" y="1944"/>
                </a:lnTo>
                <a:lnTo>
                  <a:pt x="7131" y="1923"/>
                </a:lnTo>
                <a:lnTo>
                  <a:pt x="7147" y="1901"/>
                </a:lnTo>
                <a:lnTo>
                  <a:pt x="7161" y="1877"/>
                </a:lnTo>
                <a:lnTo>
                  <a:pt x="7175" y="1853"/>
                </a:lnTo>
                <a:lnTo>
                  <a:pt x="7189" y="1827"/>
                </a:lnTo>
                <a:lnTo>
                  <a:pt x="7200" y="1801"/>
                </a:lnTo>
                <a:lnTo>
                  <a:pt x="7211" y="1773"/>
                </a:lnTo>
                <a:close/>
              </a:path>
            </a:pathLst>
          </a:custGeom>
          <a:solidFill>
            <a:srgbClr val="0C5B9D"/>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20105988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Разделительный слайд">
    <p:bg>
      <p:bgPr>
        <a:solidFill>
          <a:schemeClr val="accent5"/>
        </a:solidFill>
        <a:effectLst/>
      </p:bgPr>
    </p:bg>
    <p:spTree>
      <p:nvGrpSpPr>
        <p:cNvPr id="1" name=""/>
        <p:cNvGrpSpPr/>
        <p:nvPr/>
      </p:nvGrpSpPr>
      <p:grpSpPr>
        <a:xfrm>
          <a:off x="0" y="0"/>
          <a:ext cx="0" cy="0"/>
          <a:chOff x="0" y="0"/>
          <a:chExt cx="0" cy="0"/>
        </a:xfrm>
      </p:grpSpPr>
      <p:sp>
        <p:nvSpPr>
          <p:cNvPr id="4" name="Текст 3"/>
          <p:cNvSpPr>
            <a:spLocks noGrp="1"/>
          </p:cNvSpPr>
          <p:nvPr>
            <p:ph type="body" sz="quarter" idx="10" hasCustomPrompt="1"/>
          </p:nvPr>
        </p:nvSpPr>
        <p:spPr>
          <a:xfrm>
            <a:off x="3234719" y="3861048"/>
            <a:ext cx="8368315" cy="720080"/>
          </a:xfrm>
          <a:prstGeom prst="rect">
            <a:avLst/>
          </a:prstGeom>
        </p:spPr>
        <p:txBody>
          <a:bodyPr lIns="0" rIns="0" anchor="ctr"/>
          <a:lstStyle>
            <a:lvl1pPr>
              <a:defRPr sz="3200" baseline="0">
                <a:solidFill>
                  <a:schemeClr val="bg1"/>
                </a:solidFill>
                <a:latin typeface="+mj-lt"/>
              </a:defRPr>
            </a:lvl1pPr>
          </a:lstStyle>
          <a:p>
            <a:pPr lvl="0"/>
            <a:r>
              <a:rPr lang="ru-RU" dirty="0"/>
              <a:t>НАЗВАНИЕ РАЗДЕЛА В ОДНУ</a:t>
            </a:r>
            <a:br>
              <a:rPr lang="ru-RU" dirty="0"/>
            </a:br>
            <a:r>
              <a:rPr lang="ru-RU" dirty="0"/>
              <a:t>ИЛИ НЕСКОЛЬКО СТРОК</a:t>
            </a:r>
          </a:p>
        </p:txBody>
      </p:sp>
      <p:sp>
        <p:nvSpPr>
          <p:cNvPr id="6" name="Текст 3"/>
          <p:cNvSpPr>
            <a:spLocks noGrp="1"/>
          </p:cNvSpPr>
          <p:nvPr>
            <p:ph type="body" sz="quarter" idx="11" hasCustomPrompt="1"/>
          </p:nvPr>
        </p:nvSpPr>
        <p:spPr>
          <a:xfrm>
            <a:off x="3234719" y="2545202"/>
            <a:ext cx="792088" cy="871297"/>
          </a:xfrm>
          <a:prstGeom prst="rect">
            <a:avLst/>
          </a:prstGeom>
        </p:spPr>
        <p:txBody>
          <a:bodyPr lIns="0" rIns="0" anchor="ctr" anchorCtr="0"/>
          <a:lstStyle>
            <a:lvl1pPr algn="l">
              <a:defRPr sz="9600">
                <a:solidFill>
                  <a:schemeClr val="bg1"/>
                </a:solidFill>
                <a:latin typeface="+mj-lt"/>
              </a:defRPr>
            </a:lvl1pPr>
          </a:lstStyle>
          <a:p>
            <a:pPr lvl="0"/>
            <a:r>
              <a:rPr lang="ru-RU" dirty="0"/>
              <a:t>№</a:t>
            </a:r>
          </a:p>
        </p:txBody>
      </p:sp>
      <p:sp>
        <p:nvSpPr>
          <p:cNvPr id="30" name="Текст 3"/>
          <p:cNvSpPr>
            <a:spLocks noGrp="1"/>
          </p:cNvSpPr>
          <p:nvPr>
            <p:ph type="body" sz="quarter" idx="12" hasCustomPrompt="1"/>
          </p:nvPr>
        </p:nvSpPr>
        <p:spPr>
          <a:xfrm>
            <a:off x="3234720" y="4806984"/>
            <a:ext cx="8368318" cy="720080"/>
          </a:xfrm>
          <a:prstGeom prst="rect">
            <a:avLst/>
          </a:prstGeom>
        </p:spPr>
        <p:txBody>
          <a:bodyPr lIns="0" rIns="0" anchor="ctr"/>
          <a:lstStyle>
            <a:lvl1pPr>
              <a:defRPr sz="2000" baseline="0">
                <a:solidFill>
                  <a:schemeClr val="bg1"/>
                </a:solidFill>
              </a:defRPr>
            </a:lvl1pPr>
          </a:lstStyle>
          <a:p>
            <a:pPr lvl="0"/>
            <a:r>
              <a:rPr lang="ru-RU" dirty="0"/>
              <a:t>Краткое пояснение названия</a:t>
            </a:r>
            <a:br>
              <a:rPr lang="ru-RU" dirty="0"/>
            </a:br>
            <a:r>
              <a:rPr lang="ru-RU" dirty="0"/>
              <a:t>в одну или две строки</a:t>
            </a:r>
          </a:p>
        </p:txBody>
      </p:sp>
    </p:spTree>
    <p:extLst>
      <p:ext uri="{BB962C8B-B14F-4D97-AF65-F5344CB8AC3E}">
        <p14:creationId xmlns:p14="http://schemas.microsoft.com/office/powerpoint/2010/main" val="3782271961"/>
      </p:ext>
    </p:extLst>
  </p:cSld>
  <p:clrMapOvr>
    <a:masterClrMapping/>
  </p:clrMapOvr>
  <p:extLst>
    <p:ext uri="{DCECCB84-F9BA-43D5-87BE-67443E8EF086}">
      <p15:sldGuideLst xmlns:p15="http://schemas.microsoft.com/office/powerpoint/2012/main">
        <p15:guide id="1" pos="203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Разделительный слайд">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userDrawn="1"/>
        </p:nvSpPr>
        <p:spPr>
          <a:xfrm>
            <a:off x="0" y="0"/>
            <a:ext cx="2855640" cy="685800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ru-RU" sz="1400" b="0" i="0" dirty="0">
              <a:solidFill>
                <a:schemeClr val="tx1"/>
              </a:solidFill>
              <a:latin typeface="PF Din Text Cond Pro Обычный" charset="0"/>
            </a:endParaRPr>
          </a:p>
        </p:txBody>
      </p:sp>
      <p:sp>
        <p:nvSpPr>
          <p:cNvPr id="4" name="Текст 3"/>
          <p:cNvSpPr>
            <a:spLocks noGrp="1"/>
          </p:cNvSpPr>
          <p:nvPr>
            <p:ph type="body" sz="quarter" idx="10" hasCustomPrompt="1"/>
          </p:nvPr>
        </p:nvSpPr>
        <p:spPr>
          <a:xfrm>
            <a:off x="4033937" y="2862768"/>
            <a:ext cx="7569101" cy="1032574"/>
          </a:xfrm>
          <a:prstGeom prst="rect">
            <a:avLst/>
          </a:prstGeom>
        </p:spPr>
        <p:txBody>
          <a:bodyPr lIns="0" rIns="0" anchor="t" anchorCtr="0"/>
          <a:lstStyle>
            <a:lvl1pPr>
              <a:defRPr sz="4800" baseline="0">
                <a:solidFill>
                  <a:schemeClr val="bg1"/>
                </a:solidFill>
                <a:latin typeface="+mj-lt"/>
              </a:defRPr>
            </a:lvl1pPr>
          </a:lstStyle>
          <a:p>
            <a:pPr lvl="0"/>
            <a:r>
              <a:rPr lang="ru-RU" dirty="0"/>
              <a:t>Название раздела в одну</a:t>
            </a:r>
            <a:br>
              <a:rPr lang="ru-RU" dirty="0"/>
            </a:br>
            <a:r>
              <a:rPr lang="ru-RU" dirty="0"/>
              <a:t>или несколько строк</a:t>
            </a:r>
          </a:p>
        </p:txBody>
      </p:sp>
      <p:sp>
        <p:nvSpPr>
          <p:cNvPr id="30" name="Текст 3"/>
          <p:cNvSpPr>
            <a:spLocks noGrp="1"/>
          </p:cNvSpPr>
          <p:nvPr>
            <p:ph type="body" sz="quarter" idx="12" hasCustomPrompt="1"/>
          </p:nvPr>
        </p:nvSpPr>
        <p:spPr>
          <a:xfrm>
            <a:off x="4033938" y="4595856"/>
            <a:ext cx="7569104" cy="571168"/>
          </a:xfrm>
          <a:prstGeom prst="rect">
            <a:avLst/>
          </a:prstGeom>
        </p:spPr>
        <p:txBody>
          <a:bodyPr lIns="0" rIns="0" anchor="ctr"/>
          <a:lstStyle>
            <a:lvl1pPr>
              <a:defRPr sz="2000" baseline="0">
                <a:solidFill>
                  <a:schemeClr val="bg1"/>
                </a:solidFill>
              </a:defRPr>
            </a:lvl1pPr>
          </a:lstStyle>
          <a:p>
            <a:pPr lvl="0"/>
            <a:r>
              <a:rPr lang="ru-RU" dirty="0"/>
              <a:t>Краткое пояснение названия</a:t>
            </a:r>
            <a:br>
              <a:rPr lang="ru-RU" dirty="0"/>
            </a:br>
            <a:r>
              <a:rPr lang="ru-RU" dirty="0"/>
              <a:t>в одну или две строки</a:t>
            </a:r>
          </a:p>
        </p:txBody>
      </p:sp>
      <p:sp>
        <p:nvSpPr>
          <p:cNvPr id="21" name="Текст 3"/>
          <p:cNvSpPr>
            <a:spLocks noGrp="1"/>
          </p:cNvSpPr>
          <p:nvPr>
            <p:ph type="body" sz="quarter" idx="11" hasCustomPrompt="1"/>
          </p:nvPr>
        </p:nvSpPr>
        <p:spPr>
          <a:xfrm>
            <a:off x="3234719" y="2787576"/>
            <a:ext cx="792088" cy="871297"/>
          </a:xfrm>
          <a:prstGeom prst="rect">
            <a:avLst/>
          </a:prstGeom>
        </p:spPr>
        <p:txBody>
          <a:bodyPr lIns="0" rIns="0" anchor="ctr" anchorCtr="0"/>
          <a:lstStyle>
            <a:lvl1pPr algn="l">
              <a:defRPr sz="4800">
                <a:solidFill>
                  <a:schemeClr val="bg1"/>
                </a:solidFill>
                <a:latin typeface="+mj-lt"/>
              </a:defRPr>
            </a:lvl1pPr>
          </a:lstStyle>
          <a:p>
            <a:pPr lvl="0"/>
            <a:r>
              <a:rPr lang="ru-RU" dirty="0"/>
              <a:t>№</a:t>
            </a:r>
          </a:p>
        </p:txBody>
      </p:sp>
      <p:sp>
        <p:nvSpPr>
          <p:cNvPr id="7" name="Freeform 5"/>
          <p:cNvSpPr>
            <a:spLocks noChangeAspect="1" noEditPoints="1"/>
          </p:cNvSpPr>
          <p:nvPr userDrawn="1"/>
        </p:nvSpPr>
        <p:spPr bwMode="auto">
          <a:xfrm>
            <a:off x="650028" y="993122"/>
            <a:ext cx="1721650" cy="546724"/>
          </a:xfrm>
          <a:custGeom>
            <a:avLst/>
            <a:gdLst>
              <a:gd name="T0" fmla="*/ 6858 w 16296"/>
              <a:gd name="T1" fmla="*/ 1427 h 5166"/>
              <a:gd name="T2" fmla="*/ 11745 w 16296"/>
              <a:gd name="T3" fmla="*/ 4824 h 5166"/>
              <a:gd name="T4" fmla="*/ 11250 w 16296"/>
              <a:gd name="T5" fmla="*/ 4877 h 5166"/>
              <a:gd name="T6" fmla="*/ 11160 w 16296"/>
              <a:gd name="T7" fmla="*/ 3906 h 5166"/>
              <a:gd name="T8" fmla="*/ 11665 w 16296"/>
              <a:gd name="T9" fmla="*/ 3788 h 5166"/>
              <a:gd name="T10" fmla="*/ 11521 w 16296"/>
              <a:gd name="T11" fmla="*/ 3932 h 5166"/>
              <a:gd name="T12" fmla="*/ 11356 w 16296"/>
              <a:gd name="T13" fmla="*/ 4712 h 5166"/>
              <a:gd name="T14" fmla="*/ 10719 w 16296"/>
              <a:gd name="T15" fmla="*/ 4041 h 5166"/>
              <a:gd name="T16" fmla="*/ 10401 w 16296"/>
              <a:gd name="T17" fmla="*/ 4056 h 5166"/>
              <a:gd name="T18" fmla="*/ 10550 w 16296"/>
              <a:gd name="T19" fmla="*/ 3739 h 5166"/>
              <a:gd name="T20" fmla="*/ 10915 w 16296"/>
              <a:gd name="T21" fmla="*/ 4618 h 5166"/>
              <a:gd name="T22" fmla="*/ 10495 w 16296"/>
              <a:gd name="T23" fmla="*/ 4937 h 5166"/>
              <a:gd name="T24" fmla="*/ 10419 w 16296"/>
              <a:gd name="T25" fmla="*/ 4673 h 5166"/>
              <a:gd name="T26" fmla="*/ 10721 w 16296"/>
              <a:gd name="T27" fmla="*/ 4613 h 5166"/>
              <a:gd name="T28" fmla="*/ 8472 w 16296"/>
              <a:gd name="T29" fmla="*/ 4203 h 5166"/>
              <a:gd name="T30" fmla="*/ 8662 w 16296"/>
              <a:gd name="T31" fmla="*/ 4386 h 5166"/>
              <a:gd name="T32" fmla="*/ 8070 w 16296"/>
              <a:gd name="T33" fmla="*/ 4931 h 5166"/>
              <a:gd name="T34" fmla="*/ 7550 w 16296"/>
              <a:gd name="T35" fmla="*/ 4941 h 5166"/>
              <a:gd name="T36" fmla="*/ 7190 w 16296"/>
              <a:gd name="T37" fmla="*/ 4105 h 5166"/>
              <a:gd name="T38" fmla="*/ 7567 w 16296"/>
              <a:gd name="T39" fmla="*/ 3739 h 5166"/>
              <a:gd name="T40" fmla="*/ 7710 w 16296"/>
              <a:gd name="T41" fmla="*/ 4050 h 5166"/>
              <a:gd name="T42" fmla="*/ 7385 w 16296"/>
              <a:gd name="T43" fmla="*/ 4067 h 5166"/>
              <a:gd name="T44" fmla="*/ 7692 w 16296"/>
              <a:gd name="T45" fmla="*/ 4676 h 5166"/>
              <a:gd name="T46" fmla="*/ 6822 w 16296"/>
              <a:gd name="T47" fmla="*/ 4279 h 5166"/>
              <a:gd name="T48" fmla="*/ 6344 w 16296"/>
              <a:gd name="T49" fmla="*/ 4016 h 5166"/>
              <a:gd name="T50" fmla="*/ 6317 w 16296"/>
              <a:gd name="T51" fmla="*/ 4609 h 5166"/>
              <a:gd name="T52" fmla="*/ 6095 w 16296"/>
              <a:gd name="T53" fmla="*/ 4607 h 5166"/>
              <a:gd name="T54" fmla="*/ 6205 w 16296"/>
              <a:gd name="T55" fmla="*/ 3895 h 5166"/>
              <a:gd name="T56" fmla="*/ 6957 w 16296"/>
              <a:gd name="T57" fmla="*/ 4017 h 5166"/>
              <a:gd name="T58" fmla="*/ 6880 w 16296"/>
              <a:gd name="T59" fmla="*/ 4735 h 5166"/>
              <a:gd name="T60" fmla="*/ 4461 w 16296"/>
              <a:gd name="T61" fmla="*/ 847 h 5166"/>
              <a:gd name="T62" fmla="*/ 3085 w 16296"/>
              <a:gd name="T63" fmla="*/ 877 h 5166"/>
              <a:gd name="T64" fmla="*/ 12 w 16296"/>
              <a:gd name="T65" fmla="*/ 2331 h 5166"/>
              <a:gd name="T66" fmla="*/ 5117 w 16296"/>
              <a:gd name="T67" fmla="*/ 2734 h 5166"/>
              <a:gd name="T68" fmla="*/ 4708 w 16296"/>
              <a:gd name="T69" fmla="*/ 1171 h 5166"/>
              <a:gd name="T70" fmla="*/ 826 w 16296"/>
              <a:gd name="T71" fmla="*/ 680 h 5166"/>
              <a:gd name="T72" fmla="*/ 4555 w 16296"/>
              <a:gd name="T73" fmla="*/ 4203 h 5166"/>
              <a:gd name="T74" fmla="*/ 355 w 16296"/>
              <a:gd name="T75" fmla="*/ 3894 h 5166"/>
              <a:gd name="T76" fmla="*/ 1816 w 16296"/>
              <a:gd name="T77" fmla="*/ 5055 h 5166"/>
              <a:gd name="T78" fmla="*/ 3078 w 16296"/>
              <a:gd name="T79" fmla="*/ 1554 h 5166"/>
              <a:gd name="T80" fmla="*/ 13290 w 16296"/>
              <a:gd name="T81" fmla="*/ 928 h 5166"/>
              <a:gd name="T82" fmla="*/ 11372 w 16296"/>
              <a:gd name="T83" fmla="*/ 1341 h 5166"/>
              <a:gd name="T84" fmla="*/ 11564 w 16296"/>
              <a:gd name="T85" fmla="*/ 1000 h 5166"/>
              <a:gd name="T86" fmla="*/ 10756 w 16296"/>
              <a:gd name="T87" fmla="*/ 1135 h 5166"/>
              <a:gd name="T88" fmla="*/ 10794 w 16296"/>
              <a:gd name="T89" fmla="*/ 2667 h 5166"/>
              <a:gd name="T90" fmla="*/ 11625 w 16296"/>
              <a:gd name="T91" fmla="*/ 2712 h 5166"/>
              <a:gd name="T92" fmla="*/ 11238 w 16296"/>
              <a:gd name="T93" fmla="*/ 2456 h 5166"/>
              <a:gd name="T94" fmla="*/ 9316 w 16296"/>
              <a:gd name="T95" fmla="*/ 2706 h 5166"/>
              <a:gd name="T96" fmla="*/ 10144 w 16296"/>
              <a:gd name="T97" fmla="*/ 2679 h 5166"/>
              <a:gd name="T98" fmla="*/ 9691 w 16296"/>
              <a:gd name="T99" fmla="*/ 2455 h 5166"/>
              <a:gd name="T100" fmla="*/ 9568 w 16296"/>
              <a:gd name="T101" fmla="*/ 1353 h 5166"/>
              <a:gd name="T102" fmla="*/ 9936 w 16296"/>
              <a:gd name="T103" fmla="*/ 1486 h 5166"/>
              <a:gd name="T104" fmla="*/ 9751 w 16296"/>
              <a:gd name="T105" fmla="*/ 916 h 5166"/>
              <a:gd name="T106" fmla="*/ 9126 w 16296"/>
              <a:gd name="T107" fmla="*/ 1415 h 5166"/>
              <a:gd name="T108" fmla="*/ 7991 w 16296"/>
              <a:gd name="T109" fmla="*/ 1353 h 5166"/>
              <a:gd name="T110" fmla="*/ 8343 w 16296"/>
              <a:gd name="T111" fmla="*/ 1460 h 5166"/>
              <a:gd name="T112" fmla="*/ 8054 w 16296"/>
              <a:gd name="T113" fmla="*/ 2443 h 5166"/>
              <a:gd name="T114" fmla="*/ 8685 w 16296"/>
              <a:gd name="T115" fmla="*/ 2507 h 5166"/>
              <a:gd name="T116" fmla="*/ 8437 w 16296"/>
              <a:gd name="T117" fmla="*/ 982 h 5166"/>
              <a:gd name="T118" fmla="*/ 7614 w 16296"/>
              <a:gd name="T119" fmla="*/ 1205 h 5166"/>
              <a:gd name="T120" fmla="*/ 7763 w 16296"/>
              <a:gd name="T121" fmla="*/ 2724 h 5166"/>
              <a:gd name="T122" fmla="*/ 7249 w 16296"/>
              <a:gd name="T123" fmla="*/ 1452 h 5166"/>
              <a:gd name="T124" fmla="*/ 6443 w 16296"/>
              <a:gd name="T125" fmla="*/ 2821 h 5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96" h="5166">
                <a:moveTo>
                  <a:pt x="6803" y="1709"/>
                </a:moveTo>
                <a:lnTo>
                  <a:pt x="6786" y="1721"/>
                </a:lnTo>
                <a:lnTo>
                  <a:pt x="6769" y="1732"/>
                </a:lnTo>
                <a:lnTo>
                  <a:pt x="6751" y="1742"/>
                </a:lnTo>
                <a:lnTo>
                  <a:pt x="6731" y="1750"/>
                </a:lnTo>
                <a:lnTo>
                  <a:pt x="6712" y="1755"/>
                </a:lnTo>
                <a:lnTo>
                  <a:pt x="6693" y="1759"/>
                </a:lnTo>
                <a:lnTo>
                  <a:pt x="6672" y="1762"/>
                </a:lnTo>
                <a:lnTo>
                  <a:pt x="6651" y="1762"/>
                </a:lnTo>
                <a:lnTo>
                  <a:pt x="6443" y="1762"/>
                </a:lnTo>
                <a:lnTo>
                  <a:pt x="6443" y="1292"/>
                </a:lnTo>
                <a:lnTo>
                  <a:pt x="6648" y="1292"/>
                </a:lnTo>
                <a:lnTo>
                  <a:pt x="6672" y="1293"/>
                </a:lnTo>
                <a:lnTo>
                  <a:pt x="6697" y="1295"/>
                </a:lnTo>
                <a:lnTo>
                  <a:pt x="6719" y="1299"/>
                </a:lnTo>
                <a:lnTo>
                  <a:pt x="6739" y="1306"/>
                </a:lnTo>
                <a:lnTo>
                  <a:pt x="6750" y="1310"/>
                </a:lnTo>
                <a:lnTo>
                  <a:pt x="6759" y="1313"/>
                </a:lnTo>
                <a:lnTo>
                  <a:pt x="6768" y="1318"/>
                </a:lnTo>
                <a:lnTo>
                  <a:pt x="6777" y="1322"/>
                </a:lnTo>
                <a:lnTo>
                  <a:pt x="6786" y="1327"/>
                </a:lnTo>
                <a:lnTo>
                  <a:pt x="6794" y="1333"/>
                </a:lnTo>
                <a:lnTo>
                  <a:pt x="6802" y="1340"/>
                </a:lnTo>
                <a:lnTo>
                  <a:pt x="6810" y="1346"/>
                </a:lnTo>
                <a:lnTo>
                  <a:pt x="6817" y="1353"/>
                </a:lnTo>
                <a:lnTo>
                  <a:pt x="6823" y="1360"/>
                </a:lnTo>
                <a:lnTo>
                  <a:pt x="6830" y="1368"/>
                </a:lnTo>
                <a:lnTo>
                  <a:pt x="6835" y="1377"/>
                </a:lnTo>
                <a:lnTo>
                  <a:pt x="6840" y="1386"/>
                </a:lnTo>
                <a:lnTo>
                  <a:pt x="6845" y="1395"/>
                </a:lnTo>
                <a:lnTo>
                  <a:pt x="6849" y="1405"/>
                </a:lnTo>
                <a:lnTo>
                  <a:pt x="6853" y="1417"/>
                </a:lnTo>
                <a:lnTo>
                  <a:pt x="6858" y="1427"/>
                </a:lnTo>
                <a:lnTo>
                  <a:pt x="6861" y="1439"/>
                </a:lnTo>
                <a:lnTo>
                  <a:pt x="6863" y="1452"/>
                </a:lnTo>
                <a:lnTo>
                  <a:pt x="6865" y="1464"/>
                </a:lnTo>
                <a:lnTo>
                  <a:pt x="6868" y="1492"/>
                </a:lnTo>
                <a:lnTo>
                  <a:pt x="6869" y="1522"/>
                </a:lnTo>
                <a:lnTo>
                  <a:pt x="6869" y="1538"/>
                </a:lnTo>
                <a:lnTo>
                  <a:pt x="6868" y="1553"/>
                </a:lnTo>
                <a:lnTo>
                  <a:pt x="6867" y="1569"/>
                </a:lnTo>
                <a:lnTo>
                  <a:pt x="6865" y="1583"/>
                </a:lnTo>
                <a:lnTo>
                  <a:pt x="6863" y="1597"/>
                </a:lnTo>
                <a:lnTo>
                  <a:pt x="6860" y="1610"/>
                </a:lnTo>
                <a:lnTo>
                  <a:pt x="6857" y="1622"/>
                </a:lnTo>
                <a:lnTo>
                  <a:pt x="6852" y="1635"/>
                </a:lnTo>
                <a:lnTo>
                  <a:pt x="6848" y="1646"/>
                </a:lnTo>
                <a:lnTo>
                  <a:pt x="6843" y="1656"/>
                </a:lnTo>
                <a:lnTo>
                  <a:pt x="6837" y="1666"/>
                </a:lnTo>
                <a:lnTo>
                  <a:pt x="6832" y="1677"/>
                </a:lnTo>
                <a:lnTo>
                  <a:pt x="6825" y="1685"/>
                </a:lnTo>
                <a:lnTo>
                  <a:pt x="6818" y="1693"/>
                </a:lnTo>
                <a:lnTo>
                  <a:pt x="6811" y="1701"/>
                </a:lnTo>
                <a:lnTo>
                  <a:pt x="6803" y="1709"/>
                </a:lnTo>
                <a:close/>
                <a:moveTo>
                  <a:pt x="11816" y="4679"/>
                </a:moveTo>
                <a:lnTo>
                  <a:pt x="11812" y="4694"/>
                </a:lnTo>
                <a:lnTo>
                  <a:pt x="11807" y="4710"/>
                </a:lnTo>
                <a:lnTo>
                  <a:pt x="11802" y="4724"/>
                </a:lnTo>
                <a:lnTo>
                  <a:pt x="11797" y="4737"/>
                </a:lnTo>
                <a:lnTo>
                  <a:pt x="11791" y="4752"/>
                </a:lnTo>
                <a:lnTo>
                  <a:pt x="11785" y="4764"/>
                </a:lnTo>
                <a:lnTo>
                  <a:pt x="11778" y="4777"/>
                </a:lnTo>
                <a:lnTo>
                  <a:pt x="11771" y="4790"/>
                </a:lnTo>
                <a:lnTo>
                  <a:pt x="11763" y="4801"/>
                </a:lnTo>
                <a:lnTo>
                  <a:pt x="11755" y="4812"/>
                </a:lnTo>
                <a:lnTo>
                  <a:pt x="11745" y="4824"/>
                </a:lnTo>
                <a:lnTo>
                  <a:pt x="11736" y="4834"/>
                </a:lnTo>
                <a:lnTo>
                  <a:pt x="11727" y="4844"/>
                </a:lnTo>
                <a:lnTo>
                  <a:pt x="11717" y="4854"/>
                </a:lnTo>
                <a:lnTo>
                  <a:pt x="11706" y="4864"/>
                </a:lnTo>
                <a:lnTo>
                  <a:pt x="11694" y="4872"/>
                </a:lnTo>
                <a:lnTo>
                  <a:pt x="11682" y="4880"/>
                </a:lnTo>
                <a:lnTo>
                  <a:pt x="11670" y="4888"/>
                </a:lnTo>
                <a:lnTo>
                  <a:pt x="11658" y="4896"/>
                </a:lnTo>
                <a:lnTo>
                  <a:pt x="11646" y="4902"/>
                </a:lnTo>
                <a:lnTo>
                  <a:pt x="11632" y="4908"/>
                </a:lnTo>
                <a:lnTo>
                  <a:pt x="11619" y="4914"/>
                </a:lnTo>
                <a:lnTo>
                  <a:pt x="11606" y="4919"/>
                </a:lnTo>
                <a:lnTo>
                  <a:pt x="11592" y="4923"/>
                </a:lnTo>
                <a:lnTo>
                  <a:pt x="11577" y="4927"/>
                </a:lnTo>
                <a:lnTo>
                  <a:pt x="11563" y="4932"/>
                </a:lnTo>
                <a:lnTo>
                  <a:pt x="11549" y="4934"/>
                </a:lnTo>
                <a:lnTo>
                  <a:pt x="11533" y="4937"/>
                </a:lnTo>
                <a:lnTo>
                  <a:pt x="11518" y="4939"/>
                </a:lnTo>
                <a:lnTo>
                  <a:pt x="11503" y="4940"/>
                </a:lnTo>
                <a:lnTo>
                  <a:pt x="11487" y="4941"/>
                </a:lnTo>
                <a:lnTo>
                  <a:pt x="11470" y="4941"/>
                </a:lnTo>
                <a:lnTo>
                  <a:pt x="11448" y="4941"/>
                </a:lnTo>
                <a:lnTo>
                  <a:pt x="11427" y="4939"/>
                </a:lnTo>
                <a:lnTo>
                  <a:pt x="11405" y="4937"/>
                </a:lnTo>
                <a:lnTo>
                  <a:pt x="11385" y="4934"/>
                </a:lnTo>
                <a:lnTo>
                  <a:pt x="11365" y="4930"/>
                </a:lnTo>
                <a:lnTo>
                  <a:pt x="11347" y="4924"/>
                </a:lnTo>
                <a:lnTo>
                  <a:pt x="11329" y="4919"/>
                </a:lnTo>
                <a:lnTo>
                  <a:pt x="11311" y="4912"/>
                </a:lnTo>
                <a:lnTo>
                  <a:pt x="11295" y="4905"/>
                </a:lnTo>
                <a:lnTo>
                  <a:pt x="11280" y="4897"/>
                </a:lnTo>
                <a:lnTo>
                  <a:pt x="11265" y="4887"/>
                </a:lnTo>
                <a:lnTo>
                  <a:pt x="11250" y="4877"/>
                </a:lnTo>
                <a:lnTo>
                  <a:pt x="11236" y="4867"/>
                </a:lnTo>
                <a:lnTo>
                  <a:pt x="11223" y="4857"/>
                </a:lnTo>
                <a:lnTo>
                  <a:pt x="11211" y="4844"/>
                </a:lnTo>
                <a:lnTo>
                  <a:pt x="11199" y="4832"/>
                </a:lnTo>
                <a:lnTo>
                  <a:pt x="11188" y="4820"/>
                </a:lnTo>
                <a:lnTo>
                  <a:pt x="11178" y="4805"/>
                </a:lnTo>
                <a:lnTo>
                  <a:pt x="11168" y="4792"/>
                </a:lnTo>
                <a:lnTo>
                  <a:pt x="11160" y="4776"/>
                </a:lnTo>
                <a:lnTo>
                  <a:pt x="11152" y="4761"/>
                </a:lnTo>
                <a:lnTo>
                  <a:pt x="11144" y="4746"/>
                </a:lnTo>
                <a:lnTo>
                  <a:pt x="11137" y="4729"/>
                </a:lnTo>
                <a:lnTo>
                  <a:pt x="11132" y="4713"/>
                </a:lnTo>
                <a:lnTo>
                  <a:pt x="11126" y="4695"/>
                </a:lnTo>
                <a:lnTo>
                  <a:pt x="11122" y="4678"/>
                </a:lnTo>
                <a:lnTo>
                  <a:pt x="11118" y="4659"/>
                </a:lnTo>
                <a:lnTo>
                  <a:pt x="11115" y="4641"/>
                </a:lnTo>
                <a:lnTo>
                  <a:pt x="11113" y="4622"/>
                </a:lnTo>
                <a:lnTo>
                  <a:pt x="11111" y="4603"/>
                </a:lnTo>
                <a:lnTo>
                  <a:pt x="11110" y="4583"/>
                </a:lnTo>
                <a:lnTo>
                  <a:pt x="11110" y="4564"/>
                </a:lnTo>
                <a:lnTo>
                  <a:pt x="11110" y="4105"/>
                </a:lnTo>
                <a:lnTo>
                  <a:pt x="11110" y="4088"/>
                </a:lnTo>
                <a:lnTo>
                  <a:pt x="11111" y="4070"/>
                </a:lnTo>
                <a:lnTo>
                  <a:pt x="11113" y="4053"/>
                </a:lnTo>
                <a:lnTo>
                  <a:pt x="11115" y="4036"/>
                </a:lnTo>
                <a:lnTo>
                  <a:pt x="11118" y="4019"/>
                </a:lnTo>
                <a:lnTo>
                  <a:pt x="11122" y="4002"/>
                </a:lnTo>
                <a:lnTo>
                  <a:pt x="11126" y="3985"/>
                </a:lnTo>
                <a:lnTo>
                  <a:pt x="11132" y="3968"/>
                </a:lnTo>
                <a:lnTo>
                  <a:pt x="11137" y="3952"/>
                </a:lnTo>
                <a:lnTo>
                  <a:pt x="11144" y="3936"/>
                </a:lnTo>
                <a:lnTo>
                  <a:pt x="11152" y="3921"/>
                </a:lnTo>
                <a:lnTo>
                  <a:pt x="11160" y="3906"/>
                </a:lnTo>
                <a:lnTo>
                  <a:pt x="11168" y="3891"/>
                </a:lnTo>
                <a:lnTo>
                  <a:pt x="11177" y="3878"/>
                </a:lnTo>
                <a:lnTo>
                  <a:pt x="11187" y="3864"/>
                </a:lnTo>
                <a:lnTo>
                  <a:pt x="11198" y="3851"/>
                </a:lnTo>
                <a:lnTo>
                  <a:pt x="11210" y="3839"/>
                </a:lnTo>
                <a:lnTo>
                  <a:pt x="11222" y="3827"/>
                </a:lnTo>
                <a:lnTo>
                  <a:pt x="11235" y="3816"/>
                </a:lnTo>
                <a:lnTo>
                  <a:pt x="11248" y="3806"/>
                </a:lnTo>
                <a:lnTo>
                  <a:pt x="11263" y="3796"/>
                </a:lnTo>
                <a:lnTo>
                  <a:pt x="11278" y="3786"/>
                </a:lnTo>
                <a:lnTo>
                  <a:pt x="11294" y="3778"/>
                </a:lnTo>
                <a:lnTo>
                  <a:pt x="11310" y="3770"/>
                </a:lnTo>
                <a:lnTo>
                  <a:pt x="11328" y="3763"/>
                </a:lnTo>
                <a:lnTo>
                  <a:pt x="11345" y="3757"/>
                </a:lnTo>
                <a:lnTo>
                  <a:pt x="11364" y="3751"/>
                </a:lnTo>
                <a:lnTo>
                  <a:pt x="11384" y="3746"/>
                </a:lnTo>
                <a:lnTo>
                  <a:pt x="11404" y="3743"/>
                </a:lnTo>
                <a:lnTo>
                  <a:pt x="11426" y="3741"/>
                </a:lnTo>
                <a:lnTo>
                  <a:pt x="11448" y="3739"/>
                </a:lnTo>
                <a:lnTo>
                  <a:pt x="11470" y="3739"/>
                </a:lnTo>
                <a:lnTo>
                  <a:pt x="11488" y="3739"/>
                </a:lnTo>
                <a:lnTo>
                  <a:pt x="11505" y="3740"/>
                </a:lnTo>
                <a:lnTo>
                  <a:pt x="11521" y="3742"/>
                </a:lnTo>
                <a:lnTo>
                  <a:pt x="11538" y="3744"/>
                </a:lnTo>
                <a:lnTo>
                  <a:pt x="11554" y="3746"/>
                </a:lnTo>
                <a:lnTo>
                  <a:pt x="11569" y="3749"/>
                </a:lnTo>
                <a:lnTo>
                  <a:pt x="11583" y="3753"/>
                </a:lnTo>
                <a:lnTo>
                  <a:pt x="11599" y="3758"/>
                </a:lnTo>
                <a:lnTo>
                  <a:pt x="11613" y="3763"/>
                </a:lnTo>
                <a:lnTo>
                  <a:pt x="11626" y="3768"/>
                </a:lnTo>
                <a:lnTo>
                  <a:pt x="11639" y="3774"/>
                </a:lnTo>
                <a:lnTo>
                  <a:pt x="11653" y="3781"/>
                </a:lnTo>
                <a:lnTo>
                  <a:pt x="11665" y="3788"/>
                </a:lnTo>
                <a:lnTo>
                  <a:pt x="11677" y="3797"/>
                </a:lnTo>
                <a:lnTo>
                  <a:pt x="11688" y="3805"/>
                </a:lnTo>
                <a:lnTo>
                  <a:pt x="11701" y="3814"/>
                </a:lnTo>
                <a:lnTo>
                  <a:pt x="11711" y="3823"/>
                </a:lnTo>
                <a:lnTo>
                  <a:pt x="11721" y="3834"/>
                </a:lnTo>
                <a:lnTo>
                  <a:pt x="11731" y="3843"/>
                </a:lnTo>
                <a:lnTo>
                  <a:pt x="11740" y="3853"/>
                </a:lnTo>
                <a:lnTo>
                  <a:pt x="11749" y="3864"/>
                </a:lnTo>
                <a:lnTo>
                  <a:pt x="11758" y="3875"/>
                </a:lnTo>
                <a:lnTo>
                  <a:pt x="11766" y="3886"/>
                </a:lnTo>
                <a:lnTo>
                  <a:pt x="11774" y="3898"/>
                </a:lnTo>
                <a:lnTo>
                  <a:pt x="11781" y="3910"/>
                </a:lnTo>
                <a:lnTo>
                  <a:pt x="11787" y="3922"/>
                </a:lnTo>
                <a:lnTo>
                  <a:pt x="11793" y="3934"/>
                </a:lnTo>
                <a:lnTo>
                  <a:pt x="11799" y="3947"/>
                </a:lnTo>
                <a:lnTo>
                  <a:pt x="11804" y="3960"/>
                </a:lnTo>
                <a:lnTo>
                  <a:pt x="11810" y="3973"/>
                </a:lnTo>
                <a:lnTo>
                  <a:pt x="11814" y="3987"/>
                </a:lnTo>
                <a:lnTo>
                  <a:pt x="11817" y="4001"/>
                </a:lnTo>
                <a:lnTo>
                  <a:pt x="11633" y="4062"/>
                </a:lnTo>
                <a:lnTo>
                  <a:pt x="11630" y="4050"/>
                </a:lnTo>
                <a:lnTo>
                  <a:pt x="11627" y="4037"/>
                </a:lnTo>
                <a:lnTo>
                  <a:pt x="11622" y="4025"/>
                </a:lnTo>
                <a:lnTo>
                  <a:pt x="11617" y="4013"/>
                </a:lnTo>
                <a:lnTo>
                  <a:pt x="11610" y="4001"/>
                </a:lnTo>
                <a:lnTo>
                  <a:pt x="11603" y="3990"/>
                </a:lnTo>
                <a:lnTo>
                  <a:pt x="11595" y="3980"/>
                </a:lnTo>
                <a:lnTo>
                  <a:pt x="11584" y="3969"/>
                </a:lnTo>
                <a:lnTo>
                  <a:pt x="11574" y="3960"/>
                </a:lnTo>
                <a:lnTo>
                  <a:pt x="11562" y="3952"/>
                </a:lnTo>
                <a:lnTo>
                  <a:pt x="11550" y="3945"/>
                </a:lnTo>
                <a:lnTo>
                  <a:pt x="11536" y="3938"/>
                </a:lnTo>
                <a:lnTo>
                  <a:pt x="11521" y="3932"/>
                </a:lnTo>
                <a:lnTo>
                  <a:pt x="11505" y="3929"/>
                </a:lnTo>
                <a:lnTo>
                  <a:pt x="11489" y="3927"/>
                </a:lnTo>
                <a:lnTo>
                  <a:pt x="11470" y="3926"/>
                </a:lnTo>
                <a:lnTo>
                  <a:pt x="11459" y="3926"/>
                </a:lnTo>
                <a:lnTo>
                  <a:pt x="11449" y="3927"/>
                </a:lnTo>
                <a:lnTo>
                  <a:pt x="11439" y="3928"/>
                </a:lnTo>
                <a:lnTo>
                  <a:pt x="11430" y="3930"/>
                </a:lnTo>
                <a:lnTo>
                  <a:pt x="11420" y="3932"/>
                </a:lnTo>
                <a:lnTo>
                  <a:pt x="11411" y="3934"/>
                </a:lnTo>
                <a:lnTo>
                  <a:pt x="11403" y="3937"/>
                </a:lnTo>
                <a:lnTo>
                  <a:pt x="11395" y="3942"/>
                </a:lnTo>
                <a:lnTo>
                  <a:pt x="11381" y="3950"/>
                </a:lnTo>
                <a:lnTo>
                  <a:pt x="11366" y="3959"/>
                </a:lnTo>
                <a:lnTo>
                  <a:pt x="11354" y="3969"/>
                </a:lnTo>
                <a:lnTo>
                  <a:pt x="11344" y="3982"/>
                </a:lnTo>
                <a:lnTo>
                  <a:pt x="11335" y="3994"/>
                </a:lnTo>
                <a:lnTo>
                  <a:pt x="11326" y="4007"/>
                </a:lnTo>
                <a:lnTo>
                  <a:pt x="11320" y="4022"/>
                </a:lnTo>
                <a:lnTo>
                  <a:pt x="11313" y="4036"/>
                </a:lnTo>
                <a:lnTo>
                  <a:pt x="11309" y="4052"/>
                </a:lnTo>
                <a:lnTo>
                  <a:pt x="11306" y="4067"/>
                </a:lnTo>
                <a:lnTo>
                  <a:pt x="11304" y="4082"/>
                </a:lnTo>
                <a:lnTo>
                  <a:pt x="11303" y="4098"/>
                </a:lnTo>
                <a:lnTo>
                  <a:pt x="11303" y="4569"/>
                </a:lnTo>
                <a:lnTo>
                  <a:pt x="11304" y="4587"/>
                </a:lnTo>
                <a:lnTo>
                  <a:pt x="11306" y="4606"/>
                </a:lnTo>
                <a:lnTo>
                  <a:pt x="11309" y="4623"/>
                </a:lnTo>
                <a:lnTo>
                  <a:pt x="11313" y="4640"/>
                </a:lnTo>
                <a:lnTo>
                  <a:pt x="11320" y="4656"/>
                </a:lnTo>
                <a:lnTo>
                  <a:pt x="11327" y="4672"/>
                </a:lnTo>
                <a:lnTo>
                  <a:pt x="11335" y="4686"/>
                </a:lnTo>
                <a:lnTo>
                  <a:pt x="11345" y="4699"/>
                </a:lnTo>
                <a:lnTo>
                  <a:pt x="11356" y="4712"/>
                </a:lnTo>
                <a:lnTo>
                  <a:pt x="11368" y="4722"/>
                </a:lnTo>
                <a:lnTo>
                  <a:pt x="11382" y="4731"/>
                </a:lnTo>
                <a:lnTo>
                  <a:pt x="11397" y="4739"/>
                </a:lnTo>
                <a:lnTo>
                  <a:pt x="11405" y="4742"/>
                </a:lnTo>
                <a:lnTo>
                  <a:pt x="11413" y="4746"/>
                </a:lnTo>
                <a:lnTo>
                  <a:pt x="11421" y="4749"/>
                </a:lnTo>
                <a:lnTo>
                  <a:pt x="11431" y="4751"/>
                </a:lnTo>
                <a:lnTo>
                  <a:pt x="11450" y="4753"/>
                </a:lnTo>
                <a:lnTo>
                  <a:pt x="11470" y="4754"/>
                </a:lnTo>
                <a:lnTo>
                  <a:pt x="11486" y="4754"/>
                </a:lnTo>
                <a:lnTo>
                  <a:pt x="11500" y="4752"/>
                </a:lnTo>
                <a:lnTo>
                  <a:pt x="11514" y="4749"/>
                </a:lnTo>
                <a:lnTo>
                  <a:pt x="11527" y="4744"/>
                </a:lnTo>
                <a:lnTo>
                  <a:pt x="11541" y="4740"/>
                </a:lnTo>
                <a:lnTo>
                  <a:pt x="11553" y="4734"/>
                </a:lnTo>
                <a:lnTo>
                  <a:pt x="11565" y="4727"/>
                </a:lnTo>
                <a:lnTo>
                  <a:pt x="11576" y="4718"/>
                </a:lnTo>
                <a:lnTo>
                  <a:pt x="11586" y="4709"/>
                </a:lnTo>
                <a:lnTo>
                  <a:pt x="11597" y="4698"/>
                </a:lnTo>
                <a:lnTo>
                  <a:pt x="11605" y="4688"/>
                </a:lnTo>
                <a:lnTo>
                  <a:pt x="11612" y="4676"/>
                </a:lnTo>
                <a:lnTo>
                  <a:pt x="11618" y="4663"/>
                </a:lnTo>
                <a:lnTo>
                  <a:pt x="11624" y="4649"/>
                </a:lnTo>
                <a:lnTo>
                  <a:pt x="11628" y="4634"/>
                </a:lnTo>
                <a:lnTo>
                  <a:pt x="11632" y="4620"/>
                </a:lnTo>
                <a:lnTo>
                  <a:pt x="11816" y="4679"/>
                </a:lnTo>
                <a:close/>
                <a:moveTo>
                  <a:pt x="10427" y="4238"/>
                </a:moveTo>
                <a:lnTo>
                  <a:pt x="10725" y="4238"/>
                </a:lnTo>
                <a:lnTo>
                  <a:pt x="10725" y="4108"/>
                </a:lnTo>
                <a:lnTo>
                  <a:pt x="10725" y="4091"/>
                </a:lnTo>
                <a:lnTo>
                  <a:pt x="10724" y="4074"/>
                </a:lnTo>
                <a:lnTo>
                  <a:pt x="10722" y="4058"/>
                </a:lnTo>
                <a:lnTo>
                  <a:pt x="10719" y="4041"/>
                </a:lnTo>
                <a:lnTo>
                  <a:pt x="10716" y="4025"/>
                </a:lnTo>
                <a:lnTo>
                  <a:pt x="10711" y="4009"/>
                </a:lnTo>
                <a:lnTo>
                  <a:pt x="10703" y="3995"/>
                </a:lnTo>
                <a:lnTo>
                  <a:pt x="10695" y="3982"/>
                </a:lnTo>
                <a:lnTo>
                  <a:pt x="10691" y="3974"/>
                </a:lnTo>
                <a:lnTo>
                  <a:pt x="10686" y="3968"/>
                </a:lnTo>
                <a:lnTo>
                  <a:pt x="10680" y="3963"/>
                </a:lnTo>
                <a:lnTo>
                  <a:pt x="10675" y="3958"/>
                </a:lnTo>
                <a:lnTo>
                  <a:pt x="10662" y="3948"/>
                </a:lnTo>
                <a:lnTo>
                  <a:pt x="10646" y="3938"/>
                </a:lnTo>
                <a:lnTo>
                  <a:pt x="10638" y="3935"/>
                </a:lnTo>
                <a:lnTo>
                  <a:pt x="10630" y="3931"/>
                </a:lnTo>
                <a:lnTo>
                  <a:pt x="10621" y="3929"/>
                </a:lnTo>
                <a:lnTo>
                  <a:pt x="10611" y="3927"/>
                </a:lnTo>
                <a:lnTo>
                  <a:pt x="10601" y="3925"/>
                </a:lnTo>
                <a:lnTo>
                  <a:pt x="10590" y="3924"/>
                </a:lnTo>
                <a:lnTo>
                  <a:pt x="10578" y="3923"/>
                </a:lnTo>
                <a:lnTo>
                  <a:pt x="10567" y="3923"/>
                </a:lnTo>
                <a:lnTo>
                  <a:pt x="10549" y="3923"/>
                </a:lnTo>
                <a:lnTo>
                  <a:pt x="10532" y="3926"/>
                </a:lnTo>
                <a:lnTo>
                  <a:pt x="10516" y="3930"/>
                </a:lnTo>
                <a:lnTo>
                  <a:pt x="10501" y="3935"/>
                </a:lnTo>
                <a:lnTo>
                  <a:pt x="10487" y="3943"/>
                </a:lnTo>
                <a:lnTo>
                  <a:pt x="10474" y="3950"/>
                </a:lnTo>
                <a:lnTo>
                  <a:pt x="10462" y="3959"/>
                </a:lnTo>
                <a:lnTo>
                  <a:pt x="10452" y="3968"/>
                </a:lnTo>
                <a:lnTo>
                  <a:pt x="10442" y="3980"/>
                </a:lnTo>
                <a:lnTo>
                  <a:pt x="10432" y="3991"/>
                </a:lnTo>
                <a:lnTo>
                  <a:pt x="10424" y="4002"/>
                </a:lnTo>
                <a:lnTo>
                  <a:pt x="10417" y="4016"/>
                </a:lnTo>
                <a:lnTo>
                  <a:pt x="10411" y="4029"/>
                </a:lnTo>
                <a:lnTo>
                  <a:pt x="10405" y="4042"/>
                </a:lnTo>
                <a:lnTo>
                  <a:pt x="10401" y="4056"/>
                </a:lnTo>
                <a:lnTo>
                  <a:pt x="10398" y="4069"/>
                </a:lnTo>
                <a:lnTo>
                  <a:pt x="10217" y="4009"/>
                </a:lnTo>
                <a:lnTo>
                  <a:pt x="10220" y="3995"/>
                </a:lnTo>
                <a:lnTo>
                  <a:pt x="10224" y="3981"/>
                </a:lnTo>
                <a:lnTo>
                  <a:pt x="10229" y="3967"/>
                </a:lnTo>
                <a:lnTo>
                  <a:pt x="10234" y="3954"/>
                </a:lnTo>
                <a:lnTo>
                  <a:pt x="10239" y="3941"/>
                </a:lnTo>
                <a:lnTo>
                  <a:pt x="10245" y="3927"/>
                </a:lnTo>
                <a:lnTo>
                  <a:pt x="10251" y="3915"/>
                </a:lnTo>
                <a:lnTo>
                  <a:pt x="10258" y="3903"/>
                </a:lnTo>
                <a:lnTo>
                  <a:pt x="10265" y="3890"/>
                </a:lnTo>
                <a:lnTo>
                  <a:pt x="10274" y="3879"/>
                </a:lnTo>
                <a:lnTo>
                  <a:pt x="10283" y="3868"/>
                </a:lnTo>
                <a:lnTo>
                  <a:pt x="10291" y="3856"/>
                </a:lnTo>
                <a:lnTo>
                  <a:pt x="10301" y="3846"/>
                </a:lnTo>
                <a:lnTo>
                  <a:pt x="10310" y="3836"/>
                </a:lnTo>
                <a:lnTo>
                  <a:pt x="10320" y="3825"/>
                </a:lnTo>
                <a:lnTo>
                  <a:pt x="10332" y="3816"/>
                </a:lnTo>
                <a:lnTo>
                  <a:pt x="10343" y="3808"/>
                </a:lnTo>
                <a:lnTo>
                  <a:pt x="10355" y="3799"/>
                </a:lnTo>
                <a:lnTo>
                  <a:pt x="10367" y="3791"/>
                </a:lnTo>
                <a:lnTo>
                  <a:pt x="10380" y="3784"/>
                </a:lnTo>
                <a:lnTo>
                  <a:pt x="10393" y="3777"/>
                </a:lnTo>
                <a:lnTo>
                  <a:pt x="10407" y="3771"/>
                </a:lnTo>
                <a:lnTo>
                  <a:pt x="10421" y="3765"/>
                </a:lnTo>
                <a:lnTo>
                  <a:pt x="10436" y="3760"/>
                </a:lnTo>
                <a:lnTo>
                  <a:pt x="10451" y="3754"/>
                </a:lnTo>
                <a:lnTo>
                  <a:pt x="10466" y="3750"/>
                </a:lnTo>
                <a:lnTo>
                  <a:pt x="10481" y="3747"/>
                </a:lnTo>
                <a:lnTo>
                  <a:pt x="10498" y="3744"/>
                </a:lnTo>
                <a:lnTo>
                  <a:pt x="10515" y="3742"/>
                </a:lnTo>
                <a:lnTo>
                  <a:pt x="10532" y="3740"/>
                </a:lnTo>
                <a:lnTo>
                  <a:pt x="10550" y="3739"/>
                </a:lnTo>
                <a:lnTo>
                  <a:pt x="10568" y="3739"/>
                </a:lnTo>
                <a:lnTo>
                  <a:pt x="10594" y="3740"/>
                </a:lnTo>
                <a:lnTo>
                  <a:pt x="10618" y="3741"/>
                </a:lnTo>
                <a:lnTo>
                  <a:pt x="10641" y="3744"/>
                </a:lnTo>
                <a:lnTo>
                  <a:pt x="10664" y="3747"/>
                </a:lnTo>
                <a:lnTo>
                  <a:pt x="10684" y="3752"/>
                </a:lnTo>
                <a:lnTo>
                  <a:pt x="10704" y="3758"/>
                </a:lnTo>
                <a:lnTo>
                  <a:pt x="10723" y="3765"/>
                </a:lnTo>
                <a:lnTo>
                  <a:pt x="10740" y="3772"/>
                </a:lnTo>
                <a:lnTo>
                  <a:pt x="10756" y="3781"/>
                </a:lnTo>
                <a:lnTo>
                  <a:pt x="10772" y="3790"/>
                </a:lnTo>
                <a:lnTo>
                  <a:pt x="10787" y="3800"/>
                </a:lnTo>
                <a:lnTo>
                  <a:pt x="10800" y="3810"/>
                </a:lnTo>
                <a:lnTo>
                  <a:pt x="10813" y="3821"/>
                </a:lnTo>
                <a:lnTo>
                  <a:pt x="10826" y="3834"/>
                </a:lnTo>
                <a:lnTo>
                  <a:pt x="10837" y="3846"/>
                </a:lnTo>
                <a:lnTo>
                  <a:pt x="10847" y="3859"/>
                </a:lnTo>
                <a:lnTo>
                  <a:pt x="10856" y="3873"/>
                </a:lnTo>
                <a:lnTo>
                  <a:pt x="10865" y="3887"/>
                </a:lnTo>
                <a:lnTo>
                  <a:pt x="10874" y="3901"/>
                </a:lnTo>
                <a:lnTo>
                  <a:pt x="10881" y="3916"/>
                </a:lnTo>
                <a:lnTo>
                  <a:pt x="10888" y="3931"/>
                </a:lnTo>
                <a:lnTo>
                  <a:pt x="10893" y="3948"/>
                </a:lnTo>
                <a:lnTo>
                  <a:pt x="10898" y="3964"/>
                </a:lnTo>
                <a:lnTo>
                  <a:pt x="10903" y="3981"/>
                </a:lnTo>
                <a:lnTo>
                  <a:pt x="10910" y="4015"/>
                </a:lnTo>
                <a:lnTo>
                  <a:pt x="10914" y="4048"/>
                </a:lnTo>
                <a:lnTo>
                  <a:pt x="10917" y="4082"/>
                </a:lnTo>
                <a:lnTo>
                  <a:pt x="10918" y="4116"/>
                </a:lnTo>
                <a:lnTo>
                  <a:pt x="10918" y="4560"/>
                </a:lnTo>
                <a:lnTo>
                  <a:pt x="10918" y="4580"/>
                </a:lnTo>
                <a:lnTo>
                  <a:pt x="10917" y="4600"/>
                </a:lnTo>
                <a:lnTo>
                  <a:pt x="10915" y="4618"/>
                </a:lnTo>
                <a:lnTo>
                  <a:pt x="10913" y="4638"/>
                </a:lnTo>
                <a:lnTo>
                  <a:pt x="10910" y="4656"/>
                </a:lnTo>
                <a:lnTo>
                  <a:pt x="10907" y="4674"/>
                </a:lnTo>
                <a:lnTo>
                  <a:pt x="10903" y="4691"/>
                </a:lnTo>
                <a:lnTo>
                  <a:pt x="10898" y="4709"/>
                </a:lnTo>
                <a:lnTo>
                  <a:pt x="10892" y="4726"/>
                </a:lnTo>
                <a:lnTo>
                  <a:pt x="10886" y="4742"/>
                </a:lnTo>
                <a:lnTo>
                  <a:pt x="10879" y="4758"/>
                </a:lnTo>
                <a:lnTo>
                  <a:pt x="10870" y="4773"/>
                </a:lnTo>
                <a:lnTo>
                  <a:pt x="10862" y="4789"/>
                </a:lnTo>
                <a:lnTo>
                  <a:pt x="10853" y="4803"/>
                </a:lnTo>
                <a:lnTo>
                  <a:pt x="10843" y="4816"/>
                </a:lnTo>
                <a:lnTo>
                  <a:pt x="10833" y="4830"/>
                </a:lnTo>
                <a:lnTo>
                  <a:pt x="10822" y="4842"/>
                </a:lnTo>
                <a:lnTo>
                  <a:pt x="10809" y="4854"/>
                </a:lnTo>
                <a:lnTo>
                  <a:pt x="10796" y="4866"/>
                </a:lnTo>
                <a:lnTo>
                  <a:pt x="10783" y="4876"/>
                </a:lnTo>
                <a:lnTo>
                  <a:pt x="10769" y="4885"/>
                </a:lnTo>
                <a:lnTo>
                  <a:pt x="10753" y="4895"/>
                </a:lnTo>
                <a:lnTo>
                  <a:pt x="10737" y="4904"/>
                </a:lnTo>
                <a:lnTo>
                  <a:pt x="10721" y="4911"/>
                </a:lnTo>
                <a:lnTo>
                  <a:pt x="10703" y="4918"/>
                </a:lnTo>
                <a:lnTo>
                  <a:pt x="10685" y="4924"/>
                </a:lnTo>
                <a:lnTo>
                  <a:pt x="10666" y="4930"/>
                </a:lnTo>
                <a:lnTo>
                  <a:pt x="10646" y="4934"/>
                </a:lnTo>
                <a:lnTo>
                  <a:pt x="10626" y="4937"/>
                </a:lnTo>
                <a:lnTo>
                  <a:pt x="10605" y="4939"/>
                </a:lnTo>
                <a:lnTo>
                  <a:pt x="10583" y="4941"/>
                </a:lnTo>
                <a:lnTo>
                  <a:pt x="10560" y="4941"/>
                </a:lnTo>
                <a:lnTo>
                  <a:pt x="10544" y="4941"/>
                </a:lnTo>
                <a:lnTo>
                  <a:pt x="10526" y="4940"/>
                </a:lnTo>
                <a:lnTo>
                  <a:pt x="10511" y="4939"/>
                </a:lnTo>
                <a:lnTo>
                  <a:pt x="10495" y="4937"/>
                </a:lnTo>
                <a:lnTo>
                  <a:pt x="10479" y="4934"/>
                </a:lnTo>
                <a:lnTo>
                  <a:pt x="10464" y="4931"/>
                </a:lnTo>
                <a:lnTo>
                  <a:pt x="10450" y="4927"/>
                </a:lnTo>
                <a:lnTo>
                  <a:pt x="10435" y="4923"/>
                </a:lnTo>
                <a:lnTo>
                  <a:pt x="10421" y="4918"/>
                </a:lnTo>
                <a:lnTo>
                  <a:pt x="10407" y="4913"/>
                </a:lnTo>
                <a:lnTo>
                  <a:pt x="10394" y="4907"/>
                </a:lnTo>
                <a:lnTo>
                  <a:pt x="10381" y="4901"/>
                </a:lnTo>
                <a:lnTo>
                  <a:pt x="10368" y="4894"/>
                </a:lnTo>
                <a:lnTo>
                  <a:pt x="10356" y="4886"/>
                </a:lnTo>
                <a:lnTo>
                  <a:pt x="10344" y="4878"/>
                </a:lnTo>
                <a:lnTo>
                  <a:pt x="10333" y="4870"/>
                </a:lnTo>
                <a:lnTo>
                  <a:pt x="10321" y="4861"/>
                </a:lnTo>
                <a:lnTo>
                  <a:pt x="10311" y="4851"/>
                </a:lnTo>
                <a:lnTo>
                  <a:pt x="10301" y="4841"/>
                </a:lnTo>
                <a:lnTo>
                  <a:pt x="10291" y="4831"/>
                </a:lnTo>
                <a:lnTo>
                  <a:pt x="10282" y="4820"/>
                </a:lnTo>
                <a:lnTo>
                  <a:pt x="10274" y="4808"/>
                </a:lnTo>
                <a:lnTo>
                  <a:pt x="10265" y="4797"/>
                </a:lnTo>
                <a:lnTo>
                  <a:pt x="10257" y="4785"/>
                </a:lnTo>
                <a:lnTo>
                  <a:pt x="10250" y="4771"/>
                </a:lnTo>
                <a:lnTo>
                  <a:pt x="10244" y="4759"/>
                </a:lnTo>
                <a:lnTo>
                  <a:pt x="10238" y="4746"/>
                </a:lnTo>
                <a:lnTo>
                  <a:pt x="10232" y="4731"/>
                </a:lnTo>
                <a:lnTo>
                  <a:pt x="10227" y="4717"/>
                </a:lnTo>
                <a:lnTo>
                  <a:pt x="10223" y="4701"/>
                </a:lnTo>
                <a:lnTo>
                  <a:pt x="10219" y="4686"/>
                </a:lnTo>
                <a:lnTo>
                  <a:pt x="10215" y="4670"/>
                </a:lnTo>
                <a:lnTo>
                  <a:pt x="10400" y="4613"/>
                </a:lnTo>
                <a:lnTo>
                  <a:pt x="10403" y="4629"/>
                </a:lnTo>
                <a:lnTo>
                  <a:pt x="10408" y="4645"/>
                </a:lnTo>
                <a:lnTo>
                  <a:pt x="10413" y="4659"/>
                </a:lnTo>
                <a:lnTo>
                  <a:pt x="10419" y="4673"/>
                </a:lnTo>
                <a:lnTo>
                  <a:pt x="10427" y="4685"/>
                </a:lnTo>
                <a:lnTo>
                  <a:pt x="10436" y="4697"/>
                </a:lnTo>
                <a:lnTo>
                  <a:pt x="10445" y="4709"/>
                </a:lnTo>
                <a:lnTo>
                  <a:pt x="10455" y="4718"/>
                </a:lnTo>
                <a:lnTo>
                  <a:pt x="10466" y="4727"/>
                </a:lnTo>
                <a:lnTo>
                  <a:pt x="10477" y="4735"/>
                </a:lnTo>
                <a:lnTo>
                  <a:pt x="10490" y="4742"/>
                </a:lnTo>
                <a:lnTo>
                  <a:pt x="10503" y="4748"/>
                </a:lnTo>
                <a:lnTo>
                  <a:pt x="10516" y="4752"/>
                </a:lnTo>
                <a:lnTo>
                  <a:pt x="10530" y="4755"/>
                </a:lnTo>
                <a:lnTo>
                  <a:pt x="10545" y="4757"/>
                </a:lnTo>
                <a:lnTo>
                  <a:pt x="10560" y="4757"/>
                </a:lnTo>
                <a:lnTo>
                  <a:pt x="10572" y="4757"/>
                </a:lnTo>
                <a:lnTo>
                  <a:pt x="10582" y="4756"/>
                </a:lnTo>
                <a:lnTo>
                  <a:pt x="10593" y="4755"/>
                </a:lnTo>
                <a:lnTo>
                  <a:pt x="10604" y="4753"/>
                </a:lnTo>
                <a:lnTo>
                  <a:pt x="10613" y="4751"/>
                </a:lnTo>
                <a:lnTo>
                  <a:pt x="10622" y="4748"/>
                </a:lnTo>
                <a:lnTo>
                  <a:pt x="10631" y="4744"/>
                </a:lnTo>
                <a:lnTo>
                  <a:pt x="10639" y="4740"/>
                </a:lnTo>
                <a:lnTo>
                  <a:pt x="10647" y="4736"/>
                </a:lnTo>
                <a:lnTo>
                  <a:pt x="10655" y="4731"/>
                </a:lnTo>
                <a:lnTo>
                  <a:pt x="10662" y="4726"/>
                </a:lnTo>
                <a:lnTo>
                  <a:pt x="10668" y="4721"/>
                </a:lnTo>
                <a:lnTo>
                  <a:pt x="10674" y="4715"/>
                </a:lnTo>
                <a:lnTo>
                  <a:pt x="10680" y="4709"/>
                </a:lnTo>
                <a:lnTo>
                  <a:pt x="10685" y="4702"/>
                </a:lnTo>
                <a:lnTo>
                  <a:pt x="10690" y="4695"/>
                </a:lnTo>
                <a:lnTo>
                  <a:pt x="10698" y="4681"/>
                </a:lnTo>
                <a:lnTo>
                  <a:pt x="10705" y="4665"/>
                </a:lnTo>
                <a:lnTo>
                  <a:pt x="10712" y="4649"/>
                </a:lnTo>
                <a:lnTo>
                  <a:pt x="10717" y="4631"/>
                </a:lnTo>
                <a:lnTo>
                  <a:pt x="10721" y="4613"/>
                </a:lnTo>
                <a:lnTo>
                  <a:pt x="10723" y="4594"/>
                </a:lnTo>
                <a:lnTo>
                  <a:pt x="10725" y="4576"/>
                </a:lnTo>
                <a:lnTo>
                  <a:pt x="10725" y="4557"/>
                </a:lnTo>
                <a:lnTo>
                  <a:pt x="10725" y="4413"/>
                </a:lnTo>
                <a:lnTo>
                  <a:pt x="10427" y="4413"/>
                </a:lnTo>
                <a:lnTo>
                  <a:pt x="10427" y="4238"/>
                </a:lnTo>
                <a:close/>
                <a:moveTo>
                  <a:pt x="9427" y="4931"/>
                </a:moveTo>
                <a:lnTo>
                  <a:pt x="9427" y="3747"/>
                </a:lnTo>
                <a:lnTo>
                  <a:pt x="10079" y="3747"/>
                </a:lnTo>
                <a:lnTo>
                  <a:pt x="10079" y="3928"/>
                </a:lnTo>
                <a:lnTo>
                  <a:pt x="9619" y="3928"/>
                </a:lnTo>
                <a:lnTo>
                  <a:pt x="9619" y="4244"/>
                </a:lnTo>
                <a:lnTo>
                  <a:pt x="10015" y="4244"/>
                </a:lnTo>
                <a:lnTo>
                  <a:pt x="10015" y="4421"/>
                </a:lnTo>
                <a:lnTo>
                  <a:pt x="9619" y="4421"/>
                </a:lnTo>
                <a:lnTo>
                  <a:pt x="9619" y="4748"/>
                </a:lnTo>
                <a:lnTo>
                  <a:pt x="10079" y="4748"/>
                </a:lnTo>
                <a:lnTo>
                  <a:pt x="10079" y="4931"/>
                </a:lnTo>
                <a:lnTo>
                  <a:pt x="9427" y="4931"/>
                </a:lnTo>
                <a:close/>
                <a:moveTo>
                  <a:pt x="8070" y="4931"/>
                </a:moveTo>
                <a:lnTo>
                  <a:pt x="8070" y="3747"/>
                </a:lnTo>
                <a:lnTo>
                  <a:pt x="8263" y="3747"/>
                </a:lnTo>
                <a:lnTo>
                  <a:pt x="8263" y="4244"/>
                </a:lnTo>
                <a:lnTo>
                  <a:pt x="8356" y="4244"/>
                </a:lnTo>
                <a:lnTo>
                  <a:pt x="8369" y="4244"/>
                </a:lnTo>
                <a:lnTo>
                  <a:pt x="8381" y="4242"/>
                </a:lnTo>
                <a:lnTo>
                  <a:pt x="8394" y="4240"/>
                </a:lnTo>
                <a:lnTo>
                  <a:pt x="8408" y="4238"/>
                </a:lnTo>
                <a:lnTo>
                  <a:pt x="8421" y="4234"/>
                </a:lnTo>
                <a:lnTo>
                  <a:pt x="8434" y="4227"/>
                </a:lnTo>
                <a:lnTo>
                  <a:pt x="8447" y="4221"/>
                </a:lnTo>
                <a:lnTo>
                  <a:pt x="8460" y="4213"/>
                </a:lnTo>
                <a:lnTo>
                  <a:pt x="8472" y="4203"/>
                </a:lnTo>
                <a:lnTo>
                  <a:pt x="8483" y="4190"/>
                </a:lnTo>
                <a:lnTo>
                  <a:pt x="8494" y="4177"/>
                </a:lnTo>
                <a:lnTo>
                  <a:pt x="8504" y="4162"/>
                </a:lnTo>
                <a:lnTo>
                  <a:pt x="8515" y="4144"/>
                </a:lnTo>
                <a:lnTo>
                  <a:pt x="8524" y="4124"/>
                </a:lnTo>
                <a:lnTo>
                  <a:pt x="8532" y="4101"/>
                </a:lnTo>
                <a:lnTo>
                  <a:pt x="8539" y="4075"/>
                </a:lnTo>
                <a:lnTo>
                  <a:pt x="8626" y="3751"/>
                </a:lnTo>
                <a:lnTo>
                  <a:pt x="8811" y="3751"/>
                </a:lnTo>
                <a:lnTo>
                  <a:pt x="8719" y="4100"/>
                </a:lnTo>
                <a:lnTo>
                  <a:pt x="8714" y="4120"/>
                </a:lnTo>
                <a:lnTo>
                  <a:pt x="8707" y="4141"/>
                </a:lnTo>
                <a:lnTo>
                  <a:pt x="8701" y="4161"/>
                </a:lnTo>
                <a:lnTo>
                  <a:pt x="8693" y="4179"/>
                </a:lnTo>
                <a:lnTo>
                  <a:pt x="8685" y="4197"/>
                </a:lnTo>
                <a:lnTo>
                  <a:pt x="8677" y="4213"/>
                </a:lnTo>
                <a:lnTo>
                  <a:pt x="8667" y="4228"/>
                </a:lnTo>
                <a:lnTo>
                  <a:pt x="8657" y="4243"/>
                </a:lnTo>
                <a:lnTo>
                  <a:pt x="8647" y="4257"/>
                </a:lnTo>
                <a:lnTo>
                  <a:pt x="8636" y="4270"/>
                </a:lnTo>
                <a:lnTo>
                  <a:pt x="8625" y="4281"/>
                </a:lnTo>
                <a:lnTo>
                  <a:pt x="8613" y="4290"/>
                </a:lnTo>
                <a:lnTo>
                  <a:pt x="8601" y="4299"/>
                </a:lnTo>
                <a:lnTo>
                  <a:pt x="8589" y="4307"/>
                </a:lnTo>
                <a:lnTo>
                  <a:pt x="8577" y="4314"/>
                </a:lnTo>
                <a:lnTo>
                  <a:pt x="8563" y="4319"/>
                </a:lnTo>
                <a:lnTo>
                  <a:pt x="8580" y="4325"/>
                </a:lnTo>
                <a:lnTo>
                  <a:pt x="8596" y="4332"/>
                </a:lnTo>
                <a:lnTo>
                  <a:pt x="8611" y="4341"/>
                </a:lnTo>
                <a:lnTo>
                  <a:pt x="8626" y="4351"/>
                </a:lnTo>
                <a:lnTo>
                  <a:pt x="8639" y="4361"/>
                </a:lnTo>
                <a:lnTo>
                  <a:pt x="8651" y="4373"/>
                </a:lnTo>
                <a:lnTo>
                  <a:pt x="8662" y="4386"/>
                </a:lnTo>
                <a:lnTo>
                  <a:pt x="8673" y="4399"/>
                </a:lnTo>
                <a:lnTo>
                  <a:pt x="8682" y="4414"/>
                </a:lnTo>
                <a:lnTo>
                  <a:pt x="8691" y="4430"/>
                </a:lnTo>
                <a:lnTo>
                  <a:pt x="8699" y="4446"/>
                </a:lnTo>
                <a:lnTo>
                  <a:pt x="8706" y="4464"/>
                </a:lnTo>
                <a:lnTo>
                  <a:pt x="8713" y="4483"/>
                </a:lnTo>
                <a:lnTo>
                  <a:pt x="8720" y="4503"/>
                </a:lnTo>
                <a:lnTo>
                  <a:pt x="8727" y="4523"/>
                </a:lnTo>
                <a:lnTo>
                  <a:pt x="8732" y="4545"/>
                </a:lnTo>
                <a:lnTo>
                  <a:pt x="8829" y="4931"/>
                </a:lnTo>
                <a:lnTo>
                  <a:pt x="8632" y="4931"/>
                </a:lnTo>
                <a:lnTo>
                  <a:pt x="8549" y="4594"/>
                </a:lnTo>
                <a:lnTo>
                  <a:pt x="8542" y="4569"/>
                </a:lnTo>
                <a:lnTo>
                  <a:pt x="8535" y="4545"/>
                </a:lnTo>
                <a:lnTo>
                  <a:pt x="8527" y="4523"/>
                </a:lnTo>
                <a:lnTo>
                  <a:pt x="8518" y="4505"/>
                </a:lnTo>
                <a:lnTo>
                  <a:pt x="8508" y="4489"/>
                </a:lnTo>
                <a:lnTo>
                  <a:pt x="8497" y="4474"/>
                </a:lnTo>
                <a:lnTo>
                  <a:pt x="8492" y="4468"/>
                </a:lnTo>
                <a:lnTo>
                  <a:pt x="8487" y="4462"/>
                </a:lnTo>
                <a:lnTo>
                  <a:pt x="8481" y="4457"/>
                </a:lnTo>
                <a:lnTo>
                  <a:pt x="8476" y="4453"/>
                </a:lnTo>
                <a:lnTo>
                  <a:pt x="8464" y="4444"/>
                </a:lnTo>
                <a:lnTo>
                  <a:pt x="8450" y="4437"/>
                </a:lnTo>
                <a:lnTo>
                  <a:pt x="8437" y="4431"/>
                </a:lnTo>
                <a:lnTo>
                  <a:pt x="8424" y="4426"/>
                </a:lnTo>
                <a:lnTo>
                  <a:pt x="8410" y="4423"/>
                </a:lnTo>
                <a:lnTo>
                  <a:pt x="8395" y="4420"/>
                </a:lnTo>
                <a:lnTo>
                  <a:pt x="8380" y="4418"/>
                </a:lnTo>
                <a:lnTo>
                  <a:pt x="8364" y="4418"/>
                </a:lnTo>
                <a:lnTo>
                  <a:pt x="8263" y="4418"/>
                </a:lnTo>
                <a:lnTo>
                  <a:pt x="8263" y="4931"/>
                </a:lnTo>
                <a:lnTo>
                  <a:pt x="8070" y="4931"/>
                </a:lnTo>
                <a:close/>
                <a:moveTo>
                  <a:pt x="7895" y="4679"/>
                </a:moveTo>
                <a:lnTo>
                  <a:pt x="7891" y="4694"/>
                </a:lnTo>
                <a:lnTo>
                  <a:pt x="7887" y="4710"/>
                </a:lnTo>
                <a:lnTo>
                  <a:pt x="7882" y="4724"/>
                </a:lnTo>
                <a:lnTo>
                  <a:pt x="7877" y="4737"/>
                </a:lnTo>
                <a:lnTo>
                  <a:pt x="7871" y="4752"/>
                </a:lnTo>
                <a:lnTo>
                  <a:pt x="7865" y="4764"/>
                </a:lnTo>
                <a:lnTo>
                  <a:pt x="7858" y="4777"/>
                </a:lnTo>
                <a:lnTo>
                  <a:pt x="7851" y="4790"/>
                </a:lnTo>
                <a:lnTo>
                  <a:pt x="7842" y="4801"/>
                </a:lnTo>
                <a:lnTo>
                  <a:pt x="7834" y="4812"/>
                </a:lnTo>
                <a:lnTo>
                  <a:pt x="7825" y="4824"/>
                </a:lnTo>
                <a:lnTo>
                  <a:pt x="7816" y="4834"/>
                </a:lnTo>
                <a:lnTo>
                  <a:pt x="7806" y="4844"/>
                </a:lnTo>
                <a:lnTo>
                  <a:pt x="7796" y="4854"/>
                </a:lnTo>
                <a:lnTo>
                  <a:pt x="7785" y="4864"/>
                </a:lnTo>
                <a:lnTo>
                  <a:pt x="7774" y="4872"/>
                </a:lnTo>
                <a:lnTo>
                  <a:pt x="7762" y="4880"/>
                </a:lnTo>
                <a:lnTo>
                  <a:pt x="7750" y="4888"/>
                </a:lnTo>
                <a:lnTo>
                  <a:pt x="7738" y="4896"/>
                </a:lnTo>
                <a:lnTo>
                  <a:pt x="7725" y="4902"/>
                </a:lnTo>
                <a:lnTo>
                  <a:pt x="7712" y="4908"/>
                </a:lnTo>
                <a:lnTo>
                  <a:pt x="7699" y="4914"/>
                </a:lnTo>
                <a:lnTo>
                  <a:pt x="7686" y="4919"/>
                </a:lnTo>
                <a:lnTo>
                  <a:pt x="7671" y="4923"/>
                </a:lnTo>
                <a:lnTo>
                  <a:pt x="7657" y="4927"/>
                </a:lnTo>
                <a:lnTo>
                  <a:pt x="7643" y="4932"/>
                </a:lnTo>
                <a:lnTo>
                  <a:pt x="7629" y="4934"/>
                </a:lnTo>
                <a:lnTo>
                  <a:pt x="7613" y="4937"/>
                </a:lnTo>
                <a:lnTo>
                  <a:pt x="7598" y="4939"/>
                </a:lnTo>
                <a:lnTo>
                  <a:pt x="7582" y="4940"/>
                </a:lnTo>
                <a:lnTo>
                  <a:pt x="7566" y="4941"/>
                </a:lnTo>
                <a:lnTo>
                  <a:pt x="7550" y="4941"/>
                </a:lnTo>
                <a:lnTo>
                  <a:pt x="7528" y="4941"/>
                </a:lnTo>
                <a:lnTo>
                  <a:pt x="7505" y="4939"/>
                </a:lnTo>
                <a:lnTo>
                  <a:pt x="7485" y="4937"/>
                </a:lnTo>
                <a:lnTo>
                  <a:pt x="7465" y="4934"/>
                </a:lnTo>
                <a:lnTo>
                  <a:pt x="7445" y="4930"/>
                </a:lnTo>
                <a:lnTo>
                  <a:pt x="7427" y="4924"/>
                </a:lnTo>
                <a:lnTo>
                  <a:pt x="7409" y="4919"/>
                </a:lnTo>
                <a:lnTo>
                  <a:pt x="7391" y="4912"/>
                </a:lnTo>
                <a:lnTo>
                  <a:pt x="7375" y="4905"/>
                </a:lnTo>
                <a:lnTo>
                  <a:pt x="7360" y="4897"/>
                </a:lnTo>
                <a:lnTo>
                  <a:pt x="7344" y="4887"/>
                </a:lnTo>
                <a:lnTo>
                  <a:pt x="7329" y="4877"/>
                </a:lnTo>
                <a:lnTo>
                  <a:pt x="7316" y="4867"/>
                </a:lnTo>
                <a:lnTo>
                  <a:pt x="7303" y="4857"/>
                </a:lnTo>
                <a:lnTo>
                  <a:pt x="7290" y="4844"/>
                </a:lnTo>
                <a:lnTo>
                  <a:pt x="7278" y="4832"/>
                </a:lnTo>
                <a:lnTo>
                  <a:pt x="7268" y="4820"/>
                </a:lnTo>
                <a:lnTo>
                  <a:pt x="7258" y="4805"/>
                </a:lnTo>
                <a:lnTo>
                  <a:pt x="7248" y="4792"/>
                </a:lnTo>
                <a:lnTo>
                  <a:pt x="7239" y="4776"/>
                </a:lnTo>
                <a:lnTo>
                  <a:pt x="7231" y="4761"/>
                </a:lnTo>
                <a:lnTo>
                  <a:pt x="7224" y="4746"/>
                </a:lnTo>
                <a:lnTo>
                  <a:pt x="7217" y="4729"/>
                </a:lnTo>
                <a:lnTo>
                  <a:pt x="7211" y="4713"/>
                </a:lnTo>
                <a:lnTo>
                  <a:pt x="7206" y="4695"/>
                </a:lnTo>
                <a:lnTo>
                  <a:pt x="7202" y="4678"/>
                </a:lnTo>
                <a:lnTo>
                  <a:pt x="7198" y="4659"/>
                </a:lnTo>
                <a:lnTo>
                  <a:pt x="7195" y="4641"/>
                </a:lnTo>
                <a:lnTo>
                  <a:pt x="7193" y="4622"/>
                </a:lnTo>
                <a:lnTo>
                  <a:pt x="7191" y="4603"/>
                </a:lnTo>
                <a:lnTo>
                  <a:pt x="7190" y="4583"/>
                </a:lnTo>
                <a:lnTo>
                  <a:pt x="7190" y="4564"/>
                </a:lnTo>
                <a:lnTo>
                  <a:pt x="7190" y="4105"/>
                </a:lnTo>
                <a:lnTo>
                  <a:pt x="7190" y="4088"/>
                </a:lnTo>
                <a:lnTo>
                  <a:pt x="7191" y="4070"/>
                </a:lnTo>
                <a:lnTo>
                  <a:pt x="7193" y="4053"/>
                </a:lnTo>
                <a:lnTo>
                  <a:pt x="7195" y="4036"/>
                </a:lnTo>
                <a:lnTo>
                  <a:pt x="7198" y="4019"/>
                </a:lnTo>
                <a:lnTo>
                  <a:pt x="7202" y="4002"/>
                </a:lnTo>
                <a:lnTo>
                  <a:pt x="7206" y="3985"/>
                </a:lnTo>
                <a:lnTo>
                  <a:pt x="7211" y="3968"/>
                </a:lnTo>
                <a:lnTo>
                  <a:pt x="7217" y="3952"/>
                </a:lnTo>
                <a:lnTo>
                  <a:pt x="7223" y="3936"/>
                </a:lnTo>
                <a:lnTo>
                  <a:pt x="7231" y="3921"/>
                </a:lnTo>
                <a:lnTo>
                  <a:pt x="7238" y="3906"/>
                </a:lnTo>
                <a:lnTo>
                  <a:pt x="7248" y="3891"/>
                </a:lnTo>
                <a:lnTo>
                  <a:pt x="7257" y="3878"/>
                </a:lnTo>
                <a:lnTo>
                  <a:pt x="7267" y="3864"/>
                </a:lnTo>
                <a:lnTo>
                  <a:pt x="7278" y="3851"/>
                </a:lnTo>
                <a:lnTo>
                  <a:pt x="7289" y="3839"/>
                </a:lnTo>
                <a:lnTo>
                  <a:pt x="7302" y="3827"/>
                </a:lnTo>
                <a:lnTo>
                  <a:pt x="7315" y="3816"/>
                </a:lnTo>
                <a:lnTo>
                  <a:pt x="7328" y="3806"/>
                </a:lnTo>
                <a:lnTo>
                  <a:pt x="7342" y="3796"/>
                </a:lnTo>
                <a:lnTo>
                  <a:pt x="7358" y="3786"/>
                </a:lnTo>
                <a:lnTo>
                  <a:pt x="7373" y="3778"/>
                </a:lnTo>
                <a:lnTo>
                  <a:pt x="7390" y="3770"/>
                </a:lnTo>
                <a:lnTo>
                  <a:pt x="7408" y="3763"/>
                </a:lnTo>
                <a:lnTo>
                  <a:pt x="7425" y="3757"/>
                </a:lnTo>
                <a:lnTo>
                  <a:pt x="7444" y="3751"/>
                </a:lnTo>
                <a:lnTo>
                  <a:pt x="7464" y="3746"/>
                </a:lnTo>
                <a:lnTo>
                  <a:pt x="7484" y="3743"/>
                </a:lnTo>
                <a:lnTo>
                  <a:pt x="7505" y="3741"/>
                </a:lnTo>
                <a:lnTo>
                  <a:pt x="7527" y="3739"/>
                </a:lnTo>
                <a:lnTo>
                  <a:pt x="7550" y="3739"/>
                </a:lnTo>
                <a:lnTo>
                  <a:pt x="7567" y="3739"/>
                </a:lnTo>
                <a:lnTo>
                  <a:pt x="7585" y="3740"/>
                </a:lnTo>
                <a:lnTo>
                  <a:pt x="7601" y="3742"/>
                </a:lnTo>
                <a:lnTo>
                  <a:pt x="7617" y="3744"/>
                </a:lnTo>
                <a:lnTo>
                  <a:pt x="7633" y="3746"/>
                </a:lnTo>
                <a:lnTo>
                  <a:pt x="7648" y="3749"/>
                </a:lnTo>
                <a:lnTo>
                  <a:pt x="7663" y="3753"/>
                </a:lnTo>
                <a:lnTo>
                  <a:pt x="7678" y="3758"/>
                </a:lnTo>
                <a:lnTo>
                  <a:pt x="7692" y="3763"/>
                </a:lnTo>
                <a:lnTo>
                  <a:pt x="7706" y="3768"/>
                </a:lnTo>
                <a:lnTo>
                  <a:pt x="7719" y="3774"/>
                </a:lnTo>
                <a:lnTo>
                  <a:pt x="7732" y="3781"/>
                </a:lnTo>
                <a:lnTo>
                  <a:pt x="7745" y="3788"/>
                </a:lnTo>
                <a:lnTo>
                  <a:pt x="7757" y="3797"/>
                </a:lnTo>
                <a:lnTo>
                  <a:pt x="7768" y="3805"/>
                </a:lnTo>
                <a:lnTo>
                  <a:pt x="7779" y="3814"/>
                </a:lnTo>
                <a:lnTo>
                  <a:pt x="7791" y="3823"/>
                </a:lnTo>
                <a:lnTo>
                  <a:pt x="7801" y="3834"/>
                </a:lnTo>
                <a:lnTo>
                  <a:pt x="7811" y="3843"/>
                </a:lnTo>
                <a:lnTo>
                  <a:pt x="7820" y="3853"/>
                </a:lnTo>
                <a:lnTo>
                  <a:pt x="7829" y="3864"/>
                </a:lnTo>
                <a:lnTo>
                  <a:pt x="7837" y="3875"/>
                </a:lnTo>
                <a:lnTo>
                  <a:pt x="7846" y="3886"/>
                </a:lnTo>
                <a:lnTo>
                  <a:pt x="7853" y="3898"/>
                </a:lnTo>
                <a:lnTo>
                  <a:pt x="7860" y="3910"/>
                </a:lnTo>
                <a:lnTo>
                  <a:pt x="7867" y="3922"/>
                </a:lnTo>
                <a:lnTo>
                  <a:pt x="7873" y="3934"/>
                </a:lnTo>
                <a:lnTo>
                  <a:pt x="7879" y="3947"/>
                </a:lnTo>
                <a:lnTo>
                  <a:pt x="7884" y="3960"/>
                </a:lnTo>
                <a:lnTo>
                  <a:pt x="7888" y="3973"/>
                </a:lnTo>
                <a:lnTo>
                  <a:pt x="7893" y="3987"/>
                </a:lnTo>
                <a:lnTo>
                  <a:pt x="7896" y="4001"/>
                </a:lnTo>
                <a:lnTo>
                  <a:pt x="7713" y="4062"/>
                </a:lnTo>
                <a:lnTo>
                  <a:pt x="7710" y="4050"/>
                </a:lnTo>
                <a:lnTo>
                  <a:pt x="7706" y="4037"/>
                </a:lnTo>
                <a:lnTo>
                  <a:pt x="7702" y="4025"/>
                </a:lnTo>
                <a:lnTo>
                  <a:pt x="7697" y="4013"/>
                </a:lnTo>
                <a:lnTo>
                  <a:pt x="7690" y="4001"/>
                </a:lnTo>
                <a:lnTo>
                  <a:pt x="7683" y="3990"/>
                </a:lnTo>
                <a:lnTo>
                  <a:pt x="7673" y="3980"/>
                </a:lnTo>
                <a:lnTo>
                  <a:pt x="7664" y="3969"/>
                </a:lnTo>
                <a:lnTo>
                  <a:pt x="7654" y="3960"/>
                </a:lnTo>
                <a:lnTo>
                  <a:pt x="7642" y="3952"/>
                </a:lnTo>
                <a:lnTo>
                  <a:pt x="7630" y="3945"/>
                </a:lnTo>
                <a:lnTo>
                  <a:pt x="7615" y="3938"/>
                </a:lnTo>
                <a:lnTo>
                  <a:pt x="7601" y="3932"/>
                </a:lnTo>
                <a:lnTo>
                  <a:pt x="7585" y="3929"/>
                </a:lnTo>
                <a:lnTo>
                  <a:pt x="7567" y="3927"/>
                </a:lnTo>
                <a:lnTo>
                  <a:pt x="7550" y="3926"/>
                </a:lnTo>
                <a:lnTo>
                  <a:pt x="7539" y="3926"/>
                </a:lnTo>
                <a:lnTo>
                  <a:pt x="7529" y="3927"/>
                </a:lnTo>
                <a:lnTo>
                  <a:pt x="7519" y="3928"/>
                </a:lnTo>
                <a:lnTo>
                  <a:pt x="7509" y="3930"/>
                </a:lnTo>
                <a:lnTo>
                  <a:pt x="7500" y="3932"/>
                </a:lnTo>
                <a:lnTo>
                  <a:pt x="7491" y="3934"/>
                </a:lnTo>
                <a:lnTo>
                  <a:pt x="7483" y="3937"/>
                </a:lnTo>
                <a:lnTo>
                  <a:pt x="7475" y="3942"/>
                </a:lnTo>
                <a:lnTo>
                  <a:pt x="7459" y="3950"/>
                </a:lnTo>
                <a:lnTo>
                  <a:pt x="7446" y="3959"/>
                </a:lnTo>
                <a:lnTo>
                  <a:pt x="7434" y="3969"/>
                </a:lnTo>
                <a:lnTo>
                  <a:pt x="7424" y="3982"/>
                </a:lnTo>
                <a:lnTo>
                  <a:pt x="7414" y="3994"/>
                </a:lnTo>
                <a:lnTo>
                  <a:pt x="7406" y="4007"/>
                </a:lnTo>
                <a:lnTo>
                  <a:pt x="7398" y="4022"/>
                </a:lnTo>
                <a:lnTo>
                  <a:pt x="7393" y="4036"/>
                </a:lnTo>
                <a:lnTo>
                  <a:pt x="7389" y="4052"/>
                </a:lnTo>
                <a:lnTo>
                  <a:pt x="7385" y="4067"/>
                </a:lnTo>
                <a:lnTo>
                  <a:pt x="7384" y="4082"/>
                </a:lnTo>
                <a:lnTo>
                  <a:pt x="7383" y="4098"/>
                </a:lnTo>
                <a:lnTo>
                  <a:pt x="7383" y="4569"/>
                </a:lnTo>
                <a:lnTo>
                  <a:pt x="7384" y="4587"/>
                </a:lnTo>
                <a:lnTo>
                  <a:pt x="7385" y="4606"/>
                </a:lnTo>
                <a:lnTo>
                  <a:pt x="7389" y="4623"/>
                </a:lnTo>
                <a:lnTo>
                  <a:pt x="7393" y="4640"/>
                </a:lnTo>
                <a:lnTo>
                  <a:pt x="7399" y="4656"/>
                </a:lnTo>
                <a:lnTo>
                  <a:pt x="7406" y="4672"/>
                </a:lnTo>
                <a:lnTo>
                  <a:pt x="7415" y="4686"/>
                </a:lnTo>
                <a:lnTo>
                  <a:pt x="7425" y="4699"/>
                </a:lnTo>
                <a:lnTo>
                  <a:pt x="7435" y="4712"/>
                </a:lnTo>
                <a:lnTo>
                  <a:pt x="7448" y="4722"/>
                </a:lnTo>
                <a:lnTo>
                  <a:pt x="7462" y="4731"/>
                </a:lnTo>
                <a:lnTo>
                  <a:pt x="7477" y="4739"/>
                </a:lnTo>
                <a:lnTo>
                  <a:pt x="7485" y="4742"/>
                </a:lnTo>
                <a:lnTo>
                  <a:pt x="7493" y="4746"/>
                </a:lnTo>
                <a:lnTo>
                  <a:pt x="7501" y="4749"/>
                </a:lnTo>
                <a:lnTo>
                  <a:pt x="7510" y="4751"/>
                </a:lnTo>
                <a:lnTo>
                  <a:pt x="7530" y="4753"/>
                </a:lnTo>
                <a:lnTo>
                  <a:pt x="7550" y="4754"/>
                </a:lnTo>
                <a:lnTo>
                  <a:pt x="7565" y="4754"/>
                </a:lnTo>
                <a:lnTo>
                  <a:pt x="7580" y="4752"/>
                </a:lnTo>
                <a:lnTo>
                  <a:pt x="7594" y="4749"/>
                </a:lnTo>
                <a:lnTo>
                  <a:pt x="7607" y="4744"/>
                </a:lnTo>
                <a:lnTo>
                  <a:pt x="7620" y="4740"/>
                </a:lnTo>
                <a:lnTo>
                  <a:pt x="7633" y="4734"/>
                </a:lnTo>
                <a:lnTo>
                  <a:pt x="7645" y="4727"/>
                </a:lnTo>
                <a:lnTo>
                  <a:pt x="7656" y="4718"/>
                </a:lnTo>
                <a:lnTo>
                  <a:pt x="7666" y="4709"/>
                </a:lnTo>
                <a:lnTo>
                  <a:pt x="7675" y="4698"/>
                </a:lnTo>
                <a:lnTo>
                  <a:pt x="7685" y="4688"/>
                </a:lnTo>
                <a:lnTo>
                  <a:pt x="7692" y="4676"/>
                </a:lnTo>
                <a:lnTo>
                  <a:pt x="7698" y="4663"/>
                </a:lnTo>
                <a:lnTo>
                  <a:pt x="7704" y="4649"/>
                </a:lnTo>
                <a:lnTo>
                  <a:pt x="7708" y="4634"/>
                </a:lnTo>
                <a:lnTo>
                  <a:pt x="7711" y="4620"/>
                </a:lnTo>
                <a:lnTo>
                  <a:pt x="7895" y="4679"/>
                </a:lnTo>
                <a:close/>
                <a:moveTo>
                  <a:pt x="6626" y="4659"/>
                </a:moveTo>
                <a:lnTo>
                  <a:pt x="6641" y="4657"/>
                </a:lnTo>
                <a:lnTo>
                  <a:pt x="6654" y="4655"/>
                </a:lnTo>
                <a:lnTo>
                  <a:pt x="6667" y="4653"/>
                </a:lnTo>
                <a:lnTo>
                  <a:pt x="6678" y="4650"/>
                </a:lnTo>
                <a:lnTo>
                  <a:pt x="6691" y="4646"/>
                </a:lnTo>
                <a:lnTo>
                  <a:pt x="6702" y="4642"/>
                </a:lnTo>
                <a:lnTo>
                  <a:pt x="6712" y="4637"/>
                </a:lnTo>
                <a:lnTo>
                  <a:pt x="6722" y="4630"/>
                </a:lnTo>
                <a:lnTo>
                  <a:pt x="6731" y="4624"/>
                </a:lnTo>
                <a:lnTo>
                  <a:pt x="6739" y="4618"/>
                </a:lnTo>
                <a:lnTo>
                  <a:pt x="6749" y="4611"/>
                </a:lnTo>
                <a:lnTo>
                  <a:pt x="6756" y="4603"/>
                </a:lnTo>
                <a:lnTo>
                  <a:pt x="6763" y="4593"/>
                </a:lnTo>
                <a:lnTo>
                  <a:pt x="6770" y="4585"/>
                </a:lnTo>
                <a:lnTo>
                  <a:pt x="6775" y="4575"/>
                </a:lnTo>
                <a:lnTo>
                  <a:pt x="6781" y="4565"/>
                </a:lnTo>
                <a:lnTo>
                  <a:pt x="6786" y="4553"/>
                </a:lnTo>
                <a:lnTo>
                  <a:pt x="6790" y="4542"/>
                </a:lnTo>
                <a:lnTo>
                  <a:pt x="6795" y="4530"/>
                </a:lnTo>
                <a:lnTo>
                  <a:pt x="6798" y="4516"/>
                </a:lnTo>
                <a:lnTo>
                  <a:pt x="6806" y="4489"/>
                </a:lnTo>
                <a:lnTo>
                  <a:pt x="6812" y="4459"/>
                </a:lnTo>
                <a:lnTo>
                  <a:pt x="6817" y="4426"/>
                </a:lnTo>
                <a:lnTo>
                  <a:pt x="6820" y="4391"/>
                </a:lnTo>
                <a:lnTo>
                  <a:pt x="6822" y="4354"/>
                </a:lnTo>
                <a:lnTo>
                  <a:pt x="6822" y="4314"/>
                </a:lnTo>
                <a:lnTo>
                  <a:pt x="6822" y="4279"/>
                </a:lnTo>
                <a:lnTo>
                  <a:pt x="6820" y="4245"/>
                </a:lnTo>
                <a:lnTo>
                  <a:pt x="6816" y="4213"/>
                </a:lnTo>
                <a:lnTo>
                  <a:pt x="6812" y="4183"/>
                </a:lnTo>
                <a:lnTo>
                  <a:pt x="6806" y="4155"/>
                </a:lnTo>
                <a:lnTo>
                  <a:pt x="6798" y="4130"/>
                </a:lnTo>
                <a:lnTo>
                  <a:pt x="6789" y="4105"/>
                </a:lnTo>
                <a:lnTo>
                  <a:pt x="6779" y="4082"/>
                </a:lnTo>
                <a:lnTo>
                  <a:pt x="6774" y="4072"/>
                </a:lnTo>
                <a:lnTo>
                  <a:pt x="6768" y="4062"/>
                </a:lnTo>
                <a:lnTo>
                  <a:pt x="6761" y="4053"/>
                </a:lnTo>
                <a:lnTo>
                  <a:pt x="6754" y="4044"/>
                </a:lnTo>
                <a:lnTo>
                  <a:pt x="6746" y="4036"/>
                </a:lnTo>
                <a:lnTo>
                  <a:pt x="6737" y="4029"/>
                </a:lnTo>
                <a:lnTo>
                  <a:pt x="6729" y="4022"/>
                </a:lnTo>
                <a:lnTo>
                  <a:pt x="6720" y="4016"/>
                </a:lnTo>
                <a:lnTo>
                  <a:pt x="6710" y="4009"/>
                </a:lnTo>
                <a:lnTo>
                  <a:pt x="6700" y="4004"/>
                </a:lnTo>
                <a:lnTo>
                  <a:pt x="6688" y="4000"/>
                </a:lnTo>
                <a:lnTo>
                  <a:pt x="6677" y="3996"/>
                </a:lnTo>
                <a:lnTo>
                  <a:pt x="6665" y="3993"/>
                </a:lnTo>
                <a:lnTo>
                  <a:pt x="6653" y="3991"/>
                </a:lnTo>
                <a:lnTo>
                  <a:pt x="6641" y="3989"/>
                </a:lnTo>
                <a:lnTo>
                  <a:pt x="6626" y="3987"/>
                </a:lnTo>
                <a:lnTo>
                  <a:pt x="6626" y="4659"/>
                </a:lnTo>
                <a:close/>
                <a:moveTo>
                  <a:pt x="6437" y="3987"/>
                </a:moveTo>
                <a:lnTo>
                  <a:pt x="6423" y="3989"/>
                </a:lnTo>
                <a:lnTo>
                  <a:pt x="6410" y="3991"/>
                </a:lnTo>
                <a:lnTo>
                  <a:pt x="6398" y="3993"/>
                </a:lnTo>
                <a:lnTo>
                  <a:pt x="6386" y="3996"/>
                </a:lnTo>
                <a:lnTo>
                  <a:pt x="6375" y="4000"/>
                </a:lnTo>
                <a:lnTo>
                  <a:pt x="6364" y="4005"/>
                </a:lnTo>
                <a:lnTo>
                  <a:pt x="6353" y="4010"/>
                </a:lnTo>
                <a:lnTo>
                  <a:pt x="6344" y="4016"/>
                </a:lnTo>
                <a:lnTo>
                  <a:pt x="6335" y="4022"/>
                </a:lnTo>
                <a:lnTo>
                  <a:pt x="6326" y="4029"/>
                </a:lnTo>
                <a:lnTo>
                  <a:pt x="6318" y="4037"/>
                </a:lnTo>
                <a:lnTo>
                  <a:pt x="6311" y="4045"/>
                </a:lnTo>
                <a:lnTo>
                  <a:pt x="6303" y="4054"/>
                </a:lnTo>
                <a:lnTo>
                  <a:pt x="6296" y="4063"/>
                </a:lnTo>
                <a:lnTo>
                  <a:pt x="6290" y="4073"/>
                </a:lnTo>
                <a:lnTo>
                  <a:pt x="6285" y="4084"/>
                </a:lnTo>
                <a:lnTo>
                  <a:pt x="6275" y="4107"/>
                </a:lnTo>
                <a:lnTo>
                  <a:pt x="6267" y="4132"/>
                </a:lnTo>
                <a:lnTo>
                  <a:pt x="6260" y="4159"/>
                </a:lnTo>
                <a:lnTo>
                  <a:pt x="6254" y="4186"/>
                </a:lnTo>
                <a:lnTo>
                  <a:pt x="6248" y="4216"/>
                </a:lnTo>
                <a:lnTo>
                  <a:pt x="6245" y="4247"/>
                </a:lnTo>
                <a:lnTo>
                  <a:pt x="6243" y="4281"/>
                </a:lnTo>
                <a:lnTo>
                  <a:pt x="6242" y="4316"/>
                </a:lnTo>
                <a:lnTo>
                  <a:pt x="6243" y="4354"/>
                </a:lnTo>
                <a:lnTo>
                  <a:pt x="6245" y="4391"/>
                </a:lnTo>
                <a:lnTo>
                  <a:pt x="6248" y="4425"/>
                </a:lnTo>
                <a:lnTo>
                  <a:pt x="6253" y="4458"/>
                </a:lnTo>
                <a:lnTo>
                  <a:pt x="6255" y="4472"/>
                </a:lnTo>
                <a:lnTo>
                  <a:pt x="6258" y="4487"/>
                </a:lnTo>
                <a:lnTo>
                  <a:pt x="6261" y="4501"/>
                </a:lnTo>
                <a:lnTo>
                  <a:pt x="6265" y="4514"/>
                </a:lnTo>
                <a:lnTo>
                  <a:pt x="6269" y="4528"/>
                </a:lnTo>
                <a:lnTo>
                  <a:pt x="6273" y="4540"/>
                </a:lnTo>
                <a:lnTo>
                  <a:pt x="6278" y="4551"/>
                </a:lnTo>
                <a:lnTo>
                  <a:pt x="6283" y="4563"/>
                </a:lnTo>
                <a:lnTo>
                  <a:pt x="6289" y="4573"/>
                </a:lnTo>
                <a:lnTo>
                  <a:pt x="6295" y="4583"/>
                </a:lnTo>
                <a:lnTo>
                  <a:pt x="6301" y="4592"/>
                </a:lnTo>
                <a:lnTo>
                  <a:pt x="6310" y="4602"/>
                </a:lnTo>
                <a:lnTo>
                  <a:pt x="6317" y="4609"/>
                </a:lnTo>
                <a:lnTo>
                  <a:pt x="6325" y="4617"/>
                </a:lnTo>
                <a:lnTo>
                  <a:pt x="6334" y="4623"/>
                </a:lnTo>
                <a:lnTo>
                  <a:pt x="6343" y="4629"/>
                </a:lnTo>
                <a:lnTo>
                  <a:pt x="6352" y="4636"/>
                </a:lnTo>
                <a:lnTo>
                  <a:pt x="6364" y="4641"/>
                </a:lnTo>
                <a:lnTo>
                  <a:pt x="6374" y="4645"/>
                </a:lnTo>
                <a:lnTo>
                  <a:pt x="6385" y="4649"/>
                </a:lnTo>
                <a:lnTo>
                  <a:pt x="6397" y="4652"/>
                </a:lnTo>
                <a:lnTo>
                  <a:pt x="6409" y="4655"/>
                </a:lnTo>
                <a:lnTo>
                  <a:pt x="6423" y="4657"/>
                </a:lnTo>
                <a:lnTo>
                  <a:pt x="6437" y="4659"/>
                </a:lnTo>
                <a:lnTo>
                  <a:pt x="6437" y="3987"/>
                </a:lnTo>
                <a:close/>
                <a:moveTo>
                  <a:pt x="6438" y="4832"/>
                </a:moveTo>
                <a:lnTo>
                  <a:pt x="6410" y="4829"/>
                </a:lnTo>
                <a:lnTo>
                  <a:pt x="6384" y="4826"/>
                </a:lnTo>
                <a:lnTo>
                  <a:pt x="6358" y="4821"/>
                </a:lnTo>
                <a:lnTo>
                  <a:pt x="6334" y="4814"/>
                </a:lnTo>
                <a:lnTo>
                  <a:pt x="6311" y="4808"/>
                </a:lnTo>
                <a:lnTo>
                  <a:pt x="6289" y="4801"/>
                </a:lnTo>
                <a:lnTo>
                  <a:pt x="6269" y="4792"/>
                </a:lnTo>
                <a:lnTo>
                  <a:pt x="6250" y="4783"/>
                </a:lnTo>
                <a:lnTo>
                  <a:pt x="6231" y="4772"/>
                </a:lnTo>
                <a:lnTo>
                  <a:pt x="6215" y="4762"/>
                </a:lnTo>
                <a:lnTo>
                  <a:pt x="6199" y="4750"/>
                </a:lnTo>
                <a:lnTo>
                  <a:pt x="6183" y="4737"/>
                </a:lnTo>
                <a:lnTo>
                  <a:pt x="6169" y="4724"/>
                </a:lnTo>
                <a:lnTo>
                  <a:pt x="6156" y="4710"/>
                </a:lnTo>
                <a:lnTo>
                  <a:pt x="6144" y="4694"/>
                </a:lnTo>
                <a:lnTo>
                  <a:pt x="6131" y="4679"/>
                </a:lnTo>
                <a:lnTo>
                  <a:pt x="6121" y="4661"/>
                </a:lnTo>
                <a:lnTo>
                  <a:pt x="6111" y="4644"/>
                </a:lnTo>
                <a:lnTo>
                  <a:pt x="6103" y="4625"/>
                </a:lnTo>
                <a:lnTo>
                  <a:pt x="6095" y="4607"/>
                </a:lnTo>
                <a:lnTo>
                  <a:pt x="6088" y="4587"/>
                </a:lnTo>
                <a:lnTo>
                  <a:pt x="6080" y="4567"/>
                </a:lnTo>
                <a:lnTo>
                  <a:pt x="6075" y="4545"/>
                </a:lnTo>
                <a:lnTo>
                  <a:pt x="6070" y="4522"/>
                </a:lnTo>
                <a:lnTo>
                  <a:pt x="6066" y="4500"/>
                </a:lnTo>
                <a:lnTo>
                  <a:pt x="6062" y="4476"/>
                </a:lnTo>
                <a:lnTo>
                  <a:pt x="6059" y="4453"/>
                </a:lnTo>
                <a:lnTo>
                  <a:pt x="6057" y="4427"/>
                </a:lnTo>
                <a:lnTo>
                  <a:pt x="6055" y="4401"/>
                </a:lnTo>
                <a:lnTo>
                  <a:pt x="6054" y="4375"/>
                </a:lnTo>
                <a:lnTo>
                  <a:pt x="6053" y="4348"/>
                </a:lnTo>
                <a:lnTo>
                  <a:pt x="6053" y="4321"/>
                </a:lnTo>
                <a:lnTo>
                  <a:pt x="6053" y="4294"/>
                </a:lnTo>
                <a:lnTo>
                  <a:pt x="6054" y="4269"/>
                </a:lnTo>
                <a:lnTo>
                  <a:pt x="6055" y="4244"/>
                </a:lnTo>
                <a:lnTo>
                  <a:pt x="6057" y="4219"/>
                </a:lnTo>
                <a:lnTo>
                  <a:pt x="6060" y="4196"/>
                </a:lnTo>
                <a:lnTo>
                  <a:pt x="6063" y="4172"/>
                </a:lnTo>
                <a:lnTo>
                  <a:pt x="6067" y="4148"/>
                </a:lnTo>
                <a:lnTo>
                  <a:pt x="6072" y="4126"/>
                </a:lnTo>
                <a:lnTo>
                  <a:pt x="6077" y="4104"/>
                </a:lnTo>
                <a:lnTo>
                  <a:pt x="6084" y="4082"/>
                </a:lnTo>
                <a:lnTo>
                  <a:pt x="6091" y="4062"/>
                </a:lnTo>
                <a:lnTo>
                  <a:pt x="6098" y="4042"/>
                </a:lnTo>
                <a:lnTo>
                  <a:pt x="6106" y="4023"/>
                </a:lnTo>
                <a:lnTo>
                  <a:pt x="6116" y="4004"/>
                </a:lnTo>
                <a:lnTo>
                  <a:pt x="6126" y="3987"/>
                </a:lnTo>
                <a:lnTo>
                  <a:pt x="6136" y="3969"/>
                </a:lnTo>
                <a:lnTo>
                  <a:pt x="6149" y="3953"/>
                </a:lnTo>
                <a:lnTo>
                  <a:pt x="6161" y="3937"/>
                </a:lnTo>
                <a:lnTo>
                  <a:pt x="6175" y="3923"/>
                </a:lnTo>
                <a:lnTo>
                  <a:pt x="6189" y="3909"/>
                </a:lnTo>
                <a:lnTo>
                  <a:pt x="6205" y="3895"/>
                </a:lnTo>
                <a:lnTo>
                  <a:pt x="6221" y="3884"/>
                </a:lnTo>
                <a:lnTo>
                  <a:pt x="6238" y="3872"/>
                </a:lnTo>
                <a:lnTo>
                  <a:pt x="6257" y="3861"/>
                </a:lnTo>
                <a:lnTo>
                  <a:pt x="6275" y="3852"/>
                </a:lnTo>
                <a:lnTo>
                  <a:pt x="6295" y="3843"/>
                </a:lnTo>
                <a:lnTo>
                  <a:pt x="6317" y="3836"/>
                </a:lnTo>
                <a:lnTo>
                  <a:pt x="6339" y="3828"/>
                </a:lnTo>
                <a:lnTo>
                  <a:pt x="6363" y="3822"/>
                </a:lnTo>
                <a:lnTo>
                  <a:pt x="6386" y="3817"/>
                </a:lnTo>
                <a:lnTo>
                  <a:pt x="6411" y="3813"/>
                </a:lnTo>
                <a:lnTo>
                  <a:pt x="6438" y="3810"/>
                </a:lnTo>
                <a:lnTo>
                  <a:pt x="6438" y="3747"/>
                </a:lnTo>
                <a:lnTo>
                  <a:pt x="6625" y="3747"/>
                </a:lnTo>
                <a:lnTo>
                  <a:pt x="6625" y="3810"/>
                </a:lnTo>
                <a:lnTo>
                  <a:pt x="6652" y="3813"/>
                </a:lnTo>
                <a:lnTo>
                  <a:pt x="6677" y="3817"/>
                </a:lnTo>
                <a:lnTo>
                  <a:pt x="6702" y="3822"/>
                </a:lnTo>
                <a:lnTo>
                  <a:pt x="6724" y="3828"/>
                </a:lnTo>
                <a:lnTo>
                  <a:pt x="6747" y="3835"/>
                </a:lnTo>
                <a:lnTo>
                  <a:pt x="6768" y="3843"/>
                </a:lnTo>
                <a:lnTo>
                  <a:pt x="6788" y="3851"/>
                </a:lnTo>
                <a:lnTo>
                  <a:pt x="6807" y="3860"/>
                </a:lnTo>
                <a:lnTo>
                  <a:pt x="6825" y="3871"/>
                </a:lnTo>
                <a:lnTo>
                  <a:pt x="6842" y="3882"/>
                </a:lnTo>
                <a:lnTo>
                  <a:pt x="6859" y="3894"/>
                </a:lnTo>
                <a:lnTo>
                  <a:pt x="6874" y="3907"/>
                </a:lnTo>
                <a:lnTo>
                  <a:pt x="6888" y="3920"/>
                </a:lnTo>
                <a:lnTo>
                  <a:pt x="6902" y="3934"/>
                </a:lnTo>
                <a:lnTo>
                  <a:pt x="6915" y="3950"/>
                </a:lnTo>
                <a:lnTo>
                  <a:pt x="6927" y="3965"/>
                </a:lnTo>
                <a:lnTo>
                  <a:pt x="6938" y="3982"/>
                </a:lnTo>
                <a:lnTo>
                  <a:pt x="6948" y="3999"/>
                </a:lnTo>
                <a:lnTo>
                  <a:pt x="6957" y="4017"/>
                </a:lnTo>
                <a:lnTo>
                  <a:pt x="6966" y="4036"/>
                </a:lnTo>
                <a:lnTo>
                  <a:pt x="6974" y="4056"/>
                </a:lnTo>
                <a:lnTo>
                  <a:pt x="6981" y="4075"/>
                </a:lnTo>
                <a:lnTo>
                  <a:pt x="6987" y="4097"/>
                </a:lnTo>
                <a:lnTo>
                  <a:pt x="6992" y="4118"/>
                </a:lnTo>
                <a:lnTo>
                  <a:pt x="6997" y="4141"/>
                </a:lnTo>
                <a:lnTo>
                  <a:pt x="7001" y="4164"/>
                </a:lnTo>
                <a:lnTo>
                  <a:pt x="7004" y="4187"/>
                </a:lnTo>
                <a:lnTo>
                  <a:pt x="7007" y="4212"/>
                </a:lnTo>
                <a:lnTo>
                  <a:pt x="7009" y="4237"/>
                </a:lnTo>
                <a:lnTo>
                  <a:pt x="7011" y="4262"/>
                </a:lnTo>
                <a:lnTo>
                  <a:pt x="7012" y="4288"/>
                </a:lnTo>
                <a:lnTo>
                  <a:pt x="7012" y="4316"/>
                </a:lnTo>
                <a:lnTo>
                  <a:pt x="7012" y="4344"/>
                </a:lnTo>
                <a:lnTo>
                  <a:pt x="7011" y="4370"/>
                </a:lnTo>
                <a:lnTo>
                  <a:pt x="7010" y="4396"/>
                </a:lnTo>
                <a:lnTo>
                  <a:pt x="7008" y="4423"/>
                </a:lnTo>
                <a:lnTo>
                  <a:pt x="7005" y="4447"/>
                </a:lnTo>
                <a:lnTo>
                  <a:pt x="7002" y="4472"/>
                </a:lnTo>
                <a:lnTo>
                  <a:pt x="6998" y="4496"/>
                </a:lnTo>
                <a:lnTo>
                  <a:pt x="6994" y="4518"/>
                </a:lnTo>
                <a:lnTo>
                  <a:pt x="6989" y="4541"/>
                </a:lnTo>
                <a:lnTo>
                  <a:pt x="6983" y="4563"/>
                </a:lnTo>
                <a:lnTo>
                  <a:pt x="6977" y="4583"/>
                </a:lnTo>
                <a:lnTo>
                  <a:pt x="6969" y="4604"/>
                </a:lnTo>
                <a:lnTo>
                  <a:pt x="6960" y="4622"/>
                </a:lnTo>
                <a:lnTo>
                  <a:pt x="6952" y="4641"/>
                </a:lnTo>
                <a:lnTo>
                  <a:pt x="6942" y="4659"/>
                </a:lnTo>
                <a:lnTo>
                  <a:pt x="6932" y="4676"/>
                </a:lnTo>
                <a:lnTo>
                  <a:pt x="6920" y="4692"/>
                </a:lnTo>
                <a:lnTo>
                  <a:pt x="6907" y="4707"/>
                </a:lnTo>
                <a:lnTo>
                  <a:pt x="6894" y="4722"/>
                </a:lnTo>
                <a:lnTo>
                  <a:pt x="6880" y="4735"/>
                </a:lnTo>
                <a:lnTo>
                  <a:pt x="6865" y="4749"/>
                </a:lnTo>
                <a:lnTo>
                  <a:pt x="6848" y="4760"/>
                </a:lnTo>
                <a:lnTo>
                  <a:pt x="6831" y="4771"/>
                </a:lnTo>
                <a:lnTo>
                  <a:pt x="6813" y="4782"/>
                </a:lnTo>
                <a:lnTo>
                  <a:pt x="6793" y="4792"/>
                </a:lnTo>
                <a:lnTo>
                  <a:pt x="6773" y="4800"/>
                </a:lnTo>
                <a:lnTo>
                  <a:pt x="6752" y="4808"/>
                </a:lnTo>
                <a:lnTo>
                  <a:pt x="6728" y="4814"/>
                </a:lnTo>
                <a:lnTo>
                  <a:pt x="6705" y="4821"/>
                </a:lnTo>
                <a:lnTo>
                  <a:pt x="6679" y="4825"/>
                </a:lnTo>
                <a:lnTo>
                  <a:pt x="6653" y="4829"/>
                </a:lnTo>
                <a:lnTo>
                  <a:pt x="6625" y="4832"/>
                </a:lnTo>
                <a:lnTo>
                  <a:pt x="6625" y="4931"/>
                </a:lnTo>
                <a:lnTo>
                  <a:pt x="6438" y="4931"/>
                </a:lnTo>
                <a:lnTo>
                  <a:pt x="6438" y="4832"/>
                </a:lnTo>
                <a:close/>
                <a:moveTo>
                  <a:pt x="3172" y="867"/>
                </a:moveTo>
                <a:lnTo>
                  <a:pt x="3197" y="868"/>
                </a:lnTo>
                <a:lnTo>
                  <a:pt x="3224" y="872"/>
                </a:lnTo>
                <a:lnTo>
                  <a:pt x="3248" y="877"/>
                </a:lnTo>
                <a:lnTo>
                  <a:pt x="3272" y="884"/>
                </a:lnTo>
                <a:lnTo>
                  <a:pt x="3296" y="893"/>
                </a:lnTo>
                <a:lnTo>
                  <a:pt x="3318" y="904"/>
                </a:lnTo>
                <a:lnTo>
                  <a:pt x="3340" y="916"/>
                </a:lnTo>
                <a:lnTo>
                  <a:pt x="3361" y="929"/>
                </a:lnTo>
                <a:lnTo>
                  <a:pt x="3380" y="944"/>
                </a:lnTo>
                <a:lnTo>
                  <a:pt x="3399" y="960"/>
                </a:lnTo>
                <a:lnTo>
                  <a:pt x="3417" y="978"/>
                </a:lnTo>
                <a:lnTo>
                  <a:pt x="3432" y="996"/>
                </a:lnTo>
                <a:lnTo>
                  <a:pt x="3448" y="1017"/>
                </a:lnTo>
                <a:lnTo>
                  <a:pt x="3461" y="1037"/>
                </a:lnTo>
                <a:lnTo>
                  <a:pt x="3473" y="1059"/>
                </a:lnTo>
                <a:lnTo>
                  <a:pt x="3483" y="1083"/>
                </a:lnTo>
                <a:lnTo>
                  <a:pt x="4461" y="847"/>
                </a:lnTo>
                <a:lnTo>
                  <a:pt x="4419" y="802"/>
                </a:lnTo>
                <a:lnTo>
                  <a:pt x="4378" y="759"/>
                </a:lnTo>
                <a:lnTo>
                  <a:pt x="4334" y="716"/>
                </a:lnTo>
                <a:lnTo>
                  <a:pt x="4290" y="673"/>
                </a:lnTo>
                <a:lnTo>
                  <a:pt x="4244" y="632"/>
                </a:lnTo>
                <a:lnTo>
                  <a:pt x="4198" y="592"/>
                </a:lnTo>
                <a:lnTo>
                  <a:pt x="4151" y="554"/>
                </a:lnTo>
                <a:lnTo>
                  <a:pt x="4103" y="516"/>
                </a:lnTo>
                <a:lnTo>
                  <a:pt x="4054" y="480"/>
                </a:lnTo>
                <a:lnTo>
                  <a:pt x="4004" y="444"/>
                </a:lnTo>
                <a:lnTo>
                  <a:pt x="3954" y="410"/>
                </a:lnTo>
                <a:lnTo>
                  <a:pt x="3902" y="377"/>
                </a:lnTo>
                <a:lnTo>
                  <a:pt x="3849" y="345"/>
                </a:lnTo>
                <a:lnTo>
                  <a:pt x="3796" y="316"/>
                </a:lnTo>
                <a:lnTo>
                  <a:pt x="3742" y="286"/>
                </a:lnTo>
                <a:lnTo>
                  <a:pt x="3687" y="258"/>
                </a:lnTo>
                <a:lnTo>
                  <a:pt x="3632" y="231"/>
                </a:lnTo>
                <a:lnTo>
                  <a:pt x="3576" y="207"/>
                </a:lnTo>
                <a:lnTo>
                  <a:pt x="3519" y="182"/>
                </a:lnTo>
                <a:lnTo>
                  <a:pt x="3461" y="159"/>
                </a:lnTo>
                <a:lnTo>
                  <a:pt x="3403" y="139"/>
                </a:lnTo>
                <a:lnTo>
                  <a:pt x="3344" y="118"/>
                </a:lnTo>
                <a:lnTo>
                  <a:pt x="3285" y="100"/>
                </a:lnTo>
                <a:lnTo>
                  <a:pt x="3225" y="83"/>
                </a:lnTo>
                <a:lnTo>
                  <a:pt x="3163" y="68"/>
                </a:lnTo>
                <a:lnTo>
                  <a:pt x="3102" y="53"/>
                </a:lnTo>
                <a:lnTo>
                  <a:pt x="3040" y="41"/>
                </a:lnTo>
                <a:lnTo>
                  <a:pt x="2978" y="30"/>
                </a:lnTo>
                <a:lnTo>
                  <a:pt x="2915" y="21"/>
                </a:lnTo>
                <a:lnTo>
                  <a:pt x="2852" y="12"/>
                </a:lnTo>
                <a:lnTo>
                  <a:pt x="2788" y="5"/>
                </a:lnTo>
                <a:lnTo>
                  <a:pt x="2723" y="1"/>
                </a:lnTo>
                <a:lnTo>
                  <a:pt x="3085" y="877"/>
                </a:lnTo>
                <a:lnTo>
                  <a:pt x="3105" y="873"/>
                </a:lnTo>
                <a:lnTo>
                  <a:pt x="3127" y="870"/>
                </a:lnTo>
                <a:lnTo>
                  <a:pt x="3149" y="867"/>
                </a:lnTo>
                <a:lnTo>
                  <a:pt x="3172" y="867"/>
                </a:lnTo>
                <a:close/>
                <a:moveTo>
                  <a:pt x="2821" y="1254"/>
                </a:moveTo>
                <a:lnTo>
                  <a:pt x="442" y="1129"/>
                </a:lnTo>
                <a:lnTo>
                  <a:pt x="416" y="1168"/>
                </a:lnTo>
                <a:lnTo>
                  <a:pt x="391" y="1207"/>
                </a:lnTo>
                <a:lnTo>
                  <a:pt x="367" y="1247"/>
                </a:lnTo>
                <a:lnTo>
                  <a:pt x="342" y="1287"/>
                </a:lnTo>
                <a:lnTo>
                  <a:pt x="320" y="1328"/>
                </a:lnTo>
                <a:lnTo>
                  <a:pt x="297" y="1370"/>
                </a:lnTo>
                <a:lnTo>
                  <a:pt x="276" y="1412"/>
                </a:lnTo>
                <a:lnTo>
                  <a:pt x="255" y="1454"/>
                </a:lnTo>
                <a:lnTo>
                  <a:pt x="235" y="1497"/>
                </a:lnTo>
                <a:lnTo>
                  <a:pt x="216" y="1540"/>
                </a:lnTo>
                <a:lnTo>
                  <a:pt x="198" y="1583"/>
                </a:lnTo>
                <a:lnTo>
                  <a:pt x="179" y="1627"/>
                </a:lnTo>
                <a:lnTo>
                  <a:pt x="162" y="1672"/>
                </a:lnTo>
                <a:lnTo>
                  <a:pt x="147" y="1717"/>
                </a:lnTo>
                <a:lnTo>
                  <a:pt x="130" y="1762"/>
                </a:lnTo>
                <a:lnTo>
                  <a:pt x="116" y="1807"/>
                </a:lnTo>
                <a:lnTo>
                  <a:pt x="103" y="1854"/>
                </a:lnTo>
                <a:lnTo>
                  <a:pt x="90" y="1900"/>
                </a:lnTo>
                <a:lnTo>
                  <a:pt x="77" y="1946"/>
                </a:lnTo>
                <a:lnTo>
                  <a:pt x="66" y="1993"/>
                </a:lnTo>
                <a:lnTo>
                  <a:pt x="56" y="2041"/>
                </a:lnTo>
                <a:lnTo>
                  <a:pt x="46" y="2088"/>
                </a:lnTo>
                <a:lnTo>
                  <a:pt x="38" y="2136"/>
                </a:lnTo>
                <a:lnTo>
                  <a:pt x="30" y="2185"/>
                </a:lnTo>
                <a:lnTo>
                  <a:pt x="22" y="2233"/>
                </a:lnTo>
                <a:lnTo>
                  <a:pt x="17" y="2282"/>
                </a:lnTo>
                <a:lnTo>
                  <a:pt x="12" y="2331"/>
                </a:lnTo>
                <a:lnTo>
                  <a:pt x="7" y="2380"/>
                </a:lnTo>
                <a:lnTo>
                  <a:pt x="4" y="2430"/>
                </a:lnTo>
                <a:lnTo>
                  <a:pt x="2" y="2480"/>
                </a:lnTo>
                <a:lnTo>
                  <a:pt x="0" y="2530"/>
                </a:lnTo>
                <a:lnTo>
                  <a:pt x="0" y="2580"/>
                </a:lnTo>
                <a:lnTo>
                  <a:pt x="1" y="2635"/>
                </a:lnTo>
                <a:lnTo>
                  <a:pt x="2" y="2688"/>
                </a:lnTo>
                <a:lnTo>
                  <a:pt x="5" y="2743"/>
                </a:lnTo>
                <a:lnTo>
                  <a:pt x="9" y="2796"/>
                </a:lnTo>
                <a:lnTo>
                  <a:pt x="14" y="2849"/>
                </a:lnTo>
                <a:lnTo>
                  <a:pt x="20" y="2902"/>
                </a:lnTo>
                <a:lnTo>
                  <a:pt x="27" y="2955"/>
                </a:lnTo>
                <a:lnTo>
                  <a:pt x="36" y="3006"/>
                </a:lnTo>
                <a:lnTo>
                  <a:pt x="2841" y="1342"/>
                </a:lnTo>
                <a:lnTo>
                  <a:pt x="2833" y="1321"/>
                </a:lnTo>
                <a:lnTo>
                  <a:pt x="2828" y="1299"/>
                </a:lnTo>
                <a:lnTo>
                  <a:pt x="2824" y="1277"/>
                </a:lnTo>
                <a:lnTo>
                  <a:pt x="2821" y="1254"/>
                </a:lnTo>
                <a:close/>
                <a:moveTo>
                  <a:pt x="3509" y="1231"/>
                </a:moveTo>
                <a:lnTo>
                  <a:pt x="3507" y="1255"/>
                </a:lnTo>
                <a:lnTo>
                  <a:pt x="3504" y="1280"/>
                </a:lnTo>
                <a:lnTo>
                  <a:pt x="3499" y="1304"/>
                </a:lnTo>
                <a:lnTo>
                  <a:pt x="3491" y="1327"/>
                </a:lnTo>
                <a:lnTo>
                  <a:pt x="3483" y="1350"/>
                </a:lnTo>
                <a:lnTo>
                  <a:pt x="3474" y="1371"/>
                </a:lnTo>
                <a:lnTo>
                  <a:pt x="3463" y="1392"/>
                </a:lnTo>
                <a:lnTo>
                  <a:pt x="3451" y="1413"/>
                </a:lnTo>
                <a:lnTo>
                  <a:pt x="5090" y="2982"/>
                </a:lnTo>
                <a:lnTo>
                  <a:pt x="5098" y="2933"/>
                </a:lnTo>
                <a:lnTo>
                  <a:pt x="5104" y="2884"/>
                </a:lnTo>
                <a:lnTo>
                  <a:pt x="5109" y="2834"/>
                </a:lnTo>
                <a:lnTo>
                  <a:pt x="5114" y="2784"/>
                </a:lnTo>
                <a:lnTo>
                  <a:pt x="5117" y="2734"/>
                </a:lnTo>
                <a:lnTo>
                  <a:pt x="5120" y="2682"/>
                </a:lnTo>
                <a:lnTo>
                  <a:pt x="5121" y="2632"/>
                </a:lnTo>
                <a:lnTo>
                  <a:pt x="5122" y="2580"/>
                </a:lnTo>
                <a:lnTo>
                  <a:pt x="5121" y="2528"/>
                </a:lnTo>
                <a:lnTo>
                  <a:pt x="5120" y="2477"/>
                </a:lnTo>
                <a:lnTo>
                  <a:pt x="5117" y="2425"/>
                </a:lnTo>
                <a:lnTo>
                  <a:pt x="5114" y="2374"/>
                </a:lnTo>
                <a:lnTo>
                  <a:pt x="5109" y="2323"/>
                </a:lnTo>
                <a:lnTo>
                  <a:pt x="5104" y="2273"/>
                </a:lnTo>
                <a:lnTo>
                  <a:pt x="5098" y="2223"/>
                </a:lnTo>
                <a:lnTo>
                  <a:pt x="5089" y="2172"/>
                </a:lnTo>
                <a:lnTo>
                  <a:pt x="5081" y="2123"/>
                </a:lnTo>
                <a:lnTo>
                  <a:pt x="5072" y="2074"/>
                </a:lnTo>
                <a:lnTo>
                  <a:pt x="5062" y="2025"/>
                </a:lnTo>
                <a:lnTo>
                  <a:pt x="5051" y="1976"/>
                </a:lnTo>
                <a:lnTo>
                  <a:pt x="5040" y="1928"/>
                </a:lnTo>
                <a:lnTo>
                  <a:pt x="5026" y="1880"/>
                </a:lnTo>
                <a:lnTo>
                  <a:pt x="5012" y="1833"/>
                </a:lnTo>
                <a:lnTo>
                  <a:pt x="4998" y="1786"/>
                </a:lnTo>
                <a:lnTo>
                  <a:pt x="4983" y="1738"/>
                </a:lnTo>
                <a:lnTo>
                  <a:pt x="4966" y="1692"/>
                </a:lnTo>
                <a:lnTo>
                  <a:pt x="4949" y="1647"/>
                </a:lnTo>
                <a:lnTo>
                  <a:pt x="4931" y="1601"/>
                </a:lnTo>
                <a:lnTo>
                  <a:pt x="4912" y="1555"/>
                </a:lnTo>
                <a:lnTo>
                  <a:pt x="4892" y="1511"/>
                </a:lnTo>
                <a:lnTo>
                  <a:pt x="4871" y="1467"/>
                </a:lnTo>
                <a:lnTo>
                  <a:pt x="4851" y="1424"/>
                </a:lnTo>
                <a:lnTo>
                  <a:pt x="4829" y="1380"/>
                </a:lnTo>
                <a:lnTo>
                  <a:pt x="4806" y="1338"/>
                </a:lnTo>
                <a:lnTo>
                  <a:pt x="4782" y="1295"/>
                </a:lnTo>
                <a:lnTo>
                  <a:pt x="4757" y="1253"/>
                </a:lnTo>
                <a:lnTo>
                  <a:pt x="4733" y="1212"/>
                </a:lnTo>
                <a:lnTo>
                  <a:pt x="4708" y="1171"/>
                </a:lnTo>
                <a:lnTo>
                  <a:pt x="4681" y="1131"/>
                </a:lnTo>
                <a:lnTo>
                  <a:pt x="4654" y="1092"/>
                </a:lnTo>
                <a:lnTo>
                  <a:pt x="3509" y="1231"/>
                </a:lnTo>
                <a:close/>
                <a:moveTo>
                  <a:pt x="2947" y="946"/>
                </a:moveTo>
                <a:lnTo>
                  <a:pt x="2411" y="0"/>
                </a:lnTo>
                <a:lnTo>
                  <a:pt x="2346" y="5"/>
                </a:lnTo>
                <a:lnTo>
                  <a:pt x="2280" y="11"/>
                </a:lnTo>
                <a:lnTo>
                  <a:pt x="2216" y="19"/>
                </a:lnTo>
                <a:lnTo>
                  <a:pt x="2153" y="28"/>
                </a:lnTo>
                <a:lnTo>
                  <a:pt x="2090" y="39"/>
                </a:lnTo>
                <a:lnTo>
                  <a:pt x="2027" y="51"/>
                </a:lnTo>
                <a:lnTo>
                  <a:pt x="1965" y="66"/>
                </a:lnTo>
                <a:lnTo>
                  <a:pt x="1904" y="81"/>
                </a:lnTo>
                <a:lnTo>
                  <a:pt x="1842" y="99"/>
                </a:lnTo>
                <a:lnTo>
                  <a:pt x="1782" y="117"/>
                </a:lnTo>
                <a:lnTo>
                  <a:pt x="1722" y="137"/>
                </a:lnTo>
                <a:lnTo>
                  <a:pt x="1663" y="158"/>
                </a:lnTo>
                <a:lnTo>
                  <a:pt x="1605" y="181"/>
                </a:lnTo>
                <a:lnTo>
                  <a:pt x="1547" y="206"/>
                </a:lnTo>
                <a:lnTo>
                  <a:pt x="1491" y="231"/>
                </a:lnTo>
                <a:lnTo>
                  <a:pt x="1434" y="258"/>
                </a:lnTo>
                <a:lnTo>
                  <a:pt x="1379" y="287"/>
                </a:lnTo>
                <a:lnTo>
                  <a:pt x="1324" y="316"/>
                </a:lnTo>
                <a:lnTo>
                  <a:pt x="1271" y="346"/>
                </a:lnTo>
                <a:lnTo>
                  <a:pt x="1218" y="379"/>
                </a:lnTo>
                <a:lnTo>
                  <a:pt x="1165" y="412"/>
                </a:lnTo>
                <a:lnTo>
                  <a:pt x="1114" y="447"/>
                </a:lnTo>
                <a:lnTo>
                  <a:pt x="1064" y="483"/>
                </a:lnTo>
                <a:lnTo>
                  <a:pt x="1014" y="519"/>
                </a:lnTo>
                <a:lnTo>
                  <a:pt x="966" y="558"/>
                </a:lnTo>
                <a:lnTo>
                  <a:pt x="918" y="597"/>
                </a:lnTo>
                <a:lnTo>
                  <a:pt x="872" y="637"/>
                </a:lnTo>
                <a:lnTo>
                  <a:pt x="826" y="680"/>
                </a:lnTo>
                <a:lnTo>
                  <a:pt x="781" y="722"/>
                </a:lnTo>
                <a:lnTo>
                  <a:pt x="737" y="765"/>
                </a:lnTo>
                <a:lnTo>
                  <a:pt x="695" y="810"/>
                </a:lnTo>
                <a:lnTo>
                  <a:pt x="653" y="855"/>
                </a:lnTo>
                <a:lnTo>
                  <a:pt x="2831" y="1120"/>
                </a:lnTo>
                <a:lnTo>
                  <a:pt x="2836" y="1106"/>
                </a:lnTo>
                <a:lnTo>
                  <a:pt x="2841" y="1094"/>
                </a:lnTo>
                <a:lnTo>
                  <a:pt x="2846" y="1082"/>
                </a:lnTo>
                <a:lnTo>
                  <a:pt x="2851" y="1069"/>
                </a:lnTo>
                <a:lnTo>
                  <a:pt x="2863" y="1046"/>
                </a:lnTo>
                <a:lnTo>
                  <a:pt x="2876" y="1023"/>
                </a:lnTo>
                <a:lnTo>
                  <a:pt x="2892" y="1002"/>
                </a:lnTo>
                <a:lnTo>
                  <a:pt x="2908" y="982"/>
                </a:lnTo>
                <a:lnTo>
                  <a:pt x="2926" y="963"/>
                </a:lnTo>
                <a:lnTo>
                  <a:pt x="2947" y="946"/>
                </a:lnTo>
                <a:close/>
                <a:moveTo>
                  <a:pt x="3273" y="1546"/>
                </a:moveTo>
                <a:lnTo>
                  <a:pt x="3798" y="4844"/>
                </a:lnTo>
                <a:lnTo>
                  <a:pt x="3853" y="4813"/>
                </a:lnTo>
                <a:lnTo>
                  <a:pt x="3906" y="4780"/>
                </a:lnTo>
                <a:lnTo>
                  <a:pt x="3959" y="4747"/>
                </a:lnTo>
                <a:lnTo>
                  <a:pt x="4010" y="4712"/>
                </a:lnTo>
                <a:lnTo>
                  <a:pt x="4061" y="4676"/>
                </a:lnTo>
                <a:lnTo>
                  <a:pt x="4111" y="4638"/>
                </a:lnTo>
                <a:lnTo>
                  <a:pt x="4160" y="4600"/>
                </a:lnTo>
                <a:lnTo>
                  <a:pt x="4207" y="4559"/>
                </a:lnTo>
                <a:lnTo>
                  <a:pt x="4254" y="4518"/>
                </a:lnTo>
                <a:lnTo>
                  <a:pt x="4301" y="4477"/>
                </a:lnTo>
                <a:lnTo>
                  <a:pt x="4346" y="4434"/>
                </a:lnTo>
                <a:lnTo>
                  <a:pt x="4390" y="4390"/>
                </a:lnTo>
                <a:lnTo>
                  <a:pt x="4433" y="4345"/>
                </a:lnTo>
                <a:lnTo>
                  <a:pt x="4474" y="4298"/>
                </a:lnTo>
                <a:lnTo>
                  <a:pt x="4515" y="4250"/>
                </a:lnTo>
                <a:lnTo>
                  <a:pt x="4555" y="4203"/>
                </a:lnTo>
                <a:lnTo>
                  <a:pt x="4592" y="4153"/>
                </a:lnTo>
                <a:lnTo>
                  <a:pt x="4630" y="4103"/>
                </a:lnTo>
                <a:lnTo>
                  <a:pt x="4666" y="4052"/>
                </a:lnTo>
                <a:lnTo>
                  <a:pt x="4701" y="3999"/>
                </a:lnTo>
                <a:lnTo>
                  <a:pt x="4735" y="3947"/>
                </a:lnTo>
                <a:lnTo>
                  <a:pt x="4767" y="3892"/>
                </a:lnTo>
                <a:lnTo>
                  <a:pt x="4798" y="3838"/>
                </a:lnTo>
                <a:lnTo>
                  <a:pt x="4828" y="3782"/>
                </a:lnTo>
                <a:lnTo>
                  <a:pt x="4856" y="3726"/>
                </a:lnTo>
                <a:lnTo>
                  <a:pt x="4884" y="3669"/>
                </a:lnTo>
                <a:lnTo>
                  <a:pt x="4909" y="3611"/>
                </a:lnTo>
                <a:lnTo>
                  <a:pt x="4934" y="3552"/>
                </a:lnTo>
                <a:lnTo>
                  <a:pt x="4956" y="3493"/>
                </a:lnTo>
                <a:lnTo>
                  <a:pt x="4978" y="3433"/>
                </a:lnTo>
                <a:lnTo>
                  <a:pt x="4998" y="3372"/>
                </a:lnTo>
                <a:lnTo>
                  <a:pt x="5017" y="3310"/>
                </a:lnTo>
                <a:lnTo>
                  <a:pt x="3356" y="1507"/>
                </a:lnTo>
                <a:lnTo>
                  <a:pt x="3337" y="1518"/>
                </a:lnTo>
                <a:lnTo>
                  <a:pt x="3316" y="1530"/>
                </a:lnTo>
                <a:lnTo>
                  <a:pt x="3295" y="1539"/>
                </a:lnTo>
                <a:lnTo>
                  <a:pt x="3273" y="1546"/>
                </a:lnTo>
                <a:close/>
                <a:moveTo>
                  <a:pt x="2910" y="1453"/>
                </a:moveTo>
                <a:lnTo>
                  <a:pt x="106" y="3318"/>
                </a:lnTo>
                <a:lnTo>
                  <a:pt x="124" y="3378"/>
                </a:lnTo>
                <a:lnTo>
                  <a:pt x="145" y="3439"/>
                </a:lnTo>
                <a:lnTo>
                  <a:pt x="166" y="3498"/>
                </a:lnTo>
                <a:lnTo>
                  <a:pt x="189" y="3557"/>
                </a:lnTo>
                <a:lnTo>
                  <a:pt x="214" y="3615"/>
                </a:lnTo>
                <a:lnTo>
                  <a:pt x="239" y="3672"/>
                </a:lnTo>
                <a:lnTo>
                  <a:pt x="267" y="3729"/>
                </a:lnTo>
                <a:lnTo>
                  <a:pt x="294" y="3785"/>
                </a:lnTo>
                <a:lnTo>
                  <a:pt x="324" y="3840"/>
                </a:lnTo>
                <a:lnTo>
                  <a:pt x="355" y="3894"/>
                </a:lnTo>
                <a:lnTo>
                  <a:pt x="387" y="3948"/>
                </a:lnTo>
                <a:lnTo>
                  <a:pt x="421" y="4000"/>
                </a:lnTo>
                <a:lnTo>
                  <a:pt x="455" y="4052"/>
                </a:lnTo>
                <a:lnTo>
                  <a:pt x="491" y="4103"/>
                </a:lnTo>
                <a:lnTo>
                  <a:pt x="529" y="4152"/>
                </a:lnTo>
                <a:lnTo>
                  <a:pt x="566" y="4202"/>
                </a:lnTo>
                <a:lnTo>
                  <a:pt x="606" y="4249"/>
                </a:lnTo>
                <a:lnTo>
                  <a:pt x="646" y="4296"/>
                </a:lnTo>
                <a:lnTo>
                  <a:pt x="687" y="4343"/>
                </a:lnTo>
                <a:lnTo>
                  <a:pt x="730" y="4388"/>
                </a:lnTo>
                <a:lnTo>
                  <a:pt x="773" y="4431"/>
                </a:lnTo>
                <a:lnTo>
                  <a:pt x="818" y="4474"/>
                </a:lnTo>
                <a:lnTo>
                  <a:pt x="864" y="4516"/>
                </a:lnTo>
                <a:lnTo>
                  <a:pt x="911" y="4556"/>
                </a:lnTo>
                <a:lnTo>
                  <a:pt x="957" y="4596"/>
                </a:lnTo>
                <a:lnTo>
                  <a:pt x="1006" y="4634"/>
                </a:lnTo>
                <a:lnTo>
                  <a:pt x="1055" y="4672"/>
                </a:lnTo>
                <a:lnTo>
                  <a:pt x="1106" y="4707"/>
                </a:lnTo>
                <a:lnTo>
                  <a:pt x="1157" y="4742"/>
                </a:lnTo>
                <a:lnTo>
                  <a:pt x="1209" y="4776"/>
                </a:lnTo>
                <a:lnTo>
                  <a:pt x="1262" y="4808"/>
                </a:lnTo>
                <a:lnTo>
                  <a:pt x="1316" y="4840"/>
                </a:lnTo>
                <a:lnTo>
                  <a:pt x="2962" y="1500"/>
                </a:lnTo>
                <a:lnTo>
                  <a:pt x="2948" y="1489"/>
                </a:lnTo>
                <a:lnTo>
                  <a:pt x="2934" y="1477"/>
                </a:lnTo>
                <a:lnTo>
                  <a:pt x="2922" y="1465"/>
                </a:lnTo>
                <a:lnTo>
                  <a:pt x="2910" y="1453"/>
                </a:lnTo>
                <a:close/>
                <a:moveTo>
                  <a:pt x="3078" y="1554"/>
                </a:moveTo>
                <a:lnTo>
                  <a:pt x="1586" y="4973"/>
                </a:lnTo>
                <a:lnTo>
                  <a:pt x="1643" y="4995"/>
                </a:lnTo>
                <a:lnTo>
                  <a:pt x="1700" y="5016"/>
                </a:lnTo>
                <a:lnTo>
                  <a:pt x="1758" y="5036"/>
                </a:lnTo>
                <a:lnTo>
                  <a:pt x="1816" y="5055"/>
                </a:lnTo>
                <a:lnTo>
                  <a:pt x="1876" y="5072"/>
                </a:lnTo>
                <a:lnTo>
                  <a:pt x="1935" y="5088"/>
                </a:lnTo>
                <a:lnTo>
                  <a:pt x="1995" y="5102"/>
                </a:lnTo>
                <a:lnTo>
                  <a:pt x="2056" y="5116"/>
                </a:lnTo>
                <a:lnTo>
                  <a:pt x="2117" y="5127"/>
                </a:lnTo>
                <a:lnTo>
                  <a:pt x="2180" y="5137"/>
                </a:lnTo>
                <a:lnTo>
                  <a:pt x="2242" y="5146"/>
                </a:lnTo>
                <a:lnTo>
                  <a:pt x="2305" y="5154"/>
                </a:lnTo>
                <a:lnTo>
                  <a:pt x="2368" y="5159"/>
                </a:lnTo>
                <a:lnTo>
                  <a:pt x="2432" y="5163"/>
                </a:lnTo>
                <a:lnTo>
                  <a:pt x="2496" y="5165"/>
                </a:lnTo>
                <a:lnTo>
                  <a:pt x="2562" y="5166"/>
                </a:lnTo>
                <a:lnTo>
                  <a:pt x="2625" y="5165"/>
                </a:lnTo>
                <a:lnTo>
                  <a:pt x="2687" y="5163"/>
                </a:lnTo>
                <a:lnTo>
                  <a:pt x="2749" y="5159"/>
                </a:lnTo>
                <a:lnTo>
                  <a:pt x="2811" y="5154"/>
                </a:lnTo>
                <a:lnTo>
                  <a:pt x="2872" y="5146"/>
                </a:lnTo>
                <a:lnTo>
                  <a:pt x="2933" y="5138"/>
                </a:lnTo>
                <a:lnTo>
                  <a:pt x="2994" y="5129"/>
                </a:lnTo>
                <a:lnTo>
                  <a:pt x="3054" y="5118"/>
                </a:lnTo>
                <a:lnTo>
                  <a:pt x="3114" y="5105"/>
                </a:lnTo>
                <a:lnTo>
                  <a:pt x="3173" y="5091"/>
                </a:lnTo>
                <a:lnTo>
                  <a:pt x="3232" y="5076"/>
                </a:lnTo>
                <a:lnTo>
                  <a:pt x="3290" y="5059"/>
                </a:lnTo>
                <a:lnTo>
                  <a:pt x="3347" y="5042"/>
                </a:lnTo>
                <a:lnTo>
                  <a:pt x="3404" y="5022"/>
                </a:lnTo>
                <a:lnTo>
                  <a:pt x="3460" y="5002"/>
                </a:lnTo>
                <a:lnTo>
                  <a:pt x="3516" y="4979"/>
                </a:lnTo>
                <a:lnTo>
                  <a:pt x="3145" y="1565"/>
                </a:lnTo>
                <a:lnTo>
                  <a:pt x="3128" y="1563"/>
                </a:lnTo>
                <a:lnTo>
                  <a:pt x="3110" y="1561"/>
                </a:lnTo>
                <a:lnTo>
                  <a:pt x="3094" y="1559"/>
                </a:lnTo>
                <a:lnTo>
                  <a:pt x="3078" y="1554"/>
                </a:lnTo>
                <a:close/>
                <a:moveTo>
                  <a:pt x="15944" y="928"/>
                </a:moveTo>
                <a:lnTo>
                  <a:pt x="15408" y="2027"/>
                </a:lnTo>
                <a:lnTo>
                  <a:pt x="15402" y="2027"/>
                </a:lnTo>
                <a:lnTo>
                  <a:pt x="15402" y="928"/>
                </a:lnTo>
                <a:lnTo>
                  <a:pt x="15014" y="928"/>
                </a:lnTo>
                <a:lnTo>
                  <a:pt x="15014" y="2820"/>
                </a:lnTo>
                <a:lnTo>
                  <a:pt x="15380" y="2820"/>
                </a:lnTo>
                <a:lnTo>
                  <a:pt x="15903" y="1791"/>
                </a:lnTo>
                <a:lnTo>
                  <a:pt x="15905" y="1791"/>
                </a:lnTo>
                <a:lnTo>
                  <a:pt x="15905" y="2820"/>
                </a:lnTo>
                <a:lnTo>
                  <a:pt x="16296" y="2820"/>
                </a:lnTo>
                <a:lnTo>
                  <a:pt x="16296" y="928"/>
                </a:lnTo>
                <a:lnTo>
                  <a:pt x="15944" y="928"/>
                </a:lnTo>
                <a:close/>
                <a:moveTo>
                  <a:pt x="13505" y="1287"/>
                </a:moveTo>
                <a:lnTo>
                  <a:pt x="13907" y="1287"/>
                </a:lnTo>
                <a:lnTo>
                  <a:pt x="13907" y="2820"/>
                </a:lnTo>
                <a:lnTo>
                  <a:pt x="14295" y="2820"/>
                </a:lnTo>
                <a:lnTo>
                  <a:pt x="14295" y="1287"/>
                </a:lnTo>
                <a:lnTo>
                  <a:pt x="14696" y="1287"/>
                </a:lnTo>
                <a:lnTo>
                  <a:pt x="14696" y="928"/>
                </a:lnTo>
                <a:lnTo>
                  <a:pt x="13505" y="928"/>
                </a:lnTo>
                <a:lnTo>
                  <a:pt x="13505" y="1287"/>
                </a:lnTo>
                <a:close/>
                <a:moveTo>
                  <a:pt x="12200" y="2820"/>
                </a:moveTo>
                <a:lnTo>
                  <a:pt x="13290" y="2820"/>
                </a:lnTo>
                <a:lnTo>
                  <a:pt x="13290" y="2448"/>
                </a:lnTo>
                <a:lnTo>
                  <a:pt x="12590" y="2448"/>
                </a:lnTo>
                <a:lnTo>
                  <a:pt x="12590" y="2046"/>
                </a:lnTo>
                <a:lnTo>
                  <a:pt x="13193" y="2046"/>
                </a:lnTo>
                <a:lnTo>
                  <a:pt x="13193" y="1684"/>
                </a:lnTo>
                <a:lnTo>
                  <a:pt x="12590" y="1684"/>
                </a:lnTo>
                <a:lnTo>
                  <a:pt x="12590" y="1292"/>
                </a:lnTo>
                <a:lnTo>
                  <a:pt x="13290" y="1292"/>
                </a:lnTo>
                <a:lnTo>
                  <a:pt x="13290" y="928"/>
                </a:lnTo>
                <a:lnTo>
                  <a:pt x="12200" y="928"/>
                </a:lnTo>
                <a:lnTo>
                  <a:pt x="12200" y="2820"/>
                </a:lnTo>
                <a:close/>
                <a:moveTo>
                  <a:pt x="11039" y="1435"/>
                </a:moveTo>
                <a:lnTo>
                  <a:pt x="11045" y="1418"/>
                </a:lnTo>
                <a:lnTo>
                  <a:pt x="11053" y="1400"/>
                </a:lnTo>
                <a:lnTo>
                  <a:pt x="11062" y="1384"/>
                </a:lnTo>
                <a:lnTo>
                  <a:pt x="11073" y="1367"/>
                </a:lnTo>
                <a:lnTo>
                  <a:pt x="11079" y="1360"/>
                </a:lnTo>
                <a:lnTo>
                  <a:pt x="11086" y="1353"/>
                </a:lnTo>
                <a:lnTo>
                  <a:pt x="11094" y="1346"/>
                </a:lnTo>
                <a:lnTo>
                  <a:pt x="11102" y="1339"/>
                </a:lnTo>
                <a:lnTo>
                  <a:pt x="11110" y="1332"/>
                </a:lnTo>
                <a:lnTo>
                  <a:pt x="11119" y="1326"/>
                </a:lnTo>
                <a:lnTo>
                  <a:pt x="11128" y="1321"/>
                </a:lnTo>
                <a:lnTo>
                  <a:pt x="11138" y="1316"/>
                </a:lnTo>
                <a:lnTo>
                  <a:pt x="11149" y="1311"/>
                </a:lnTo>
                <a:lnTo>
                  <a:pt x="11160" y="1307"/>
                </a:lnTo>
                <a:lnTo>
                  <a:pt x="11171" y="1304"/>
                </a:lnTo>
                <a:lnTo>
                  <a:pt x="11183" y="1300"/>
                </a:lnTo>
                <a:lnTo>
                  <a:pt x="11196" y="1298"/>
                </a:lnTo>
                <a:lnTo>
                  <a:pt x="11210" y="1296"/>
                </a:lnTo>
                <a:lnTo>
                  <a:pt x="11224" y="1295"/>
                </a:lnTo>
                <a:lnTo>
                  <a:pt x="11238" y="1295"/>
                </a:lnTo>
                <a:lnTo>
                  <a:pt x="11251" y="1295"/>
                </a:lnTo>
                <a:lnTo>
                  <a:pt x="11265" y="1296"/>
                </a:lnTo>
                <a:lnTo>
                  <a:pt x="11278" y="1298"/>
                </a:lnTo>
                <a:lnTo>
                  <a:pt x="11290" y="1300"/>
                </a:lnTo>
                <a:lnTo>
                  <a:pt x="11302" y="1304"/>
                </a:lnTo>
                <a:lnTo>
                  <a:pt x="11313" y="1308"/>
                </a:lnTo>
                <a:lnTo>
                  <a:pt x="11324" y="1312"/>
                </a:lnTo>
                <a:lnTo>
                  <a:pt x="11335" y="1317"/>
                </a:lnTo>
                <a:lnTo>
                  <a:pt x="11354" y="1328"/>
                </a:lnTo>
                <a:lnTo>
                  <a:pt x="11372" y="1341"/>
                </a:lnTo>
                <a:lnTo>
                  <a:pt x="11388" y="1354"/>
                </a:lnTo>
                <a:lnTo>
                  <a:pt x="11402" y="1368"/>
                </a:lnTo>
                <a:lnTo>
                  <a:pt x="11414" y="1384"/>
                </a:lnTo>
                <a:lnTo>
                  <a:pt x="11426" y="1400"/>
                </a:lnTo>
                <a:lnTo>
                  <a:pt x="11430" y="1408"/>
                </a:lnTo>
                <a:lnTo>
                  <a:pt x="11434" y="1418"/>
                </a:lnTo>
                <a:lnTo>
                  <a:pt x="11438" y="1426"/>
                </a:lnTo>
                <a:lnTo>
                  <a:pt x="11441" y="1435"/>
                </a:lnTo>
                <a:lnTo>
                  <a:pt x="11446" y="1453"/>
                </a:lnTo>
                <a:lnTo>
                  <a:pt x="11451" y="1470"/>
                </a:lnTo>
                <a:lnTo>
                  <a:pt x="11455" y="1486"/>
                </a:lnTo>
                <a:lnTo>
                  <a:pt x="11458" y="1499"/>
                </a:lnTo>
                <a:lnTo>
                  <a:pt x="11828" y="1388"/>
                </a:lnTo>
                <a:lnTo>
                  <a:pt x="11823" y="1365"/>
                </a:lnTo>
                <a:lnTo>
                  <a:pt x="11817" y="1342"/>
                </a:lnTo>
                <a:lnTo>
                  <a:pt x="11810" y="1320"/>
                </a:lnTo>
                <a:lnTo>
                  <a:pt x="11802" y="1297"/>
                </a:lnTo>
                <a:lnTo>
                  <a:pt x="11793" y="1275"/>
                </a:lnTo>
                <a:lnTo>
                  <a:pt x="11784" y="1253"/>
                </a:lnTo>
                <a:lnTo>
                  <a:pt x="11774" y="1232"/>
                </a:lnTo>
                <a:lnTo>
                  <a:pt x="11763" y="1210"/>
                </a:lnTo>
                <a:lnTo>
                  <a:pt x="11751" y="1188"/>
                </a:lnTo>
                <a:lnTo>
                  <a:pt x="11738" y="1168"/>
                </a:lnTo>
                <a:lnTo>
                  <a:pt x="11725" y="1148"/>
                </a:lnTo>
                <a:lnTo>
                  <a:pt x="11711" y="1129"/>
                </a:lnTo>
                <a:lnTo>
                  <a:pt x="11695" y="1110"/>
                </a:lnTo>
                <a:lnTo>
                  <a:pt x="11679" y="1093"/>
                </a:lnTo>
                <a:lnTo>
                  <a:pt x="11662" y="1075"/>
                </a:lnTo>
                <a:lnTo>
                  <a:pt x="11645" y="1059"/>
                </a:lnTo>
                <a:lnTo>
                  <a:pt x="11625" y="1043"/>
                </a:lnTo>
                <a:lnTo>
                  <a:pt x="11606" y="1028"/>
                </a:lnTo>
                <a:lnTo>
                  <a:pt x="11585" y="1014"/>
                </a:lnTo>
                <a:lnTo>
                  <a:pt x="11564" y="1000"/>
                </a:lnTo>
                <a:lnTo>
                  <a:pt x="11542" y="987"/>
                </a:lnTo>
                <a:lnTo>
                  <a:pt x="11518" y="976"/>
                </a:lnTo>
                <a:lnTo>
                  <a:pt x="11495" y="964"/>
                </a:lnTo>
                <a:lnTo>
                  <a:pt x="11469" y="954"/>
                </a:lnTo>
                <a:lnTo>
                  <a:pt x="11444" y="945"/>
                </a:lnTo>
                <a:lnTo>
                  <a:pt x="11416" y="937"/>
                </a:lnTo>
                <a:lnTo>
                  <a:pt x="11389" y="930"/>
                </a:lnTo>
                <a:lnTo>
                  <a:pt x="11360" y="924"/>
                </a:lnTo>
                <a:lnTo>
                  <a:pt x="11331" y="920"/>
                </a:lnTo>
                <a:lnTo>
                  <a:pt x="11300" y="917"/>
                </a:lnTo>
                <a:lnTo>
                  <a:pt x="11270" y="916"/>
                </a:lnTo>
                <a:lnTo>
                  <a:pt x="11238" y="915"/>
                </a:lnTo>
                <a:lnTo>
                  <a:pt x="11197" y="916"/>
                </a:lnTo>
                <a:lnTo>
                  <a:pt x="11159" y="918"/>
                </a:lnTo>
                <a:lnTo>
                  <a:pt x="11122" y="922"/>
                </a:lnTo>
                <a:lnTo>
                  <a:pt x="11086" y="928"/>
                </a:lnTo>
                <a:lnTo>
                  <a:pt x="11069" y="932"/>
                </a:lnTo>
                <a:lnTo>
                  <a:pt x="11052" y="937"/>
                </a:lnTo>
                <a:lnTo>
                  <a:pt x="11035" y="941"/>
                </a:lnTo>
                <a:lnTo>
                  <a:pt x="11019" y="946"/>
                </a:lnTo>
                <a:lnTo>
                  <a:pt x="11004" y="951"/>
                </a:lnTo>
                <a:lnTo>
                  <a:pt x="10989" y="957"/>
                </a:lnTo>
                <a:lnTo>
                  <a:pt x="10973" y="963"/>
                </a:lnTo>
                <a:lnTo>
                  <a:pt x="10959" y="970"/>
                </a:lnTo>
                <a:lnTo>
                  <a:pt x="10932" y="985"/>
                </a:lnTo>
                <a:lnTo>
                  <a:pt x="10904" y="1000"/>
                </a:lnTo>
                <a:lnTo>
                  <a:pt x="10879" y="1017"/>
                </a:lnTo>
                <a:lnTo>
                  <a:pt x="10855" y="1034"/>
                </a:lnTo>
                <a:lnTo>
                  <a:pt x="10833" y="1053"/>
                </a:lnTo>
                <a:lnTo>
                  <a:pt x="10811" y="1071"/>
                </a:lnTo>
                <a:lnTo>
                  <a:pt x="10792" y="1092"/>
                </a:lnTo>
                <a:lnTo>
                  <a:pt x="10773" y="1113"/>
                </a:lnTo>
                <a:lnTo>
                  <a:pt x="10756" y="1135"/>
                </a:lnTo>
                <a:lnTo>
                  <a:pt x="10740" y="1158"/>
                </a:lnTo>
                <a:lnTo>
                  <a:pt x="10725" y="1181"/>
                </a:lnTo>
                <a:lnTo>
                  <a:pt x="10712" y="1205"/>
                </a:lnTo>
                <a:lnTo>
                  <a:pt x="10699" y="1230"/>
                </a:lnTo>
                <a:lnTo>
                  <a:pt x="10688" y="1255"/>
                </a:lnTo>
                <a:lnTo>
                  <a:pt x="10678" y="1281"/>
                </a:lnTo>
                <a:lnTo>
                  <a:pt x="10670" y="1308"/>
                </a:lnTo>
                <a:lnTo>
                  <a:pt x="10662" y="1334"/>
                </a:lnTo>
                <a:lnTo>
                  <a:pt x="10656" y="1361"/>
                </a:lnTo>
                <a:lnTo>
                  <a:pt x="10649" y="1388"/>
                </a:lnTo>
                <a:lnTo>
                  <a:pt x="10645" y="1415"/>
                </a:lnTo>
                <a:lnTo>
                  <a:pt x="10642" y="1441"/>
                </a:lnTo>
                <a:lnTo>
                  <a:pt x="10639" y="1468"/>
                </a:lnTo>
                <a:lnTo>
                  <a:pt x="10638" y="1495"/>
                </a:lnTo>
                <a:lnTo>
                  <a:pt x="10637" y="1522"/>
                </a:lnTo>
                <a:lnTo>
                  <a:pt x="10637" y="2195"/>
                </a:lnTo>
                <a:lnTo>
                  <a:pt x="10638" y="2227"/>
                </a:lnTo>
                <a:lnTo>
                  <a:pt x="10639" y="2259"/>
                </a:lnTo>
                <a:lnTo>
                  <a:pt x="10642" y="2289"/>
                </a:lnTo>
                <a:lnTo>
                  <a:pt x="10645" y="2320"/>
                </a:lnTo>
                <a:lnTo>
                  <a:pt x="10650" y="2351"/>
                </a:lnTo>
                <a:lnTo>
                  <a:pt x="10656" y="2381"/>
                </a:lnTo>
                <a:lnTo>
                  <a:pt x="10663" y="2411"/>
                </a:lnTo>
                <a:lnTo>
                  <a:pt x="10671" y="2440"/>
                </a:lnTo>
                <a:lnTo>
                  <a:pt x="10680" y="2468"/>
                </a:lnTo>
                <a:lnTo>
                  <a:pt x="10690" y="2497"/>
                </a:lnTo>
                <a:lnTo>
                  <a:pt x="10701" y="2524"/>
                </a:lnTo>
                <a:lnTo>
                  <a:pt x="10714" y="2550"/>
                </a:lnTo>
                <a:lnTo>
                  <a:pt x="10727" y="2575"/>
                </a:lnTo>
                <a:lnTo>
                  <a:pt x="10742" y="2599"/>
                </a:lnTo>
                <a:lnTo>
                  <a:pt x="10758" y="2623"/>
                </a:lnTo>
                <a:lnTo>
                  <a:pt x="10776" y="2645"/>
                </a:lnTo>
                <a:lnTo>
                  <a:pt x="10794" y="2667"/>
                </a:lnTo>
                <a:lnTo>
                  <a:pt x="10814" y="2687"/>
                </a:lnTo>
                <a:lnTo>
                  <a:pt x="10836" y="2706"/>
                </a:lnTo>
                <a:lnTo>
                  <a:pt x="10858" y="2724"/>
                </a:lnTo>
                <a:lnTo>
                  <a:pt x="10882" y="2741"/>
                </a:lnTo>
                <a:lnTo>
                  <a:pt x="10907" y="2757"/>
                </a:lnTo>
                <a:lnTo>
                  <a:pt x="10934" y="2772"/>
                </a:lnTo>
                <a:lnTo>
                  <a:pt x="10962" y="2785"/>
                </a:lnTo>
                <a:lnTo>
                  <a:pt x="10976" y="2791"/>
                </a:lnTo>
                <a:lnTo>
                  <a:pt x="10991" y="2797"/>
                </a:lnTo>
                <a:lnTo>
                  <a:pt x="11006" y="2802"/>
                </a:lnTo>
                <a:lnTo>
                  <a:pt x="11021" y="2808"/>
                </a:lnTo>
                <a:lnTo>
                  <a:pt x="11054" y="2817"/>
                </a:lnTo>
                <a:lnTo>
                  <a:pt x="11087" y="2824"/>
                </a:lnTo>
                <a:lnTo>
                  <a:pt x="11123" y="2830"/>
                </a:lnTo>
                <a:lnTo>
                  <a:pt x="11160" y="2834"/>
                </a:lnTo>
                <a:lnTo>
                  <a:pt x="11198" y="2836"/>
                </a:lnTo>
                <a:lnTo>
                  <a:pt x="11238" y="2837"/>
                </a:lnTo>
                <a:lnTo>
                  <a:pt x="11267" y="2836"/>
                </a:lnTo>
                <a:lnTo>
                  <a:pt x="11294" y="2835"/>
                </a:lnTo>
                <a:lnTo>
                  <a:pt x="11322" y="2833"/>
                </a:lnTo>
                <a:lnTo>
                  <a:pt x="11348" y="2829"/>
                </a:lnTo>
                <a:lnTo>
                  <a:pt x="11374" y="2825"/>
                </a:lnTo>
                <a:lnTo>
                  <a:pt x="11400" y="2820"/>
                </a:lnTo>
                <a:lnTo>
                  <a:pt x="11425" y="2813"/>
                </a:lnTo>
                <a:lnTo>
                  <a:pt x="11449" y="2806"/>
                </a:lnTo>
                <a:lnTo>
                  <a:pt x="11473" y="2797"/>
                </a:lnTo>
                <a:lnTo>
                  <a:pt x="11497" y="2788"/>
                </a:lnTo>
                <a:lnTo>
                  <a:pt x="11519" y="2778"/>
                </a:lnTo>
                <a:lnTo>
                  <a:pt x="11542" y="2767"/>
                </a:lnTo>
                <a:lnTo>
                  <a:pt x="11563" y="2754"/>
                </a:lnTo>
                <a:lnTo>
                  <a:pt x="11584" y="2742"/>
                </a:lnTo>
                <a:lnTo>
                  <a:pt x="11605" y="2727"/>
                </a:lnTo>
                <a:lnTo>
                  <a:pt x="11625" y="2712"/>
                </a:lnTo>
                <a:lnTo>
                  <a:pt x="11645" y="2696"/>
                </a:lnTo>
                <a:lnTo>
                  <a:pt x="11663" y="2679"/>
                </a:lnTo>
                <a:lnTo>
                  <a:pt x="11681" y="2662"/>
                </a:lnTo>
                <a:lnTo>
                  <a:pt x="11697" y="2643"/>
                </a:lnTo>
                <a:lnTo>
                  <a:pt x="11713" y="2625"/>
                </a:lnTo>
                <a:lnTo>
                  <a:pt x="11728" y="2605"/>
                </a:lnTo>
                <a:lnTo>
                  <a:pt x="11741" y="2585"/>
                </a:lnTo>
                <a:lnTo>
                  <a:pt x="11755" y="2563"/>
                </a:lnTo>
                <a:lnTo>
                  <a:pt x="11767" y="2541"/>
                </a:lnTo>
                <a:lnTo>
                  <a:pt x="11778" y="2519"/>
                </a:lnTo>
                <a:lnTo>
                  <a:pt x="11788" y="2495"/>
                </a:lnTo>
                <a:lnTo>
                  <a:pt x="11797" y="2470"/>
                </a:lnTo>
                <a:lnTo>
                  <a:pt x="11805" y="2446"/>
                </a:lnTo>
                <a:lnTo>
                  <a:pt x="11813" y="2420"/>
                </a:lnTo>
                <a:lnTo>
                  <a:pt x="11819" y="2393"/>
                </a:lnTo>
                <a:lnTo>
                  <a:pt x="11825" y="2367"/>
                </a:lnTo>
                <a:lnTo>
                  <a:pt x="11454" y="2258"/>
                </a:lnTo>
                <a:lnTo>
                  <a:pt x="11450" y="2280"/>
                </a:lnTo>
                <a:lnTo>
                  <a:pt x="11445" y="2302"/>
                </a:lnTo>
                <a:lnTo>
                  <a:pt x="11438" y="2321"/>
                </a:lnTo>
                <a:lnTo>
                  <a:pt x="11430" y="2340"/>
                </a:lnTo>
                <a:lnTo>
                  <a:pt x="11419" y="2358"/>
                </a:lnTo>
                <a:lnTo>
                  <a:pt x="11408" y="2374"/>
                </a:lnTo>
                <a:lnTo>
                  <a:pt x="11395" y="2389"/>
                </a:lnTo>
                <a:lnTo>
                  <a:pt x="11381" y="2404"/>
                </a:lnTo>
                <a:lnTo>
                  <a:pt x="11364" y="2416"/>
                </a:lnTo>
                <a:lnTo>
                  <a:pt x="11348" y="2426"/>
                </a:lnTo>
                <a:lnTo>
                  <a:pt x="11332" y="2435"/>
                </a:lnTo>
                <a:lnTo>
                  <a:pt x="11313" y="2443"/>
                </a:lnTo>
                <a:lnTo>
                  <a:pt x="11296" y="2449"/>
                </a:lnTo>
                <a:lnTo>
                  <a:pt x="11277" y="2453"/>
                </a:lnTo>
                <a:lnTo>
                  <a:pt x="11257" y="2455"/>
                </a:lnTo>
                <a:lnTo>
                  <a:pt x="11238" y="2456"/>
                </a:lnTo>
                <a:lnTo>
                  <a:pt x="11224" y="2456"/>
                </a:lnTo>
                <a:lnTo>
                  <a:pt x="11210" y="2455"/>
                </a:lnTo>
                <a:lnTo>
                  <a:pt x="11196" y="2454"/>
                </a:lnTo>
                <a:lnTo>
                  <a:pt x="11184" y="2452"/>
                </a:lnTo>
                <a:lnTo>
                  <a:pt x="11172" y="2450"/>
                </a:lnTo>
                <a:lnTo>
                  <a:pt x="11161" y="2447"/>
                </a:lnTo>
                <a:lnTo>
                  <a:pt x="11150" y="2443"/>
                </a:lnTo>
                <a:lnTo>
                  <a:pt x="11139" y="2439"/>
                </a:lnTo>
                <a:lnTo>
                  <a:pt x="11129" y="2434"/>
                </a:lnTo>
                <a:lnTo>
                  <a:pt x="11120" y="2429"/>
                </a:lnTo>
                <a:lnTo>
                  <a:pt x="11111" y="2423"/>
                </a:lnTo>
                <a:lnTo>
                  <a:pt x="11103" y="2417"/>
                </a:lnTo>
                <a:lnTo>
                  <a:pt x="11095" y="2410"/>
                </a:lnTo>
                <a:lnTo>
                  <a:pt x="11087" y="2403"/>
                </a:lnTo>
                <a:lnTo>
                  <a:pt x="11081" y="2394"/>
                </a:lnTo>
                <a:lnTo>
                  <a:pt x="11075" y="2386"/>
                </a:lnTo>
                <a:lnTo>
                  <a:pt x="11064" y="2368"/>
                </a:lnTo>
                <a:lnTo>
                  <a:pt x="11054" y="2348"/>
                </a:lnTo>
                <a:lnTo>
                  <a:pt x="11046" y="2328"/>
                </a:lnTo>
                <a:lnTo>
                  <a:pt x="11040" y="2306"/>
                </a:lnTo>
                <a:lnTo>
                  <a:pt x="11034" y="2282"/>
                </a:lnTo>
                <a:lnTo>
                  <a:pt x="11030" y="2259"/>
                </a:lnTo>
                <a:lnTo>
                  <a:pt x="11028" y="2233"/>
                </a:lnTo>
                <a:lnTo>
                  <a:pt x="11027" y="2206"/>
                </a:lnTo>
                <a:lnTo>
                  <a:pt x="11027" y="1505"/>
                </a:lnTo>
                <a:lnTo>
                  <a:pt x="11028" y="1488"/>
                </a:lnTo>
                <a:lnTo>
                  <a:pt x="11030" y="1471"/>
                </a:lnTo>
                <a:lnTo>
                  <a:pt x="11033" y="1454"/>
                </a:lnTo>
                <a:lnTo>
                  <a:pt x="11039" y="1435"/>
                </a:lnTo>
                <a:close/>
                <a:moveTo>
                  <a:pt x="9256" y="2645"/>
                </a:moveTo>
                <a:lnTo>
                  <a:pt x="9275" y="2667"/>
                </a:lnTo>
                <a:lnTo>
                  <a:pt x="9295" y="2687"/>
                </a:lnTo>
                <a:lnTo>
                  <a:pt x="9316" y="2706"/>
                </a:lnTo>
                <a:lnTo>
                  <a:pt x="9339" y="2724"/>
                </a:lnTo>
                <a:lnTo>
                  <a:pt x="9363" y="2741"/>
                </a:lnTo>
                <a:lnTo>
                  <a:pt x="9389" y="2757"/>
                </a:lnTo>
                <a:lnTo>
                  <a:pt x="9415" y="2772"/>
                </a:lnTo>
                <a:lnTo>
                  <a:pt x="9443" y="2785"/>
                </a:lnTo>
                <a:lnTo>
                  <a:pt x="9457" y="2791"/>
                </a:lnTo>
                <a:lnTo>
                  <a:pt x="9472" y="2797"/>
                </a:lnTo>
                <a:lnTo>
                  <a:pt x="9487" y="2802"/>
                </a:lnTo>
                <a:lnTo>
                  <a:pt x="9503" y="2808"/>
                </a:lnTo>
                <a:lnTo>
                  <a:pt x="9535" y="2817"/>
                </a:lnTo>
                <a:lnTo>
                  <a:pt x="9569" y="2824"/>
                </a:lnTo>
                <a:lnTo>
                  <a:pt x="9604" y="2830"/>
                </a:lnTo>
                <a:lnTo>
                  <a:pt x="9641" y="2834"/>
                </a:lnTo>
                <a:lnTo>
                  <a:pt x="9680" y="2836"/>
                </a:lnTo>
                <a:lnTo>
                  <a:pt x="9720" y="2837"/>
                </a:lnTo>
                <a:lnTo>
                  <a:pt x="9747" y="2836"/>
                </a:lnTo>
                <a:lnTo>
                  <a:pt x="9776" y="2835"/>
                </a:lnTo>
                <a:lnTo>
                  <a:pt x="9802" y="2833"/>
                </a:lnTo>
                <a:lnTo>
                  <a:pt x="9829" y="2829"/>
                </a:lnTo>
                <a:lnTo>
                  <a:pt x="9855" y="2825"/>
                </a:lnTo>
                <a:lnTo>
                  <a:pt x="9880" y="2820"/>
                </a:lnTo>
                <a:lnTo>
                  <a:pt x="9906" y="2813"/>
                </a:lnTo>
                <a:lnTo>
                  <a:pt x="9930" y="2806"/>
                </a:lnTo>
                <a:lnTo>
                  <a:pt x="9954" y="2797"/>
                </a:lnTo>
                <a:lnTo>
                  <a:pt x="9977" y="2788"/>
                </a:lnTo>
                <a:lnTo>
                  <a:pt x="10001" y="2778"/>
                </a:lnTo>
                <a:lnTo>
                  <a:pt x="10023" y="2767"/>
                </a:lnTo>
                <a:lnTo>
                  <a:pt x="10044" y="2754"/>
                </a:lnTo>
                <a:lnTo>
                  <a:pt x="10066" y="2742"/>
                </a:lnTo>
                <a:lnTo>
                  <a:pt x="10086" y="2727"/>
                </a:lnTo>
                <a:lnTo>
                  <a:pt x="10107" y="2712"/>
                </a:lnTo>
                <a:lnTo>
                  <a:pt x="10126" y="2696"/>
                </a:lnTo>
                <a:lnTo>
                  <a:pt x="10144" y="2679"/>
                </a:lnTo>
                <a:lnTo>
                  <a:pt x="10162" y="2662"/>
                </a:lnTo>
                <a:lnTo>
                  <a:pt x="10178" y="2643"/>
                </a:lnTo>
                <a:lnTo>
                  <a:pt x="10194" y="2625"/>
                </a:lnTo>
                <a:lnTo>
                  <a:pt x="10208" y="2605"/>
                </a:lnTo>
                <a:lnTo>
                  <a:pt x="10223" y="2585"/>
                </a:lnTo>
                <a:lnTo>
                  <a:pt x="10236" y="2563"/>
                </a:lnTo>
                <a:lnTo>
                  <a:pt x="10248" y="2541"/>
                </a:lnTo>
                <a:lnTo>
                  <a:pt x="10259" y="2519"/>
                </a:lnTo>
                <a:lnTo>
                  <a:pt x="10270" y="2495"/>
                </a:lnTo>
                <a:lnTo>
                  <a:pt x="10279" y="2470"/>
                </a:lnTo>
                <a:lnTo>
                  <a:pt x="10287" y="2446"/>
                </a:lnTo>
                <a:lnTo>
                  <a:pt x="10294" y="2420"/>
                </a:lnTo>
                <a:lnTo>
                  <a:pt x="10300" y="2393"/>
                </a:lnTo>
                <a:lnTo>
                  <a:pt x="10306" y="2367"/>
                </a:lnTo>
                <a:lnTo>
                  <a:pt x="9934" y="2258"/>
                </a:lnTo>
                <a:lnTo>
                  <a:pt x="9930" y="2280"/>
                </a:lnTo>
                <a:lnTo>
                  <a:pt x="9925" y="2302"/>
                </a:lnTo>
                <a:lnTo>
                  <a:pt x="9919" y="2321"/>
                </a:lnTo>
                <a:lnTo>
                  <a:pt x="9910" y="2341"/>
                </a:lnTo>
                <a:lnTo>
                  <a:pt x="9901" y="2358"/>
                </a:lnTo>
                <a:lnTo>
                  <a:pt x="9889" y="2374"/>
                </a:lnTo>
                <a:lnTo>
                  <a:pt x="9876" y="2389"/>
                </a:lnTo>
                <a:lnTo>
                  <a:pt x="9861" y="2404"/>
                </a:lnTo>
                <a:lnTo>
                  <a:pt x="9846" y="2416"/>
                </a:lnTo>
                <a:lnTo>
                  <a:pt x="9830" y="2426"/>
                </a:lnTo>
                <a:lnTo>
                  <a:pt x="9812" y="2435"/>
                </a:lnTo>
                <a:lnTo>
                  <a:pt x="9795" y="2443"/>
                </a:lnTo>
                <a:lnTo>
                  <a:pt x="9777" y="2449"/>
                </a:lnTo>
                <a:lnTo>
                  <a:pt x="9758" y="2453"/>
                </a:lnTo>
                <a:lnTo>
                  <a:pt x="9739" y="2455"/>
                </a:lnTo>
                <a:lnTo>
                  <a:pt x="9720" y="2456"/>
                </a:lnTo>
                <a:lnTo>
                  <a:pt x="9705" y="2456"/>
                </a:lnTo>
                <a:lnTo>
                  <a:pt x="9691" y="2455"/>
                </a:lnTo>
                <a:lnTo>
                  <a:pt x="9678" y="2454"/>
                </a:lnTo>
                <a:lnTo>
                  <a:pt x="9665" y="2452"/>
                </a:lnTo>
                <a:lnTo>
                  <a:pt x="9653" y="2450"/>
                </a:lnTo>
                <a:lnTo>
                  <a:pt x="9641" y="2447"/>
                </a:lnTo>
                <a:lnTo>
                  <a:pt x="9630" y="2443"/>
                </a:lnTo>
                <a:lnTo>
                  <a:pt x="9620" y="2439"/>
                </a:lnTo>
                <a:lnTo>
                  <a:pt x="9610" y="2434"/>
                </a:lnTo>
                <a:lnTo>
                  <a:pt x="9600" y="2429"/>
                </a:lnTo>
                <a:lnTo>
                  <a:pt x="9591" y="2423"/>
                </a:lnTo>
                <a:lnTo>
                  <a:pt x="9583" y="2417"/>
                </a:lnTo>
                <a:lnTo>
                  <a:pt x="9576" y="2410"/>
                </a:lnTo>
                <a:lnTo>
                  <a:pt x="9569" y="2403"/>
                </a:lnTo>
                <a:lnTo>
                  <a:pt x="9562" y="2394"/>
                </a:lnTo>
                <a:lnTo>
                  <a:pt x="9556" y="2386"/>
                </a:lnTo>
                <a:lnTo>
                  <a:pt x="9544" y="2368"/>
                </a:lnTo>
                <a:lnTo>
                  <a:pt x="9535" y="2348"/>
                </a:lnTo>
                <a:lnTo>
                  <a:pt x="9527" y="2328"/>
                </a:lnTo>
                <a:lnTo>
                  <a:pt x="9520" y="2306"/>
                </a:lnTo>
                <a:lnTo>
                  <a:pt x="9515" y="2282"/>
                </a:lnTo>
                <a:lnTo>
                  <a:pt x="9512" y="2259"/>
                </a:lnTo>
                <a:lnTo>
                  <a:pt x="9509" y="2233"/>
                </a:lnTo>
                <a:lnTo>
                  <a:pt x="9509" y="2206"/>
                </a:lnTo>
                <a:lnTo>
                  <a:pt x="9509" y="1505"/>
                </a:lnTo>
                <a:lnTo>
                  <a:pt x="9509" y="1488"/>
                </a:lnTo>
                <a:lnTo>
                  <a:pt x="9511" y="1471"/>
                </a:lnTo>
                <a:lnTo>
                  <a:pt x="9515" y="1454"/>
                </a:lnTo>
                <a:lnTo>
                  <a:pt x="9520" y="1435"/>
                </a:lnTo>
                <a:lnTo>
                  <a:pt x="9526" y="1418"/>
                </a:lnTo>
                <a:lnTo>
                  <a:pt x="9533" y="1400"/>
                </a:lnTo>
                <a:lnTo>
                  <a:pt x="9543" y="1384"/>
                </a:lnTo>
                <a:lnTo>
                  <a:pt x="9555" y="1367"/>
                </a:lnTo>
                <a:lnTo>
                  <a:pt x="9561" y="1360"/>
                </a:lnTo>
                <a:lnTo>
                  <a:pt x="9568" y="1353"/>
                </a:lnTo>
                <a:lnTo>
                  <a:pt x="9575" y="1346"/>
                </a:lnTo>
                <a:lnTo>
                  <a:pt x="9583" y="1339"/>
                </a:lnTo>
                <a:lnTo>
                  <a:pt x="9591" y="1332"/>
                </a:lnTo>
                <a:lnTo>
                  <a:pt x="9599" y="1326"/>
                </a:lnTo>
                <a:lnTo>
                  <a:pt x="9609" y="1321"/>
                </a:lnTo>
                <a:lnTo>
                  <a:pt x="9619" y="1316"/>
                </a:lnTo>
                <a:lnTo>
                  <a:pt x="9629" y="1311"/>
                </a:lnTo>
                <a:lnTo>
                  <a:pt x="9640" y="1307"/>
                </a:lnTo>
                <a:lnTo>
                  <a:pt x="9651" y="1304"/>
                </a:lnTo>
                <a:lnTo>
                  <a:pt x="9664" y="1300"/>
                </a:lnTo>
                <a:lnTo>
                  <a:pt x="9677" y="1298"/>
                </a:lnTo>
                <a:lnTo>
                  <a:pt x="9690" y="1296"/>
                </a:lnTo>
                <a:lnTo>
                  <a:pt x="9704" y="1295"/>
                </a:lnTo>
                <a:lnTo>
                  <a:pt x="9720" y="1295"/>
                </a:lnTo>
                <a:lnTo>
                  <a:pt x="9733" y="1295"/>
                </a:lnTo>
                <a:lnTo>
                  <a:pt x="9746" y="1296"/>
                </a:lnTo>
                <a:lnTo>
                  <a:pt x="9759" y="1298"/>
                </a:lnTo>
                <a:lnTo>
                  <a:pt x="9771" y="1300"/>
                </a:lnTo>
                <a:lnTo>
                  <a:pt x="9783" y="1304"/>
                </a:lnTo>
                <a:lnTo>
                  <a:pt x="9794" y="1308"/>
                </a:lnTo>
                <a:lnTo>
                  <a:pt x="9805" y="1312"/>
                </a:lnTo>
                <a:lnTo>
                  <a:pt x="9815" y="1317"/>
                </a:lnTo>
                <a:lnTo>
                  <a:pt x="9835" y="1328"/>
                </a:lnTo>
                <a:lnTo>
                  <a:pt x="9852" y="1341"/>
                </a:lnTo>
                <a:lnTo>
                  <a:pt x="9868" y="1354"/>
                </a:lnTo>
                <a:lnTo>
                  <a:pt x="9883" y="1368"/>
                </a:lnTo>
                <a:lnTo>
                  <a:pt x="9895" y="1384"/>
                </a:lnTo>
                <a:lnTo>
                  <a:pt x="9906" y="1400"/>
                </a:lnTo>
                <a:lnTo>
                  <a:pt x="9915" y="1418"/>
                </a:lnTo>
                <a:lnTo>
                  <a:pt x="9922" y="1435"/>
                </a:lnTo>
                <a:lnTo>
                  <a:pt x="9927" y="1453"/>
                </a:lnTo>
                <a:lnTo>
                  <a:pt x="9932" y="1470"/>
                </a:lnTo>
                <a:lnTo>
                  <a:pt x="9936" y="1486"/>
                </a:lnTo>
                <a:lnTo>
                  <a:pt x="9940" y="1499"/>
                </a:lnTo>
                <a:lnTo>
                  <a:pt x="10308" y="1388"/>
                </a:lnTo>
                <a:lnTo>
                  <a:pt x="10303" y="1365"/>
                </a:lnTo>
                <a:lnTo>
                  <a:pt x="10298" y="1343"/>
                </a:lnTo>
                <a:lnTo>
                  <a:pt x="10291" y="1320"/>
                </a:lnTo>
                <a:lnTo>
                  <a:pt x="10283" y="1297"/>
                </a:lnTo>
                <a:lnTo>
                  <a:pt x="10275" y="1275"/>
                </a:lnTo>
                <a:lnTo>
                  <a:pt x="10265" y="1253"/>
                </a:lnTo>
                <a:lnTo>
                  <a:pt x="10255" y="1232"/>
                </a:lnTo>
                <a:lnTo>
                  <a:pt x="10244" y="1210"/>
                </a:lnTo>
                <a:lnTo>
                  <a:pt x="10232" y="1188"/>
                </a:lnTo>
                <a:lnTo>
                  <a:pt x="10219" y="1168"/>
                </a:lnTo>
                <a:lnTo>
                  <a:pt x="10205" y="1148"/>
                </a:lnTo>
                <a:lnTo>
                  <a:pt x="10191" y="1129"/>
                </a:lnTo>
                <a:lnTo>
                  <a:pt x="10176" y="1110"/>
                </a:lnTo>
                <a:lnTo>
                  <a:pt x="10160" y="1093"/>
                </a:lnTo>
                <a:lnTo>
                  <a:pt x="10142" y="1075"/>
                </a:lnTo>
                <a:lnTo>
                  <a:pt x="10125" y="1059"/>
                </a:lnTo>
                <a:lnTo>
                  <a:pt x="10107" y="1043"/>
                </a:lnTo>
                <a:lnTo>
                  <a:pt x="10087" y="1028"/>
                </a:lnTo>
                <a:lnTo>
                  <a:pt x="10067" y="1014"/>
                </a:lnTo>
                <a:lnTo>
                  <a:pt x="10045" y="999"/>
                </a:lnTo>
                <a:lnTo>
                  <a:pt x="10023" y="987"/>
                </a:lnTo>
                <a:lnTo>
                  <a:pt x="10000" y="976"/>
                </a:lnTo>
                <a:lnTo>
                  <a:pt x="9975" y="964"/>
                </a:lnTo>
                <a:lnTo>
                  <a:pt x="9950" y="954"/>
                </a:lnTo>
                <a:lnTo>
                  <a:pt x="9924" y="945"/>
                </a:lnTo>
                <a:lnTo>
                  <a:pt x="9898" y="937"/>
                </a:lnTo>
                <a:lnTo>
                  <a:pt x="9869" y="930"/>
                </a:lnTo>
                <a:lnTo>
                  <a:pt x="9841" y="924"/>
                </a:lnTo>
                <a:lnTo>
                  <a:pt x="9812" y="920"/>
                </a:lnTo>
                <a:lnTo>
                  <a:pt x="9782" y="917"/>
                </a:lnTo>
                <a:lnTo>
                  <a:pt x="9751" y="916"/>
                </a:lnTo>
                <a:lnTo>
                  <a:pt x="9720" y="915"/>
                </a:lnTo>
                <a:lnTo>
                  <a:pt x="9679" y="916"/>
                </a:lnTo>
                <a:lnTo>
                  <a:pt x="9640" y="918"/>
                </a:lnTo>
                <a:lnTo>
                  <a:pt x="9602" y="922"/>
                </a:lnTo>
                <a:lnTo>
                  <a:pt x="9567" y="928"/>
                </a:lnTo>
                <a:lnTo>
                  <a:pt x="9549" y="932"/>
                </a:lnTo>
                <a:lnTo>
                  <a:pt x="9532" y="937"/>
                </a:lnTo>
                <a:lnTo>
                  <a:pt x="9516" y="941"/>
                </a:lnTo>
                <a:lnTo>
                  <a:pt x="9500" y="946"/>
                </a:lnTo>
                <a:lnTo>
                  <a:pt x="9484" y="951"/>
                </a:lnTo>
                <a:lnTo>
                  <a:pt x="9469" y="957"/>
                </a:lnTo>
                <a:lnTo>
                  <a:pt x="9454" y="963"/>
                </a:lnTo>
                <a:lnTo>
                  <a:pt x="9439" y="970"/>
                </a:lnTo>
                <a:lnTo>
                  <a:pt x="9412" y="985"/>
                </a:lnTo>
                <a:lnTo>
                  <a:pt x="9385" y="1000"/>
                </a:lnTo>
                <a:lnTo>
                  <a:pt x="9360" y="1017"/>
                </a:lnTo>
                <a:lnTo>
                  <a:pt x="9337" y="1034"/>
                </a:lnTo>
                <a:lnTo>
                  <a:pt x="9313" y="1053"/>
                </a:lnTo>
                <a:lnTo>
                  <a:pt x="9293" y="1071"/>
                </a:lnTo>
                <a:lnTo>
                  <a:pt x="9272" y="1092"/>
                </a:lnTo>
                <a:lnTo>
                  <a:pt x="9254" y="1113"/>
                </a:lnTo>
                <a:lnTo>
                  <a:pt x="9237" y="1135"/>
                </a:lnTo>
                <a:lnTo>
                  <a:pt x="9220" y="1158"/>
                </a:lnTo>
                <a:lnTo>
                  <a:pt x="9206" y="1181"/>
                </a:lnTo>
                <a:lnTo>
                  <a:pt x="9192" y="1205"/>
                </a:lnTo>
                <a:lnTo>
                  <a:pt x="9180" y="1230"/>
                </a:lnTo>
                <a:lnTo>
                  <a:pt x="9169" y="1255"/>
                </a:lnTo>
                <a:lnTo>
                  <a:pt x="9158" y="1281"/>
                </a:lnTo>
                <a:lnTo>
                  <a:pt x="9150" y="1308"/>
                </a:lnTo>
                <a:lnTo>
                  <a:pt x="9142" y="1334"/>
                </a:lnTo>
                <a:lnTo>
                  <a:pt x="9136" y="1361"/>
                </a:lnTo>
                <a:lnTo>
                  <a:pt x="9130" y="1388"/>
                </a:lnTo>
                <a:lnTo>
                  <a:pt x="9126" y="1415"/>
                </a:lnTo>
                <a:lnTo>
                  <a:pt x="9122" y="1441"/>
                </a:lnTo>
                <a:lnTo>
                  <a:pt x="9119" y="1468"/>
                </a:lnTo>
                <a:lnTo>
                  <a:pt x="9118" y="1495"/>
                </a:lnTo>
                <a:lnTo>
                  <a:pt x="9117" y="1522"/>
                </a:lnTo>
                <a:lnTo>
                  <a:pt x="9117" y="2195"/>
                </a:lnTo>
                <a:lnTo>
                  <a:pt x="9118" y="2227"/>
                </a:lnTo>
                <a:lnTo>
                  <a:pt x="9120" y="2259"/>
                </a:lnTo>
                <a:lnTo>
                  <a:pt x="9122" y="2289"/>
                </a:lnTo>
                <a:lnTo>
                  <a:pt x="9126" y="2320"/>
                </a:lnTo>
                <a:lnTo>
                  <a:pt x="9131" y="2351"/>
                </a:lnTo>
                <a:lnTo>
                  <a:pt x="9137" y="2381"/>
                </a:lnTo>
                <a:lnTo>
                  <a:pt x="9144" y="2411"/>
                </a:lnTo>
                <a:lnTo>
                  <a:pt x="9151" y="2440"/>
                </a:lnTo>
                <a:lnTo>
                  <a:pt x="9160" y="2468"/>
                </a:lnTo>
                <a:lnTo>
                  <a:pt x="9171" y="2497"/>
                </a:lnTo>
                <a:lnTo>
                  <a:pt x="9182" y="2524"/>
                </a:lnTo>
                <a:lnTo>
                  <a:pt x="9195" y="2550"/>
                </a:lnTo>
                <a:lnTo>
                  <a:pt x="9208" y="2575"/>
                </a:lnTo>
                <a:lnTo>
                  <a:pt x="9224" y="2599"/>
                </a:lnTo>
                <a:lnTo>
                  <a:pt x="9239" y="2623"/>
                </a:lnTo>
                <a:lnTo>
                  <a:pt x="9256" y="2645"/>
                </a:lnTo>
                <a:close/>
                <a:moveTo>
                  <a:pt x="7927" y="2206"/>
                </a:moveTo>
                <a:lnTo>
                  <a:pt x="7927" y="1505"/>
                </a:lnTo>
                <a:lnTo>
                  <a:pt x="7928" y="1489"/>
                </a:lnTo>
                <a:lnTo>
                  <a:pt x="7930" y="1471"/>
                </a:lnTo>
                <a:lnTo>
                  <a:pt x="7934" y="1454"/>
                </a:lnTo>
                <a:lnTo>
                  <a:pt x="7939" y="1435"/>
                </a:lnTo>
                <a:lnTo>
                  <a:pt x="7946" y="1418"/>
                </a:lnTo>
                <a:lnTo>
                  <a:pt x="7954" y="1400"/>
                </a:lnTo>
                <a:lnTo>
                  <a:pt x="7965" y="1383"/>
                </a:lnTo>
                <a:lnTo>
                  <a:pt x="7977" y="1367"/>
                </a:lnTo>
                <a:lnTo>
                  <a:pt x="7984" y="1360"/>
                </a:lnTo>
                <a:lnTo>
                  <a:pt x="7991" y="1353"/>
                </a:lnTo>
                <a:lnTo>
                  <a:pt x="7998" y="1346"/>
                </a:lnTo>
                <a:lnTo>
                  <a:pt x="8006" y="1340"/>
                </a:lnTo>
                <a:lnTo>
                  <a:pt x="8015" y="1332"/>
                </a:lnTo>
                <a:lnTo>
                  <a:pt x="8024" y="1327"/>
                </a:lnTo>
                <a:lnTo>
                  <a:pt x="8033" y="1321"/>
                </a:lnTo>
                <a:lnTo>
                  <a:pt x="8043" y="1316"/>
                </a:lnTo>
                <a:lnTo>
                  <a:pt x="8053" y="1311"/>
                </a:lnTo>
                <a:lnTo>
                  <a:pt x="8064" y="1307"/>
                </a:lnTo>
                <a:lnTo>
                  <a:pt x="8077" y="1304"/>
                </a:lnTo>
                <a:lnTo>
                  <a:pt x="8089" y="1300"/>
                </a:lnTo>
                <a:lnTo>
                  <a:pt x="8101" y="1298"/>
                </a:lnTo>
                <a:lnTo>
                  <a:pt x="8114" y="1296"/>
                </a:lnTo>
                <a:lnTo>
                  <a:pt x="8129" y="1295"/>
                </a:lnTo>
                <a:lnTo>
                  <a:pt x="8143" y="1295"/>
                </a:lnTo>
                <a:lnTo>
                  <a:pt x="8157" y="1295"/>
                </a:lnTo>
                <a:lnTo>
                  <a:pt x="8171" y="1296"/>
                </a:lnTo>
                <a:lnTo>
                  <a:pt x="8185" y="1298"/>
                </a:lnTo>
                <a:lnTo>
                  <a:pt x="8197" y="1302"/>
                </a:lnTo>
                <a:lnTo>
                  <a:pt x="8209" y="1305"/>
                </a:lnTo>
                <a:lnTo>
                  <a:pt x="8220" y="1309"/>
                </a:lnTo>
                <a:lnTo>
                  <a:pt x="8230" y="1313"/>
                </a:lnTo>
                <a:lnTo>
                  <a:pt x="8241" y="1318"/>
                </a:lnTo>
                <a:lnTo>
                  <a:pt x="8260" y="1330"/>
                </a:lnTo>
                <a:lnTo>
                  <a:pt x="8276" y="1344"/>
                </a:lnTo>
                <a:lnTo>
                  <a:pt x="8284" y="1351"/>
                </a:lnTo>
                <a:lnTo>
                  <a:pt x="8292" y="1358"/>
                </a:lnTo>
                <a:lnTo>
                  <a:pt x="8299" y="1366"/>
                </a:lnTo>
                <a:lnTo>
                  <a:pt x="8305" y="1373"/>
                </a:lnTo>
                <a:lnTo>
                  <a:pt x="8315" y="1391"/>
                </a:lnTo>
                <a:lnTo>
                  <a:pt x="8325" y="1407"/>
                </a:lnTo>
                <a:lnTo>
                  <a:pt x="8332" y="1425"/>
                </a:lnTo>
                <a:lnTo>
                  <a:pt x="8338" y="1442"/>
                </a:lnTo>
                <a:lnTo>
                  <a:pt x="8343" y="1460"/>
                </a:lnTo>
                <a:lnTo>
                  <a:pt x="8345" y="1475"/>
                </a:lnTo>
                <a:lnTo>
                  <a:pt x="8347" y="1491"/>
                </a:lnTo>
                <a:lnTo>
                  <a:pt x="8347" y="1505"/>
                </a:lnTo>
                <a:lnTo>
                  <a:pt x="8347" y="2252"/>
                </a:lnTo>
                <a:lnTo>
                  <a:pt x="8347" y="2275"/>
                </a:lnTo>
                <a:lnTo>
                  <a:pt x="8344" y="2298"/>
                </a:lnTo>
                <a:lnTo>
                  <a:pt x="8342" y="2308"/>
                </a:lnTo>
                <a:lnTo>
                  <a:pt x="8338" y="2318"/>
                </a:lnTo>
                <a:lnTo>
                  <a:pt x="8335" y="2328"/>
                </a:lnTo>
                <a:lnTo>
                  <a:pt x="8332" y="2338"/>
                </a:lnTo>
                <a:lnTo>
                  <a:pt x="8328" y="2346"/>
                </a:lnTo>
                <a:lnTo>
                  <a:pt x="8324" y="2355"/>
                </a:lnTo>
                <a:lnTo>
                  <a:pt x="8319" y="2364"/>
                </a:lnTo>
                <a:lnTo>
                  <a:pt x="8313" y="2372"/>
                </a:lnTo>
                <a:lnTo>
                  <a:pt x="8308" y="2380"/>
                </a:lnTo>
                <a:lnTo>
                  <a:pt x="8301" y="2387"/>
                </a:lnTo>
                <a:lnTo>
                  <a:pt x="8294" y="2394"/>
                </a:lnTo>
                <a:lnTo>
                  <a:pt x="8287" y="2402"/>
                </a:lnTo>
                <a:lnTo>
                  <a:pt x="8271" y="2415"/>
                </a:lnTo>
                <a:lnTo>
                  <a:pt x="8255" y="2425"/>
                </a:lnTo>
                <a:lnTo>
                  <a:pt x="8238" y="2435"/>
                </a:lnTo>
                <a:lnTo>
                  <a:pt x="8220" y="2443"/>
                </a:lnTo>
                <a:lnTo>
                  <a:pt x="8202" y="2449"/>
                </a:lnTo>
                <a:lnTo>
                  <a:pt x="8183" y="2453"/>
                </a:lnTo>
                <a:lnTo>
                  <a:pt x="8163" y="2455"/>
                </a:lnTo>
                <a:lnTo>
                  <a:pt x="8143" y="2456"/>
                </a:lnTo>
                <a:lnTo>
                  <a:pt x="8129" y="2456"/>
                </a:lnTo>
                <a:lnTo>
                  <a:pt x="8115" y="2455"/>
                </a:lnTo>
                <a:lnTo>
                  <a:pt x="8102" y="2454"/>
                </a:lnTo>
                <a:lnTo>
                  <a:pt x="8089" y="2452"/>
                </a:lnTo>
                <a:lnTo>
                  <a:pt x="8077" y="2450"/>
                </a:lnTo>
                <a:lnTo>
                  <a:pt x="8066" y="2447"/>
                </a:lnTo>
                <a:lnTo>
                  <a:pt x="8054" y="2443"/>
                </a:lnTo>
                <a:lnTo>
                  <a:pt x="8043" y="2439"/>
                </a:lnTo>
                <a:lnTo>
                  <a:pt x="8034" y="2434"/>
                </a:lnTo>
                <a:lnTo>
                  <a:pt x="8024" y="2429"/>
                </a:lnTo>
                <a:lnTo>
                  <a:pt x="8015" y="2423"/>
                </a:lnTo>
                <a:lnTo>
                  <a:pt x="8006" y="2417"/>
                </a:lnTo>
                <a:lnTo>
                  <a:pt x="7998" y="2410"/>
                </a:lnTo>
                <a:lnTo>
                  <a:pt x="7991" y="2403"/>
                </a:lnTo>
                <a:lnTo>
                  <a:pt x="7984" y="2394"/>
                </a:lnTo>
                <a:lnTo>
                  <a:pt x="7977" y="2386"/>
                </a:lnTo>
                <a:lnTo>
                  <a:pt x="7966" y="2368"/>
                </a:lnTo>
                <a:lnTo>
                  <a:pt x="7956" y="2348"/>
                </a:lnTo>
                <a:lnTo>
                  <a:pt x="7946" y="2328"/>
                </a:lnTo>
                <a:lnTo>
                  <a:pt x="7939" y="2306"/>
                </a:lnTo>
                <a:lnTo>
                  <a:pt x="7934" y="2282"/>
                </a:lnTo>
                <a:lnTo>
                  <a:pt x="7930" y="2259"/>
                </a:lnTo>
                <a:lnTo>
                  <a:pt x="7928" y="2233"/>
                </a:lnTo>
                <a:lnTo>
                  <a:pt x="7927" y="2206"/>
                </a:lnTo>
                <a:close/>
                <a:moveTo>
                  <a:pt x="8384" y="2795"/>
                </a:moveTo>
                <a:lnTo>
                  <a:pt x="8411" y="2784"/>
                </a:lnTo>
                <a:lnTo>
                  <a:pt x="8437" y="2772"/>
                </a:lnTo>
                <a:lnTo>
                  <a:pt x="8462" y="2758"/>
                </a:lnTo>
                <a:lnTo>
                  <a:pt x="8486" y="2744"/>
                </a:lnTo>
                <a:lnTo>
                  <a:pt x="8509" y="2727"/>
                </a:lnTo>
                <a:lnTo>
                  <a:pt x="8531" y="2711"/>
                </a:lnTo>
                <a:lnTo>
                  <a:pt x="8552" y="2692"/>
                </a:lnTo>
                <a:lnTo>
                  <a:pt x="8572" y="2673"/>
                </a:lnTo>
                <a:lnTo>
                  <a:pt x="8592" y="2652"/>
                </a:lnTo>
                <a:lnTo>
                  <a:pt x="8610" y="2631"/>
                </a:lnTo>
                <a:lnTo>
                  <a:pt x="8627" y="2608"/>
                </a:lnTo>
                <a:lnTo>
                  <a:pt x="8643" y="2585"/>
                </a:lnTo>
                <a:lnTo>
                  <a:pt x="8658" y="2560"/>
                </a:lnTo>
                <a:lnTo>
                  <a:pt x="8672" y="2534"/>
                </a:lnTo>
                <a:lnTo>
                  <a:pt x="8685" y="2507"/>
                </a:lnTo>
                <a:lnTo>
                  <a:pt x="8696" y="2479"/>
                </a:lnTo>
                <a:lnTo>
                  <a:pt x="8706" y="2451"/>
                </a:lnTo>
                <a:lnTo>
                  <a:pt x="8715" y="2421"/>
                </a:lnTo>
                <a:lnTo>
                  <a:pt x="8723" y="2390"/>
                </a:lnTo>
                <a:lnTo>
                  <a:pt x="8730" y="2359"/>
                </a:lnTo>
                <a:lnTo>
                  <a:pt x="8735" y="2328"/>
                </a:lnTo>
                <a:lnTo>
                  <a:pt x="8738" y="2295"/>
                </a:lnTo>
                <a:lnTo>
                  <a:pt x="8740" y="2261"/>
                </a:lnTo>
                <a:lnTo>
                  <a:pt x="8741" y="2226"/>
                </a:lnTo>
                <a:lnTo>
                  <a:pt x="8741" y="1522"/>
                </a:lnTo>
                <a:lnTo>
                  <a:pt x="8741" y="1494"/>
                </a:lnTo>
                <a:lnTo>
                  <a:pt x="8739" y="1465"/>
                </a:lnTo>
                <a:lnTo>
                  <a:pt x="8736" y="1438"/>
                </a:lnTo>
                <a:lnTo>
                  <a:pt x="8732" y="1410"/>
                </a:lnTo>
                <a:lnTo>
                  <a:pt x="8727" y="1383"/>
                </a:lnTo>
                <a:lnTo>
                  <a:pt x="8720" y="1355"/>
                </a:lnTo>
                <a:lnTo>
                  <a:pt x="8713" y="1328"/>
                </a:lnTo>
                <a:lnTo>
                  <a:pt x="8704" y="1300"/>
                </a:lnTo>
                <a:lnTo>
                  <a:pt x="8695" y="1274"/>
                </a:lnTo>
                <a:lnTo>
                  <a:pt x="8684" y="1248"/>
                </a:lnTo>
                <a:lnTo>
                  <a:pt x="8673" y="1222"/>
                </a:lnTo>
                <a:lnTo>
                  <a:pt x="8659" y="1198"/>
                </a:lnTo>
                <a:lnTo>
                  <a:pt x="8645" y="1174"/>
                </a:lnTo>
                <a:lnTo>
                  <a:pt x="8630" y="1150"/>
                </a:lnTo>
                <a:lnTo>
                  <a:pt x="8613" y="1128"/>
                </a:lnTo>
                <a:lnTo>
                  <a:pt x="8595" y="1106"/>
                </a:lnTo>
                <a:lnTo>
                  <a:pt x="8577" y="1086"/>
                </a:lnTo>
                <a:lnTo>
                  <a:pt x="8556" y="1066"/>
                </a:lnTo>
                <a:lnTo>
                  <a:pt x="8535" y="1047"/>
                </a:lnTo>
                <a:lnTo>
                  <a:pt x="8513" y="1029"/>
                </a:lnTo>
                <a:lnTo>
                  <a:pt x="8489" y="1013"/>
                </a:lnTo>
                <a:lnTo>
                  <a:pt x="8464" y="996"/>
                </a:lnTo>
                <a:lnTo>
                  <a:pt x="8437" y="982"/>
                </a:lnTo>
                <a:lnTo>
                  <a:pt x="8410" y="968"/>
                </a:lnTo>
                <a:lnTo>
                  <a:pt x="8380" y="955"/>
                </a:lnTo>
                <a:lnTo>
                  <a:pt x="8351" y="945"/>
                </a:lnTo>
                <a:lnTo>
                  <a:pt x="8319" y="936"/>
                </a:lnTo>
                <a:lnTo>
                  <a:pt x="8287" y="928"/>
                </a:lnTo>
                <a:lnTo>
                  <a:pt x="8252" y="922"/>
                </a:lnTo>
                <a:lnTo>
                  <a:pt x="8217" y="918"/>
                </a:lnTo>
                <a:lnTo>
                  <a:pt x="8181" y="916"/>
                </a:lnTo>
                <a:lnTo>
                  <a:pt x="8143" y="915"/>
                </a:lnTo>
                <a:lnTo>
                  <a:pt x="8102" y="916"/>
                </a:lnTo>
                <a:lnTo>
                  <a:pt x="8063" y="918"/>
                </a:lnTo>
                <a:lnTo>
                  <a:pt x="8027" y="922"/>
                </a:lnTo>
                <a:lnTo>
                  <a:pt x="7991" y="928"/>
                </a:lnTo>
                <a:lnTo>
                  <a:pt x="7974" y="932"/>
                </a:lnTo>
                <a:lnTo>
                  <a:pt x="7957" y="937"/>
                </a:lnTo>
                <a:lnTo>
                  <a:pt x="7940" y="941"/>
                </a:lnTo>
                <a:lnTo>
                  <a:pt x="7924" y="946"/>
                </a:lnTo>
                <a:lnTo>
                  <a:pt x="7909" y="951"/>
                </a:lnTo>
                <a:lnTo>
                  <a:pt x="7893" y="957"/>
                </a:lnTo>
                <a:lnTo>
                  <a:pt x="7878" y="963"/>
                </a:lnTo>
                <a:lnTo>
                  <a:pt x="7864" y="970"/>
                </a:lnTo>
                <a:lnTo>
                  <a:pt x="7836" y="985"/>
                </a:lnTo>
                <a:lnTo>
                  <a:pt x="7810" y="1000"/>
                </a:lnTo>
                <a:lnTo>
                  <a:pt x="7784" y="1017"/>
                </a:lnTo>
                <a:lnTo>
                  <a:pt x="7760" y="1034"/>
                </a:lnTo>
                <a:lnTo>
                  <a:pt x="7738" y="1053"/>
                </a:lnTo>
                <a:lnTo>
                  <a:pt x="7716" y="1071"/>
                </a:lnTo>
                <a:lnTo>
                  <a:pt x="7696" y="1092"/>
                </a:lnTo>
                <a:lnTo>
                  <a:pt x="7677" y="1113"/>
                </a:lnTo>
                <a:lnTo>
                  <a:pt x="7660" y="1135"/>
                </a:lnTo>
                <a:lnTo>
                  <a:pt x="7643" y="1158"/>
                </a:lnTo>
                <a:lnTo>
                  <a:pt x="7628" y="1181"/>
                </a:lnTo>
                <a:lnTo>
                  <a:pt x="7614" y="1205"/>
                </a:lnTo>
                <a:lnTo>
                  <a:pt x="7601" y="1230"/>
                </a:lnTo>
                <a:lnTo>
                  <a:pt x="7590" y="1255"/>
                </a:lnTo>
                <a:lnTo>
                  <a:pt x="7580" y="1281"/>
                </a:lnTo>
                <a:lnTo>
                  <a:pt x="7572" y="1308"/>
                </a:lnTo>
                <a:lnTo>
                  <a:pt x="7564" y="1334"/>
                </a:lnTo>
                <a:lnTo>
                  <a:pt x="7557" y="1361"/>
                </a:lnTo>
                <a:lnTo>
                  <a:pt x="7552" y="1388"/>
                </a:lnTo>
                <a:lnTo>
                  <a:pt x="7547" y="1415"/>
                </a:lnTo>
                <a:lnTo>
                  <a:pt x="7543" y="1441"/>
                </a:lnTo>
                <a:lnTo>
                  <a:pt x="7541" y="1468"/>
                </a:lnTo>
                <a:lnTo>
                  <a:pt x="7539" y="1495"/>
                </a:lnTo>
                <a:lnTo>
                  <a:pt x="7539" y="1522"/>
                </a:lnTo>
                <a:lnTo>
                  <a:pt x="7539" y="2195"/>
                </a:lnTo>
                <a:lnTo>
                  <a:pt x="7539" y="2227"/>
                </a:lnTo>
                <a:lnTo>
                  <a:pt x="7541" y="2259"/>
                </a:lnTo>
                <a:lnTo>
                  <a:pt x="7543" y="2289"/>
                </a:lnTo>
                <a:lnTo>
                  <a:pt x="7547" y="2320"/>
                </a:lnTo>
                <a:lnTo>
                  <a:pt x="7552" y="2351"/>
                </a:lnTo>
                <a:lnTo>
                  <a:pt x="7558" y="2381"/>
                </a:lnTo>
                <a:lnTo>
                  <a:pt x="7565" y="2411"/>
                </a:lnTo>
                <a:lnTo>
                  <a:pt x="7573" y="2440"/>
                </a:lnTo>
                <a:lnTo>
                  <a:pt x="7582" y="2468"/>
                </a:lnTo>
                <a:lnTo>
                  <a:pt x="7593" y="2497"/>
                </a:lnTo>
                <a:lnTo>
                  <a:pt x="7604" y="2524"/>
                </a:lnTo>
                <a:lnTo>
                  <a:pt x="7616" y="2550"/>
                </a:lnTo>
                <a:lnTo>
                  <a:pt x="7631" y="2575"/>
                </a:lnTo>
                <a:lnTo>
                  <a:pt x="7646" y="2599"/>
                </a:lnTo>
                <a:lnTo>
                  <a:pt x="7662" y="2623"/>
                </a:lnTo>
                <a:lnTo>
                  <a:pt x="7679" y="2645"/>
                </a:lnTo>
                <a:lnTo>
                  <a:pt x="7698" y="2667"/>
                </a:lnTo>
                <a:lnTo>
                  <a:pt x="7718" y="2687"/>
                </a:lnTo>
                <a:lnTo>
                  <a:pt x="7740" y="2706"/>
                </a:lnTo>
                <a:lnTo>
                  <a:pt x="7763" y="2724"/>
                </a:lnTo>
                <a:lnTo>
                  <a:pt x="7786" y="2742"/>
                </a:lnTo>
                <a:lnTo>
                  <a:pt x="7812" y="2757"/>
                </a:lnTo>
                <a:lnTo>
                  <a:pt x="7838" y="2772"/>
                </a:lnTo>
                <a:lnTo>
                  <a:pt x="7867" y="2785"/>
                </a:lnTo>
                <a:lnTo>
                  <a:pt x="7881" y="2791"/>
                </a:lnTo>
                <a:lnTo>
                  <a:pt x="7896" y="2797"/>
                </a:lnTo>
                <a:lnTo>
                  <a:pt x="7912" y="2802"/>
                </a:lnTo>
                <a:lnTo>
                  <a:pt x="7927" y="2808"/>
                </a:lnTo>
                <a:lnTo>
                  <a:pt x="7960" y="2817"/>
                </a:lnTo>
                <a:lnTo>
                  <a:pt x="7993" y="2824"/>
                </a:lnTo>
                <a:lnTo>
                  <a:pt x="8029" y="2830"/>
                </a:lnTo>
                <a:lnTo>
                  <a:pt x="8066" y="2833"/>
                </a:lnTo>
                <a:lnTo>
                  <a:pt x="8103" y="2836"/>
                </a:lnTo>
                <a:lnTo>
                  <a:pt x="8143" y="2837"/>
                </a:lnTo>
                <a:lnTo>
                  <a:pt x="8175" y="2836"/>
                </a:lnTo>
                <a:lnTo>
                  <a:pt x="8207" y="2834"/>
                </a:lnTo>
                <a:lnTo>
                  <a:pt x="8239" y="2831"/>
                </a:lnTo>
                <a:lnTo>
                  <a:pt x="8269" y="2826"/>
                </a:lnTo>
                <a:lnTo>
                  <a:pt x="8299" y="2821"/>
                </a:lnTo>
                <a:lnTo>
                  <a:pt x="8328" y="2814"/>
                </a:lnTo>
                <a:lnTo>
                  <a:pt x="8356" y="2805"/>
                </a:lnTo>
                <a:lnTo>
                  <a:pt x="8384" y="2795"/>
                </a:lnTo>
                <a:close/>
                <a:moveTo>
                  <a:pt x="7211" y="1773"/>
                </a:moveTo>
                <a:lnTo>
                  <a:pt x="7220" y="1746"/>
                </a:lnTo>
                <a:lnTo>
                  <a:pt x="7228" y="1716"/>
                </a:lnTo>
                <a:lnTo>
                  <a:pt x="7235" y="1687"/>
                </a:lnTo>
                <a:lnTo>
                  <a:pt x="7241" y="1656"/>
                </a:lnTo>
                <a:lnTo>
                  <a:pt x="7246" y="1625"/>
                </a:lnTo>
                <a:lnTo>
                  <a:pt x="7249" y="1593"/>
                </a:lnTo>
                <a:lnTo>
                  <a:pt x="7251" y="1561"/>
                </a:lnTo>
                <a:lnTo>
                  <a:pt x="7251" y="1527"/>
                </a:lnTo>
                <a:lnTo>
                  <a:pt x="7251" y="1489"/>
                </a:lnTo>
                <a:lnTo>
                  <a:pt x="7249" y="1452"/>
                </a:lnTo>
                <a:lnTo>
                  <a:pt x="7245" y="1417"/>
                </a:lnTo>
                <a:lnTo>
                  <a:pt x="7239" y="1382"/>
                </a:lnTo>
                <a:lnTo>
                  <a:pt x="7233" y="1350"/>
                </a:lnTo>
                <a:lnTo>
                  <a:pt x="7226" y="1318"/>
                </a:lnTo>
                <a:lnTo>
                  <a:pt x="7217" y="1287"/>
                </a:lnTo>
                <a:lnTo>
                  <a:pt x="7207" y="1258"/>
                </a:lnTo>
                <a:lnTo>
                  <a:pt x="7196" y="1231"/>
                </a:lnTo>
                <a:lnTo>
                  <a:pt x="7182" y="1205"/>
                </a:lnTo>
                <a:lnTo>
                  <a:pt x="7168" y="1179"/>
                </a:lnTo>
                <a:lnTo>
                  <a:pt x="7154" y="1156"/>
                </a:lnTo>
                <a:lnTo>
                  <a:pt x="7138" y="1133"/>
                </a:lnTo>
                <a:lnTo>
                  <a:pt x="7120" y="1111"/>
                </a:lnTo>
                <a:lnTo>
                  <a:pt x="7102" y="1092"/>
                </a:lnTo>
                <a:lnTo>
                  <a:pt x="7083" y="1072"/>
                </a:lnTo>
                <a:lnTo>
                  <a:pt x="7062" y="1055"/>
                </a:lnTo>
                <a:lnTo>
                  <a:pt x="7041" y="1038"/>
                </a:lnTo>
                <a:lnTo>
                  <a:pt x="7018" y="1023"/>
                </a:lnTo>
                <a:lnTo>
                  <a:pt x="6995" y="1009"/>
                </a:lnTo>
                <a:lnTo>
                  <a:pt x="6971" y="995"/>
                </a:lnTo>
                <a:lnTo>
                  <a:pt x="6945" y="984"/>
                </a:lnTo>
                <a:lnTo>
                  <a:pt x="6919" y="974"/>
                </a:lnTo>
                <a:lnTo>
                  <a:pt x="6891" y="963"/>
                </a:lnTo>
                <a:lnTo>
                  <a:pt x="6863" y="955"/>
                </a:lnTo>
                <a:lnTo>
                  <a:pt x="6834" y="948"/>
                </a:lnTo>
                <a:lnTo>
                  <a:pt x="6805" y="942"/>
                </a:lnTo>
                <a:lnTo>
                  <a:pt x="6774" y="937"/>
                </a:lnTo>
                <a:lnTo>
                  <a:pt x="6743" y="933"/>
                </a:lnTo>
                <a:lnTo>
                  <a:pt x="6712" y="930"/>
                </a:lnTo>
                <a:lnTo>
                  <a:pt x="6680" y="929"/>
                </a:lnTo>
                <a:lnTo>
                  <a:pt x="6648" y="928"/>
                </a:lnTo>
                <a:lnTo>
                  <a:pt x="6053" y="928"/>
                </a:lnTo>
                <a:lnTo>
                  <a:pt x="6053" y="2821"/>
                </a:lnTo>
                <a:lnTo>
                  <a:pt x="6443" y="2821"/>
                </a:lnTo>
                <a:lnTo>
                  <a:pt x="6443" y="2130"/>
                </a:lnTo>
                <a:lnTo>
                  <a:pt x="6669" y="2130"/>
                </a:lnTo>
                <a:lnTo>
                  <a:pt x="6703" y="2129"/>
                </a:lnTo>
                <a:lnTo>
                  <a:pt x="6735" y="2127"/>
                </a:lnTo>
                <a:lnTo>
                  <a:pt x="6767" y="2124"/>
                </a:lnTo>
                <a:lnTo>
                  <a:pt x="6797" y="2119"/>
                </a:lnTo>
                <a:lnTo>
                  <a:pt x="6827" y="2113"/>
                </a:lnTo>
                <a:lnTo>
                  <a:pt x="6857" y="2105"/>
                </a:lnTo>
                <a:lnTo>
                  <a:pt x="6884" y="2096"/>
                </a:lnTo>
                <a:lnTo>
                  <a:pt x="6912" y="2086"/>
                </a:lnTo>
                <a:lnTo>
                  <a:pt x="6938" y="2075"/>
                </a:lnTo>
                <a:lnTo>
                  <a:pt x="6963" y="2062"/>
                </a:lnTo>
                <a:lnTo>
                  <a:pt x="6988" y="2049"/>
                </a:lnTo>
                <a:lnTo>
                  <a:pt x="7011" y="2035"/>
                </a:lnTo>
                <a:lnTo>
                  <a:pt x="7034" y="2018"/>
                </a:lnTo>
                <a:lnTo>
                  <a:pt x="7055" y="2002"/>
                </a:lnTo>
                <a:lnTo>
                  <a:pt x="7076" y="1984"/>
                </a:lnTo>
                <a:lnTo>
                  <a:pt x="7096" y="1965"/>
                </a:lnTo>
                <a:lnTo>
                  <a:pt x="7113" y="1944"/>
                </a:lnTo>
                <a:lnTo>
                  <a:pt x="7131" y="1923"/>
                </a:lnTo>
                <a:lnTo>
                  <a:pt x="7147" y="1901"/>
                </a:lnTo>
                <a:lnTo>
                  <a:pt x="7161" y="1877"/>
                </a:lnTo>
                <a:lnTo>
                  <a:pt x="7175" y="1853"/>
                </a:lnTo>
                <a:lnTo>
                  <a:pt x="7189" y="1827"/>
                </a:lnTo>
                <a:lnTo>
                  <a:pt x="7200" y="1801"/>
                </a:lnTo>
                <a:lnTo>
                  <a:pt x="7211" y="17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25803675"/>
      </p:ext>
    </p:extLst>
  </p:cSld>
  <p:clrMapOvr>
    <a:masterClrMapping/>
  </p:clrMapOvr>
  <p:extLst>
    <p:ext uri="{DCECCB84-F9BA-43D5-87BE-67443E8EF086}">
      <p15:sldGuideLst xmlns:p15="http://schemas.microsoft.com/office/powerpoint/2012/main">
        <p15:guide id="1" pos="2036">
          <p15:clr>
            <a:srgbClr val="FBAE40"/>
          </p15:clr>
        </p15:guide>
        <p15:guide id="2" orient="horz" pos="217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Разделительный слайд">
    <p:bg>
      <p:bgPr>
        <a:solidFill>
          <a:schemeClr val="accent5"/>
        </a:solidFill>
        <a:effectLst/>
      </p:bgPr>
    </p:bg>
    <p:spTree>
      <p:nvGrpSpPr>
        <p:cNvPr id="1" name=""/>
        <p:cNvGrpSpPr/>
        <p:nvPr/>
      </p:nvGrpSpPr>
      <p:grpSpPr>
        <a:xfrm>
          <a:off x="0" y="0"/>
          <a:ext cx="0" cy="0"/>
          <a:chOff x="0" y="0"/>
          <a:chExt cx="0" cy="0"/>
        </a:xfrm>
      </p:grpSpPr>
      <p:sp>
        <p:nvSpPr>
          <p:cNvPr id="4" name="Текст 3"/>
          <p:cNvSpPr>
            <a:spLocks noGrp="1"/>
          </p:cNvSpPr>
          <p:nvPr>
            <p:ph type="body" sz="quarter" idx="10" hasCustomPrompt="1"/>
          </p:nvPr>
        </p:nvSpPr>
        <p:spPr>
          <a:xfrm>
            <a:off x="3234719" y="3861048"/>
            <a:ext cx="8368315" cy="720080"/>
          </a:xfrm>
          <a:prstGeom prst="rect">
            <a:avLst/>
          </a:prstGeom>
        </p:spPr>
        <p:txBody>
          <a:bodyPr lIns="0" rIns="0" anchor="ctr"/>
          <a:lstStyle>
            <a:lvl1pPr>
              <a:defRPr sz="3200" baseline="0">
                <a:solidFill>
                  <a:schemeClr val="bg1"/>
                </a:solidFill>
                <a:latin typeface="+mj-lt"/>
              </a:defRPr>
            </a:lvl1pPr>
          </a:lstStyle>
          <a:p>
            <a:pPr lvl="0"/>
            <a:r>
              <a:rPr lang="ru-RU" dirty="0"/>
              <a:t>НАЗВАНИЕ РАЗДЕЛА В ОДНУ</a:t>
            </a:r>
            <a:br>
              <a:rPr lang="ru-RU" dirty="0"/>
            </a:br>
            <a:r>
              <a:rPr lang="ru-RU" dirty="0"/>
              <a:t>ИЛИ НЕСКОЛЬКО СТРОК</a:t>
            </a:r>
          </a:p>
        </p:txBody>
      </p:sp>
      <p:sp>
        <p:nvSpPr>
          <p:cNvPr id="6" name="Текст 3"/>
          <p:cNvSpPr>
            <a:spLocks noGrp="1"/>
          </p:cNvSpPr>
          <p:nvPr>
            <p:ph type="body" sz="quarter" idx="11" hasCustomPrompt="1"/>
          </p:nvPr>
        </p:nvSpPr>
        <p:spPr>
          <a:xfrm>
            <a:off x="3234719" y="2545202"/>
            <a:ext cx="792088" cy="871297"/>
          </a:xfrm>
          <a:prstGeom prst="rect">
            <a:avLst/>
          </a:prstGeom>
        </p:spPr>
        <p:txBody>
          <a:bodyPr lIns="0" rIns="0" anchor="ctr" anchorCtr="0"/>
          <a:lstStyle>
            <a:lvl1pPr algn="l">
              <a:defRPr sz="9600">
                <a:solidFill>
                  <a:schemeClr val="bg1"/>
                </a:solidFill>
                <a:latin typeface="+mj-lt"/>
              </a:defRPr>
            </a:lvl1pPr>
          </a:lstStyle>
          <a:p>
            <a:pPr lvl="0"/>
            <a:r>
              <a:rPr lang="ru-RU" dirty="0"/>
              <a:t>№</a:t>
            </a:r>
          </a:p>
        </p:txBody>
      </p:sp>
      <p:sp>
        <p:nvSpPr>
          <p:cNvPr id="30" name="Текст 3"/>
          <p:cNvSpPr>
            <a:spLocks noGrp="1"/>
          </p:cNvSpPr>
          <p:nvPr>
            <p:ph type="body" sz="quarter" idx="12" hasCustomPrompt="1"/>
          </p:nvPr>
        </p:nvSpPr>
        <p:spPr>
          <a:xfrm>
            <a:off x="3234720" y="4806984"/>
            <a:ext cx="8368318" cy="720080"/>
          </a:xfrm>
          <a:prstGeom prst="rect">
            <a:avLst/>
          </a:prstGeom>
        </p:spPr>
        <p:txBody>
          <a:bodyPr lIns="0" rIns="0" anchor="ctr"/>
          <a:lstStyle>
            <a:lvl1pPr>
              <a:defRPr sz="2000" baseline="0">
                <a:solidFill>
                  <a:schemeClr val="bg1"/>
                </a:solidFill>
              </a:defRPr>
            </a:lvl1pPr>
          </a:lstStyle>
          <a:p>
            <a:pPr lvl="0"/>
            <a:r>
              <a:rPr lang="ru-RU" dirty="0"/>
              <a:t>Краткое пояснение названия</a:t>
            </a:r>
            <a:br>
              <a:rPr lang="ru-RU" dirty="0"/>
            </a:br>
            <a:r>
              <a:rPr lang="ru-RU" dirty="0"/>
              <a:t>в одну или две строки</a:t>
            </a:r>
          </a:p>
        </p:txBody>
      </p:sp>
    </p:spTree>
    <p:extLst>
      <p:ext uri="{BB962C8B-B14F-4D97-AF65-F5344CB8AC3E}">
        <p14:creationId xmlns:p14="http://schemas.microsoft.com/office/powerpoint/2010/main" val="589777457"/>
      </p:ext>
    </p:extLst>
  </p:cSld>
  <p:clrMapOvr>
    <a:masterClrMapping/>
  </p:clrMapOvr>
  <p:extLst>
    <p:ext uri="{DCECCB84-F9BA-43D5-87BE-67443E8EF086}">
      <p15:sldGuideLst xmlns:p15="http://schemas.microsoft.com/office/powerpoint/2012/main">
        <p15:guide id="1" pos="203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5" name="Заголовок 4"/>
          <p:cNvSpPr>
            <a:spLocks noGrp="1"/>
          </p:cNvSpPr>
          <p:nvPr>
            <p:ph type="title" hasCustomPrompt="1"/>
          </p:nvPr>
        </p:nvSpPr>
        <p:spPr/>
        <p:txBody>
          <a:bodyPr/>
          <a:lstStyle/>
          <a:p>
            <a:r>
              <a:rPr lang="ru-RU" dirty="0"/>
              <a:t>ОБРАЗЕЦ ЗАГОЛОВКА</a:t>
            </a:r>
          </a:p>
        </p:txBody>
      </p:sp>
    </p:spTree>
    <p:extLst>
      <p:ext uri="{BB962C8B-B14F-4D97-AF65-F5344CB8AC3E}">
        <p14:creationId xmlns:p14="http://schemas.microsoft.com/office/powerpoint/2010/main" val="40518995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Содержание 1">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СОДЕРЖАНИЕ</a:t>
            </a:r>
          </a:p>
        </p:txBody>
      </p:sp>
      <p:sp>
        <p:nvSpPr>
          <p:cNvPr id="6" name="Текст 5"/>
          <p:cNvSpPr>
            <a:spLocks noGrp="1"/>
          </p:cNvSpPr>
          <p:nvPr>
            <p:ph type="body" sz="quarter" idx="10" hasCustomPrompt="1"/>
          </p:nvPr>
        </p:nvSpPr>
        <p:spPr>
          <a:xfrm>
            <a:off x="2115819" y="976313"/>
            <a:ext cx="9479516" cy="446197"/>
          </a:xfrm>
        </p:spPr>
        <p:txBody>
          <a:bodyPr anchor="ctr"/>
          <a:lstStyle>
            <a:lvl1pPr>
              <a:defRPr baseline="0"/>
            </a:lvl1pPr>
          </a:lstStyle>
          <a:p>
            <a:pPr lvl="0"/>
            <a:r>
              <a:rPr lang="ru-RU" dirty="0"/>
              <a:t>НАЗВАНИЕ РАЗДЕЛА</a:t>
            </a:r>
          </a:p>
        </p:txBody>
      </p:sp>
      <p:sp>
        <p:nvSpPr>
          <p:cNvPr id="11" name="Текст 10"/>
          <p:cNvSpPr>
            <a:spLocks noGrp="1"/>
          </p:cNvSpPr>
          <p:nvPr>
            <p:ph type="body" sz="quarter" idx="12" hasCustomPrompt="1"/>
          </p:nvPr>
        </p:nvSpPr>
        <p:spPr>
          <a:xfrm>
            <a:off x="1014254" y="981180"/>
            <a:ext cx="383357" cy="436463"/>
          </a:xfrm>
        </p:spPr>
        <p:txBody>
          <a:bodyPr lIns="0" rIns="0" anchor="ctr"/>
          <a:lstStyle>
            <a:lvl1pPr>
              <a:defRPr sz="3200" b="0">
                <a:solidFill>
                  <a:schemeClr val="accent1"/>
                </a:solidFill>
                <a:latin typeface="+mj-lt"/>
              </a:defRPr>
            </a:lvl1pPr>
          </a:lstStyle>
          <a:p>
            <a:pPr lvl="0"/>
            <a:r>
              <a:rPr lang="ru-RU" dirty="0"/>
              <a:t>№</a:t>
            </a:r>
          </a:p>
        </p:txBody>
      </p:sp>
      <p:sp>
        <p:nvSpPr>
          <p:cNvPr id="13" name="Текст 5"/>
          <p:cNvSpPr>
            <a:spLocks noGrp="1"/>
          </p:cNvSpPr>
          <p:nvPr>
            <p:ph type="body" sz="quarter" idx="13" hasCustomPrompt="1"/>
          </p:nvPr>
        </p:nvSpPr>
        <p:spPr>
          <a:xfrm>
            <a:off x="2115819" y="1561990"/>
            <a:ext cx="9479516" cy="446197"/>
          </a:xfrm>
        </p:spPr>
        <p:txBody>
          <a:bodyPr anchor="ctr"/>
          <a:lstStyle>
            <a:lvl1pPr>
              <a:defRPr baseline="0"/>
            </a:lvl1pPr>
          </a:lstStyle>
          <a:p>
            <a:pPr lvl="0"/>
            <a:r>
              <a:rPr lang="ru-RU" dirty="0"/>
              <a:t>НАЗВАНИЕ РАЗДЕЛА</a:t>
            </a:r>
          </a:p>
        </p:txBody>
      </p:sp>
      <p:sp>
        <p:nvSpPr>
          <p:cNvPr id="14" name="Текст 10"/>
          <p:cNvSpPr>
            <a:spLocks noGrp="1"/>
          </p:cNvSpPr>
          <p:nvPr>
            <p:ph type="body" sz="quarter" idx="14" hasCustomPrompt="1"/>
          </p:nvPr>
        </p:nvSpPr>
        <p:spPr>
          <a:xfrm>
            <a:off x="1014254" y="1566857"/>
            <a:ext cx="383357" cy="436463"/>
          </a:xfrm>
        </p:spPr>
        <p:txBody>
          <a:bodyPr lIns="0" rIns="0" anchor="ctr"/>
          <a:lstStyle>
            <a:lvl1pPr>
              <a:defRPr sz="3200" b="0">
                <a:solidFill>
                  <a:schemeClr val="accent1"/>
                </a:solidFill>
                <a:latin typeface="+mj-lt"/>
              </a:defRPr>
            </a:lvl1pPr>
          </a:lstStyle>
          <a:p>
            <a:pPr lvl="0"/>
            <a:r>
              <a:rPr lang="ru-RU" dirty="0"/>
              <a:t>№</a:t>
            </a:r>
          </a:p>
        </p:txBody>
      </p:sp>
      <p:sp>
        <p:nvSpPr>
          <p:cNvPr id="16" name="Текст 5"/>
          <p:cNvSpPr>
            <a:spLocks noGrp="1"/>
          </p:cNvSpPr>
          <p:nvPr>
            <p:ph type="body" sz="quarter" idx="15" hasCustomPrompt="1"/>
          </p:nvPr>
        </p:nvSpPr>
        <p:spPr>
          <a:xfrm>
            <a:off x="2115819" y="2147667"/>
            <a:ext cx="9479516" cy="446197"/>
          </a:xfrm>
        </p:spPr>
        <p:txBody>
          <a:bodyPr anchor="ctr"/>
          <a:lstStyle>
            <a:lvl1pPr>
              <a:defRPr baseline="0"/>
            </a:lvl1pPr>
          </a:lstStyle>
          <a:p>
            <a:pPr lvl="0"/>
            <a:r>
              <a:rPr lang="ru-RU" dirty="0"/>
              <a:t>НАЗВАНИЕ РАЗДЕЛА</a:t>
            </a:r>
          </a:p>
        </p:txBody>
      </p:sp>
      <p:sp>
        <p:nvSpPr>
          <p:cNvPr id="17" name="Текст 10"/>
          <p:cNvSpPr>
            <a:spLocks noGrp="1"/>
          </p:cNvSpPr>
          <p:nvPr>
            <p:ph type="body" sz="quarter" idx="16" hasCustomPrompt="1"/>
          </p:nvPr>
        </p:nvSpPr>
        <p:spPr>
          <a:xfrm>
            <a:off x="1014254" y="2152534"/>
            <a:ext cx="383357" cy="436463"/>
          </a:xfrm>
        </p:spPr>
        <p:txBody>
          <a:bodyPr lIns="0" rIns="0" anchor="ctr"/>
          <a:lstStyle>
            <a:lvl1pPr>
              <a:defRPr sz="3200" b="0">
                <a:solidFill>
                  <a:schemeClr val="accent1"/>
                </a:solidFill>
                <a:latin typeface="+mj-lt"/>
              </a:defRPr>
            </a:lvl1pPr>
          </a:lstStyle>
          <a:p>
            <a:pPr lvl="0"/>
            <a:r>
              <a:rPr lang="ru-RU"/>
              <a:t>№</a:t>
            </a:r>
            <a:endParaRPr lang="ru-RU" dirty="0"/>
          </a:p>
        </p:txBody>
      </p:sp>
      <p:sp>
        <p:nvSpPr>
          <p:cNvPr id="19" name="Текст 5"/>
          <p:cNvSpPr>
            <a:spLocks noGrp="1"/>
          </p:cNvSpPr>
          <p:nvPr>
            <p:ph type="body" sz="quarter" idx="17" hasCustomPrompt="1"/>
          </p:nvPr>
        </p:nvSpPr>
        <p:spPr>
          <a:xfrm>
            <a:off x="2115819" y="2733344"/>
            <a:ext cx="9479516" cy="446197"/>
          </a:xfrm>
        </p:spPr>
        <p:txBody>
          <a:bodyPr anchor="ctr"/>
          <a:lstStyle>
            <a:lvl1pPr>
              <a:defRPr baseline="0"/>
            </a:lvl1pPr>
          </a:lstStyle>
          <a:p>
            <a:pPr lvl="0"/>
            <a:r>
              <a:rPr lang="ru-RU" dirty="0"/>
              <a:t>НАЗВАНИЕ РАЗДЕЛА</a:t>
            </a:r>
          </a:p>
        </p:txBody>
      </p:sp>
      <p:sp>
        <p:nvSpPr>
          <p:cNvPr id="20" name="Текст 10"/>
          <p:cNvSpPr>
            <a:spLocks noGrp="1"/>
          </p:cNvSpPr>
          <p:nvPr>
            <p:ph type="body" sz="quarter" idx="18" hasCustomPrompt="1"/>
          </p:nvPr>
        </p:nvSpPr>
        <p:spPr>
          <a:xfrm>
            <a:off x="1014254" y="2738211"/>
            <a:ext cx="383357" cy="436463"/>
          </a:xfrm>
        </p:spPr>
        <p:txBody>
          <a:bodyPr lIns="0" rIns="0" anchor="ctr"/>
          <a:lstStyle>
            <a:lvl1pPr>
              <a:defRPr sz="3200" b="0">
                <a:solidFill>
                  <a:schemeClr val="accent1"/>
                </a:solidFill>
                <a:latin typeface="+mj-lt"/>
              </a:defRPr>
            </a:lvl1pPr>
          </a:lstStyle>
          <a:p>
            <a:pPr lvl="0"/>
            <a:r>
              <a:rPr lang="ru-RU"/>
              <a:t>№</a:t>
            </a:r>
            <a:endParaRPr lang="ru-RU" dirty="0"/>
          </a:p>
        </p:txBody>
      </p:sp>
      <p:sp>
        <p:nvSpPr>
          <p:cNvPr id="22" name="Текст 5"/>
          <p:cNvSpPr>
            <a:spLocks noGrp="1"/>
          </p:cNvSpPr>
          <p:nvPr>
            <p:ph type="body" sz="quarter" idx="19" hasCustomPrompt="1"/>
          </p:nvPr>
        </p:nvSpPr>
        <p:spPr>
          <a:xfrm>
            <a:off x="2115819" y="3319021"/>
            <a:ext cx="9479516" cy="446197"/>
          </a:xfrm>
        </p:spPr>
        <p:txBody>
          <a:bodyPr anchor="ctr"/>
          <a:lstStyle>
            <a:lvl1pPr>
              <a:defRPr baseline="0"/>
            </a:lvl1pPr>
          </a:lstStyle>
          <a:p>
            <a:pPr lvl="0"/>
            <a:r>
              <a:rPr lang="ru-RU" dirty="0"/>
              <a:t>НАЗВАНИЕ РАЗДЕЛА</a:t>
            </a:r>
          </a:p>
        </p:txBody>
      </p:sp>
      <p:sp>
        <p:nvSpPr>
          <p:cNvPr id="23" name="Текст 10"/>
          <p:cNvSpPr>
            <a:spLocks noGrp="1"/>
          </p:cNvSpPr>
          <p:nvPr>
            <p:ph type="body" sz="quarter" idx="20" hasCustomPrompt="1"/>
          </p:nvPr>
        </p:nvSpPr>
        <p:spPr>
          <a:xfrm>
            <a:off x="1014254" y="3323888"/>
            <a:ext cx="383357" cy="436463"/>
          </a:xfrm>
        </p:spPr>
        <p:txBody>
          <a:bodyPr lIns="0" rIns="0" anchor="ctr"/>
          <a:lstStyle>
            <a:lvl1pPr>
              <a:defRPr sz="3200" b="0">
                <a:solidFill>
                  <a:schemeClr val="accent1"/>
                </a:solidFill>
                <a:latin typeface="+mj-lt"/>
              </a:defRPr>
            </a:lvl1pPr>
          </a:lstStyle>
          <a:p>
            <a:pPr lvl="0"/>
            <a:r>
              <a:rPr lang="ru-RU"/>
              <a:t>№</a:t>
            </a:r>
            <a:endParaRPr lang="ru-RU" dirty="0"/>
          </a:p>
        </p:txBody>
      </p:sp>
      <p:sp>
        <p:nvSpPr>
          <p:cNvPr id="25" name="Текст 5"/>
          <p:cNvSpPr>
            <a:spLocks noGrp="1"/>
          </p:cNvSpPr>
          <p:nvPr>
            <p:ph type="body" sz="quarter" idx="13" hasCustomPrompt="1"/>
          </p:nvPr>
        </p:nvSpPr>
        <p:spPr>
          <a:xfrm>
            <a:off x="2115819" y="3904698"/>
            <a:ext cx="9479516" cy="446197"/>
          </a:xfrm>
        </p:spPr>
        <p:txBody>
          <a:bodyPr anchor="ctr"/>
          <a:lstStyle>
            <a:lvl1pPr>
              <a:defRPr baseline="0"/>
            </a:lvl1pPr>
          </a:lstStyle>
          <a:p>
            <a:pPr lvl="0"/>
            <a:r>
              <a:rPr lang="ru-RU" dirty="0"/>
              <a:t>НАЗВАНИЕ РАЗДЕЛА</a:t>
            </a:r>
          </a:p>
        </p:txBody>
      </p:sp>
      <p:sp>
        <p:nvSpPr>
          <p:cNvPr id="26" name="Текст 10"/>
          <p:cNvSpPr>
            <a:spLocks noGrp="1"/>
          </p:cNvSpPr>
          <p:nvPr>
            <p:ph type="body" sz="quarter" idx="14" hasCustomPrompt="1"/>
          </p:nvPr>
        </p:nvSpPr>
        <p:spPr>
          <a:xfrm>
            <a:off x="1014254" y="3909565"/>
            <a:ext cx="383357" cy="436463"/>
          </a:xfrm>
        </p:spPr>
        <p:txBody>
          <a:bodyPr lIns="0" rIns="0" anchor="ctr"/>
          <a:lstStyle>
            <a:lvl1pPr>
              <a:defRPr sz="3200" b="0">
                <a:solidFill>
                  <a:schemeClr val="accent1"/>
                </a:solidFill>
                <a:latin typeface="+mj-lt"/>
              </a:defRPr>
            </a:lvl1pPr>
          </a:lstStyle>
          <a:p>
            <a:pPr lvl="0"/>
            <a:r>
              <a:rPr lang="ru-RU"/>
              <a:t>№</a:t>
            </a:r>
            <a:endParaRPr lang="ru-RU" dirty="0"/>
          </a:p>
        </p:txBody>
      </p:sp>
      <p:sp>
        <p:nvSpPr>
          <p:cNvPr id="28" name="Текст 5"/>
          <p:cNvSpPr>
            <a:spLocks noGrp="1"/>
          </p:cNvSpPr>
          <p:nvPr>
            <p:ph type="body" sz="quarter" idx="15" hasCustomPrompt="1"/>
          </p:nvPr>
        </p:nvSpPr>
        <p:spPr>
          <a:xfrm>
            <a:off x="2115819" y="4490377"/>
            <a:ext cx="9479516" cy="446197"/>
          </a:xfrm>
        </p:spPr>
        <p:txBody>
          <a:bodyPr anchor="ctr"/>
          <a:lstStyle>
            <a:lvl1pPr>
              <a:defRPr baseline="0"/>
            </a:lvl1pPr>
          </a:lstStyle>
          <a:p>
            <a:pPr lvl="0"/>
            <a:r>
              <a:rPr lang="ru-RU" dirty="0"/>
              <a:t>НАЗВАНИЕ РАЗДЕЛА</a:t>
            </a:r>
          </a:p>
        </p:txBody>
      </p:sp>
      <p:sp>
        <p:nvSpPr>
          <p:cNvPr id="29" name="Текст 10"/>
          <p:cNvSpPr>
            <a:spLocks noGrp="1"/>
          </p:cNvSpPr>
          <p:nvPr>
            <p:ph type="body" sz="quarter" idx="16" hasCustomPrompt="1"/>
          </p:nvPr>
        </p:nvSpPr>
        <p:spPr>
          <a:xfrm>
            <a:off x="1014254" y="4495244"/>
            <a:ext cx="383357" cy="436463"/>
          </a:xfrm>
        </p:spPr>
        <p:txBody>
          <a:bodyPr lIns="0" rIns="0" anchor="ctr"/>
          <a:lstStyle>
            <a:lvl1pPr>
              <a:defRPr sz="3200" b="0">
                <a:solidFill>
                  <a:schemeClr val="accent1"/>
                </a:solidFill>
                <a:latin typeface="+mj-lt"/>
              </a:defRPr>
            </a:lvl1pPr>
          </a:lstStyle>
          <a:p>
            <a:pPr lvl="0"/>
            <a:r>
              <a:rPr lang="ru-RU"/>
              <a:t>№</a:t>
            </a:r>
            <a:endParaRPr lang="ru-RU" dirty="0"/>
          </a:p>
        </p:txBody>
      </p:sp>
      <p:sp>
        <p:nvSpPr>
          <p:cNvPr id="30" name="Объект 15"/>
          <p:cNvSpPr txBox="1">
            <a:spLocks/>
          </p:cNvSpPr>
          <p:nvPr userDrawn="1"/>
        </p:nvSpPr>
        <p:spPr>
          <a:xfrm>
            <a:off x="-2040904" y="980551"/>
            <a:ext cx="1920220" cy="4558772"/>
          </a:xfrm>
          <a:prstGeom prst="rect">
            <a:avLst/>
          </a:prstGeom>
          <a:ln>
            <a:noFill/>
          </a:ln>
        </p:spPr>
        <p:txBody>
          <a:bodyPr vert="horz" lIns="0" tIns="0" rIns="0" bIns="0" rtlCol="0">
            <a:noAutofit/>
          </a:bodyPr>
          <a:lstStyle>
            <a:lvl1pPr marL="0" indent="0" algn="l" defTabSz="914400" rtl="0" eaLnBrk="1" latinLnBrk="0" hangingPunct="1">
              <a:spcBef>
                <a:spcPts val="1200"/>
              </a:spcBef>
              <a:spcAft>
                <a:spcPts val="0"/>
              </a:spcAft>
              <a:buClr>
                <a:schemeClr val="accent1"/>
              </a:buClr>
              <a:buSzPct val="90000"/>
              <a:buFont typeface="Wingdings" pitchFamily="2" charset="2"/>
              <a:buNone/>
              <a:defRPr sz="1400" b="0" kern="1200">
                <a:solidFill>
                  <a:schemeClr val="tx1"/>
                </a:solidFill>
                <a:latin typeface="+mn-lt"/>
                <a:ea typeface="+mn-ea"/>
                <a:cs typeface="+mn-cs"/>
              </a:defRPr>
            </a:lvl1pPr>
            <a:lvl2pPr marL="180975" marR="0" indent="-180975" algn="l" defTabSz="914400" rtl="0" eaLnBrk="1" fontAlgn="auto" latinLnBrk="0" hangingPunct="1">
              <a:lnSpc>
                <a:spcPct val="100000"/>
              </a:lnSpc>
              <a:spcBef>
                <a:spcPts val="800"/>
              </a:spcBef>
              <a:spcAft>
                <a:spcPts val="0"/>
              </a:spcAft>
              <a:buClr>
                <a:schemeClr val="accent1"/>
              </a:buClr>
              <a:buSzPct val="120000"/>
              <a:buFont typeface="Arial" panose="020B0604020202020204" pitchFamily="34" charset="0"/>
              <a:buChar char="•"/>
              <a:tabLst/>
              <a:defRPr sz="1400" kern="1200">
                <a:solidFill>
                  <a:schemeClr val="tx1"/>
                </a:solidFill>
                <a:latin typeface="+mn-lt"/>
                <a:ea typeface="+mn-ea"/>
                <a:cs typeface="+mn-cs"/>
              </a:defRPr>
            </a:lvl2pPr>
            <a:lvl3pPr marL="350838" indent="-169863" algn="l" defTabSz="914400" rtl="0" eaLnBrk="1" latinLnBrk="0" hangingPunct="1">
              <a:spcBef>
                <a:spcPts val="600"/>
              </a:spcBef>
              <a:buClr>
                <a:srgbClr val="4F81BD"/>
              </a:buClr>
              <a:buSzPct val="105000"/>
              <a:buFont typeface="Arial" panose="020B0604020202020204" pitchFamily="34" charset="0"/>
              <a:buChar char="•"/>
              <a:tabLst/>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b="1" dirty="0">
                <a:solidFill>
                  <a:schemeClr val="tx1">
                    <a:lumMod val="60000"/>
                    <a:lumOff val="40000"/>
                  </a:schemeClr>
                </a:solidFill>
              </a:rPr>
              <a:t>Содержание </a:t>
            </a:r>
            <a:br>
              <a:rPr lang="ru-RU" b="1" dirty="0">
                <a:solidFill>
                  <a:schemeClr val="tx1">
                    <a:lumMod val="60000"/>
                    <a:lumOff val="40000"/>
                  </a:schemeClr>
                </a:solidFill>
              </a:rPr>
            </a:br>
            <a:r>
              <a:rPr lang="ru-RU" b="1" dirty="0">
                <a:solidFill>
                  <a:schemeClr val="tx1">
                    <a:lumMod val="60000"/>
                    <a:lumOff val="40000"/>
                  </a:schemeClr>
                </a:solidFill>
              </a:rPr>
              <a:t>без подразделов </a:t>
            </a:r>
            <a:r>
              <a:rPr lang="en-US" b="1" dirty="0">
                <a:solidFill>
                  <a:schemeClr val="tx1">
                    <a:lumMod val="60000"/>
                    <a:lumOff val="40000"/>
                  </a:schemeClr>
                </a:solidFill>
              </a:rPr>
              <a:t/>
            </a:r>
            <a:br>
              <a:rPr lang="en-US" b="1" dirty="0">
                <a:solidFill>
                  <a:schemeClr val="tx1">
                    <a:lumMod val="60000"/>
                    <a:lumOff val="40000"/>
                  </a:schemeClr>
                </a:solidFill>
              </a:rPr>
            </a:br>
            <a:r>
              <a:rPr lang="ru-RU" dirty="0">
                <a:solidFill>
                  <a:schemeClr val="tx1">
                    <a:lumMod val="60000"/>
                    <a:lumOff val="40000"/>
                  </a:schemeClr>
                </a:solidFill>
              </a:rPr>
              <a:t>рекомендуется </a:t>
            </a:r>
            <a:br>
              <a:rPr lang="ru-RU" dirty="0">
                <a:solidFill>
                  <a:schemeClr val="tx1">
                    <a:lumMod val="60000"/>
                    <a:lumOff val="40000"/>
                  </a:schemeClr>
                </a:solidFill>
              </a:rPr>
            </a:br>
            <a:r>
              <a:rPr lang="ru-RU" dirty="0">
                <a:solidFill>
                  <a:schemeClr val="tx1">
                    <a:lumMod val="60000"/>
                    <a:lumOff val="40000"/>
                  </a:schemeClr>
                </a:solidFill>
              </a:rPr>
              <a:t>для использования </a:t>
            </a:r>
            <a:r>
              <a:rPr lang="en-US" dirty="0">
                <a:solidFill>
                  <a:schemeClr val="tx1">
                    <a:lumMod val="60000"/>
                    <a:lumOff val="40000"/>
                  </a:schemeClr>
                </a:solidFill>
              </a:rPr>
              <a:t/>
            </a:r>
            <a:br>
              <a:rPr lang="en-US" dirty="0">
                <a:solidFill>
                  <a:schemeClr val="tx1">
                    <a:lumMod val="60000"/>
                    <a:lumOff val="40000"/>
                  </a:schemeClr>
                </a:solidFill>
              </a:rPr>
            </a:br>
            <a:r>
              <a:rPr lang="ru-RU" dirty="0">
                <a:solidFill>
                  <a:schemeClr val="tx1">
                    <a:lumMod val="60000"/>
                    <a:lumOff val="40000"/>
                  </a:schemeClr>
                </a:solidFill>
              </a:rPr>
              <a:t>в презентации </a:t>
            </a:r>
            <a:br>
              <a:rPr lang="ru-RU" dirty="0">
                <a:solidFill>
                  <a:schemeClr val="tx1">
                    <a:lumMod val="60000"/>
                    <a:lumOff val="40000"/>
                  </a:schemeClr>
                </a:solidFill>
              </a:rPr>
            </a:br>
            <a:r>
              <a:rPr lang="ru-RU" dirty="0">
                <a:solidFill>
                  <a:schemeClr val="tx1">
                    <a:lumMod val="60000"/>
                    <a:lumOff val="40000"/>
                  </a:schemeClr>
                </a:solidFill>
              </a:rPr>
              <a:t>для показа на экране.</a:t>
            </a:r>
          </a:p>
          <a:p>
            <a:r>
              <a:rPr lang="ru-RU" dirty="0">
                <a:solidFill>
                  <a:schemeClr val="tx1">
                    <a:lumMod val="60000"/>
                    <a:lumOff val="40000"/>
                  </a:schemeClr>
                </a:solidFill>
              </a:rPr>
              <a:t>Содержание</a:t>
            </a:r>
            <a:r>
              <a:rPr lang="ru-RU" baseline="0" dirty="0">
                <a:solidFill>
                  <a:schemeClr val="tx1">
                    <a:lumMod val="60000"/>
                    <a:lumOff val="40000"/>
                  </a:schemeClr>
                </a:solidFill>
              </a:rPr>
              <a:t> помогает аудитории ориентироваться в структуре презентации.</a:t>
            </a:r>
            <a:endParaRPr lang="ru-RU" dirty="0">
              <a:solidFill>
                <a:schemeClr val="tx1">
                  <a:lumMod val="60000"/>
                  <a:lumOff val="40000"/>
                </a:schemeClr>
              </a:solidFill>
            </a:endParaRPr>
          </a:p>
        </p:txBody>
      </p:sp>
    </p:spTree>
    <p:extLst>
      <p:ext uri="{BB962C8B-B14F-4D97-AF65-F5344CB8AC3E}">
        <p14:creationId xmlns:p14="http://schemas.microsoft.com/office/powerpoint/2010/main" val="18938912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5" name="Объект 4"/>
          <p:cNvSpPr>
            <a:spLocks noGrp="1"/>
          </p:cNvSpPr>
          <p:nvPr>
            <p:ph sz="quarter" idx="10"/>
          </p:nvPr>
        </p:nvSpPr>
        <p:spPr>
          <a:xfrm>
            <a:off x="599440" y="975360"/>
            <a:ext cx="11003280" cy="5396865"/>
          </a:xfrm>
          <a:prstGeom prst="rect">
            <a:avLst/>
          </a:prstGeom>
        </p:spPr>
        <p:txBody>
          <a:bodyPr/>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 name="Заголовок 1"/>
          <p:cNvSpPr>
            <a:spLocks noGrp="1"/>
          </p:cNvSpPr>
          <p:nvPr>
            <p:ph type="title" hasCustomPrompt="1"/>
          </p:nvPr>
        </p:nvSpPr>
        <p:spPr/>
        <p:txBody>
          <a:bodyPr/>
          <a:lstStyle/>
          <a:p>
            <a:r>
              <a:rPr lang="ru-RU" dirty="0"/>
              <a:t>ОБРАЗЕЦ ЗАГОЛОВКА</a:t>
            </a:r>
          </a:p>
        </p:txBody>
      </p:sp>
    </p:spTree>
    <p:extLst>
      <p:ext uri="{BB962C8B-B14F-4D97-AF65-F5344CB8AC3E}">
        <p14:creationId xmlns:p14="http://schemas.microsoft.com/office/powerpoint/2010/main" val="1616490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Изображение и подпись">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599440" y="975360"/>
            <a:ext cx="11003280" cy="5405120"/>
          </a:xfrm>
          <a:prstGeom prst="rect">
            <a:avLst/>
          </a:prstGeom>
        </p:spPr>
        <p:txBody>
          <a:bodyPr/>
          <a:lstStyle/>
          <a:p>
            <a:r>
              <a:rPr lang="ru-RU"/>
              <a:t>Вставка рисунка</a:t>
            </a:r>
          </a:p>
        </p:txBody>
      </p:sp>
      <p:sp>
        <p:nvSpPr>
          <p:cNvPr id="2" name="Заголовок 1"/>
          <p:cNvSpPr>
            <a:spLocks noGrp="1"/>
          </p:cNvSpPr>
          <p:nvPr>
            <p:ph type="title" hasCustomPrompt="1"/>
          </p:nvPr>
        </p:nvSpPr>
        <p:spPr/>
        <p:txBody>
          <a:bodyPr/>
          <a:lstStyle/>
          <a:p>
            <a:r>
              <a:rPr lang="ru-RU" dirty="0"/>
              <a:t>ОБРАЗЕЦ ЗАГОЛОВКА</a:t>
            </a:r>
          </a:p>
        </p:txBody>
      </p:sp>
    </p:spTree>
    <p:extLst>
      <p:ext uri="{BB962C8B-B14F-4D97-AF65-F5344CB8AC3E}">
        <p14:creationId xmlns:p14="http://schemas.microsoft.com/office/powerpoint/2010/main" val="2482839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Заголовок и 2 колонки">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5" name="Объект 3"/>
          <p:cNvSpPr>
            <a:spLocks noGrp="1"/>
          </p:cNvSpPr>
          <p:nvPr>
            <p:ph sz="quarter" idx="18"/>
          </p:nvPr>
        </p:nvSpPr>
        <p:spPr>
          <a:xfrm>
            <a:off x="6380480" y="976313"/>
            <a:ext cx="5222240" cy="5399087"/>
          </a:xfrm>
          <a:prstGeom prst="rect">
            <a:avLst/>
          </a:prstGeom>
        </p:spPr>
        <p:txBody>
          <a:bodyPr lIns="0" tIns="0" rIns="0" b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7" name="Объект 3"/>
          <p:cNvSpPr>
            <a:spLocks noGrp="1"/>
          </p:cNvSpPr>
          <p:nvPr>
            <p:ph sz="quarter" idx="19"/>
          </p:nvPr>
        </p:nvSpPr>
        <p:spPr>
          <a:xfrm>
            <a:off x="613997" y="976313"/>
            <a:ext cx="5222240" cy="5399087"/>
          </a:xfrm>
          <a:prstGeom prst="rect">
            <a:avLst/>
          </a:prstGeom>
        </p:spPr>
        <p:txBody>
          <a:bodyPr lIns="0" tIns="0" rIns="0" b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3" name="TextBox 2"/>
          <p:cNvSpPr txBox="1"/>
          <p:nvPr userDrawn="1"/>
        </p:nvSpPr>
        <p:spPr>
          <a:xfrm>
            <a:off x="-1800201" y="976313"/>
            <a:ext cx="1800201" cy="3323987"/>
          </a:xfrm>
          <a:prstGeom prst="rect">
            <a:avLst/>
          </a:prstGeom>
          <a:noFill/>
        </p:spPr>
        <p:txBody>
          <a:bodyPr wrap="square" lIns="0" rIns="0" rtlCol="0">
            <a:spAutoFit/>
          </a:bodyPr>
          <a:lstStyle/>
          <a:p>
            <a:pPr>
              <a:spcBef>
                <a:spcPts val="600"/>
              </a:spcBef>
            </a:pPr>
            <a:r>
              <a:rPr lang="ru-RU" sz="1400" dirty="0">
                <a:solidFill>
                  <a:schemeClr val="accent4"/>
                </a:solidFill>
              </a:rPr>
              <a:t>Макет настроен </a:t>
            </a:r>
            <a:br>
              <a:rPr lang="ru-RU" sz="1400" dirty="0">
                <a:solidFill>
                  <a:schemeClr val="accent4"/>
                </a:solidFill>
              </a:rPr>
            </a:br>
            <a:r>
              <a:rPr lang="ru-RU" sz="1400" dirty="0">
                <a:solidFill>
                  <a:schemeClr val="accent4"/>
                </a:solidFill>
              </a:rPr>
              <a:t>для вывода любого содержимого в двух колонках, однако рекомендуется </a:t>
            </a:r>
            <a:br>
              <a:rPr lang="ru-RU" sz="1400" dirty="0">
                <a:solidFill>
                  <a:schemeClr val="accent4"/>
                </a:solidFill>
              </a:rPr>
            </a:br>
            <a:r>
              <a:rPr lang="ru-RU" sz="1400" dirty="0">
                <a:solidFill>
                  <a:schemeClr val="accent4"/>
                </a:solidFill>
              </a:rPr>
              <a:t>не использовать его </a:t>
            </a:r>
            <a:br>
              <a:rPr lang="ru-RU" sz="1400" dirty="0">
                <a:solidFill>
                  <a:schemeClr val="accent4"/>
                </a:solidFill>
              </a:rPr>
            </a:br>
            <a:r>
              <a:rPr lang="ru-RU" sz="1400" dirty="0">
                <a:solidFill>
                  <a:schemeClr val="accent4"/>
                </a:solidFill>
              </a:rPr>
              <a:t>для вывода только текстовых блоков: в случае большого количества текста лучше разделить текст на несколько модулей (3-4), по возможности добавить иконки или иные графические объекты.</a:t>
            </a:r>
          </a:p>
        </p:txBody>
      </p:sp>
    </p:spTree>
    <p:extLst>
      <p:ext uri="{BB962C8B-B14F-4D97-AF65-F5344CB8AC3E}">
        <p14:creationId xmlns:p14="http://schemas.microsoft.com/office/powerpoint/2010/main" val="1921134493"/>
      </p:ext>
    </p:extLst>
  </p:cSld>
  <p:clrMapOvr>
    <a:masterClrMapping/>
  </p:clrMapOvr>
  <p:extLst>
    <p:ext uri="{DCECCB84-F9BA-43D5-87BE-67443E8EF086}">
      <p15:sldGuideLst xmlns:p15="http://schemas.microsoft.com/office/powerpoint/2012/main">
        <p15:guide id="1" pos="3679">
          <p15:clr>
            <a:srgbClr val="FBAE40"/>
          </p15:clr>
        </p15:guide>
        <p15:guide id="2" pos="400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Подзаголовок и два объекта">
    <p:spTree>
      <p:nvGrpSpPr>
        <p:cNvPr id="1" name=""/>
        <p:cNvGrpSpPr/>
        <p:nvPr/>
      </p:nvGrpSpPr>
      <p:grpSpPr>
        <a:xfrm>
          <a:off x="0" y="0"/>
          <a:ext cx="0" cy="0"/>
          <a:chOff x="0" y="0"/>
          <a:chExt cx="0" cy="0"/>
        </a:xfrm>
      </p:grpSpPr>
      <p:sp>
        <p:nvSpPr>
          <p:cNvPr id="10" name="Текст 4"/>
          <p:cNvSpPr>
            <a:spLocks noGrp="1"/>
          </p:cNvSpPr>
          <p:nvPr>
            <p:ph type="body" sz="quarter" idx="17" hasCustomPrompt="1"/>
          </p:nvPr>
        </p:nvSpPr>
        <p:spPr>
          <a:xfrm>
            <a:off x="599440" y="990321"/>
            <a:ext cx="11003279" cy="503518"/>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2" name="Заголовок 1"/>
          <p:cNvSpPr>
            <a:spLocks noGrp="1"/>
          </p:cNvSpPr>
          <p:nvPr>
            <p:ph type="title" hasCustomPrompt="1"/>
          </p:nvPr>
        </p:nvSpPr>
        <p:spPr/>
        <p:txBody>
          <a:bodyPr/>
          <a:lstStyle/>
          <a:p>
            <a:r>
              <a:rPr lang="ru-RU" dirty="0"/>
              <a:t>ОБРАЗЕЦ ЗАГОЛОВКА</a:t>
            </a:r>
          </a:p>
        </p:txBody>
      </p:sp>
      <p:sp>
        <p:nvSpPr>
          <p:cNvPr id="6" name="Объект 3"/>
          <p:cNvSpPr>
            <a:spLocks noGrp="1"/>
          </p:cNvSpPr>
          <p:nvPr>
            <p:ph sz="quarter" idx="18"/>
          </p:nvPr>
        </p:nvSpPr>
        <p:spPr>
          <a:xfrm>
            <a:off x="6380480" y="1615440"/>
            <a:ext cx="5222240" cy="4759960"/>
          </a:xfrm>
          <a:prstGeom prst="rect">
            <a:avLst/>
          </a:prstGeom>
        </p:spPr>
        <p:txBody>
          <a:bodyPr/>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8" name="Объект 3"/>
          <p:cNvSpPr>
            <a:spLocks noGrp="1"/>
          </p:cNvSpPr>
          <p:nvPr>
            <p:ph sz="quarter" idx="12"/>
          </p:nvPr>
        </p:nvSpPr>
        <p:spPr>
          <a:xfrm>
            <a:off x="599440" y="1615440"/>
            <a:ext cx="5212080" cy="4759960"/>
          </a:xfrm>
          <a:prstGeom prst="rect">
            <a:avLst/>
          </a:prstGeom>
        </p:spPr>
        <p:txBody>
          <a:bodyPr/>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359350506"/>
      </p:ext>
    </p:extLst>
  </p:cSld>
  <p:clrMapOvr>
    <a:masterClrMapping/>
  </p:clrMapOvr>
  <p:extLst>
    <p:ext uri="{DCECCB84-F9BA-43D5-87BE-67443E8EF086}">
      <p15:sldGuideLst xmlns:p15="http://schemas.microsoft.com/office/powerpoint/2012/main">
        <p15:guide id="1" pos="3661">
          <p15:clr>
            <a:srgbClr val="FBAE40"/>
          </p15:clr>
        </p15:guide>
        <p15:guide id="2" pos="4019">
          <p15:clr>
            <a:srgbClr val="FBAE40"/>
          </p15:clr>
        </p15:guide>
        <p15:guide id="3" orient="horz" pos="954">
          <p15:clr>
            <a:srgbClr val="FBAE40"/>
          </p15:clr>
        </p15:guide>
        <p15:guide id="4" orient="horz" pos="101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Подзаголовок, объект, изображение">
    <p:spTree>
      <p:nvGrpSpPr>
        <p:cNvPr id="1" name=""/>
        <p:cNvGrpSpPr/>
        <p:nvPr/>
      </p:nvGrpSpPr>
      <p:grpSpPr>
        <a:xfrm>
          <a:off x="0" y="0"/>
          <a:ext cx="0" cy="0"/>
          <a:chOff x="0" y="0"/>
          <a:chExt cx="0" cy="0"/>
        </a:xfrm>
      </p:grpSpPr>
      <p:sp>
        <p:nvSpPr>
          <p:cNvPr id="10" name="Текст 4"/>
          <p:cNvSpPr>
            <a:spLocks noGrp="1"/>
          </p:cNvSpPr>
          <p:nvPr>
            <p:ph type="body" sz="quarter" idx="17" hasCustomPrompt="1"/>
          </p:nvPr>
        </p:nvSpPr>
        <p:spPr>
          <a:xfrm>
            <a:off x="600075" y="976313"/>
            <a:ext cx="5211763" cy="538162"/>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2" name="Заголовок 1"/>
          <p:cNvSpPr>
            <a:spLocks noGrp="1"/>
          </p:cNvSpPr>
          <p:nvPr>
            <p:ph type="title" hasCustomPrompt="1"/>
          </p:nvPr>
        </p:nvSpPr>
        <p:spPr/>
        <p:txBody>
          <a:bodyPr/>
          <a:lstStyle>
            <a:lvl1pPr>
              <a:defRPr>
                <a:latin typeface="+mj-lt"/>
              </a:defRPr>
            </a:lvl1pPr>
          </a:lstStyle>
          <a:p>
            <a:r>
              <a:rPr lang="ru-RU" dirty="0"/>
              <a:t>ОБРАЗЕЦ ЗАГОЛОВКА</a:t>
            </a:r>
          </a:p>
        </p:txBody>
      </p:sp>
      <p:sp>
        <p:nvSpPr>
          <p:cNvPr id="6" name="Объект 3"/>
          <p:cNvSpPr>
            <a:spLocks noGrp="1"/>
          </p:cNvSpPr>
          <p:nvPr>
            <p:ph sz="quarter" idx="18"/>
          </p:nvPr>
        </p:nvSpPr>
        <p:spPr>
          <a:xfrm>
            <a:off x="6380480" y="976313"/>
            <a:ext cx="5222240" cy="5399087"/>
          </a:xfrm>
          <a:prstGeom prst="rect">
            <a:avLst/>
          </a:prstGeom>
        </p:spPr>
        <p:txBody>
          <a:bodyPr lIns="0" tIns="0" rIns="0" b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4" name="Рисунок 3"/>
          <p:cNvSpPr>
            <a:spLocks noGrp="1"/>
          </p:cNvSpPr>
          <p:nvPr>
            <p:ph type="pic" sz="quarter" idx="19"/>
          </p:nvPr>
        </p:nvSpPr>
        <p:spPr>
          <a:xfrm>
            <a:off x="600075" y="1616075"/>
            <a:ext cx="5211763" cy="4767263"/>
          </a:xfrm>
        </p:spPr>
        <p:txBody>
          <a:bodyPr/>
          <a:lstStyle/>
          <a:p>
            <a:r>
              <a:rPr lang="ru-RU"/>
              <a:t>Вставка рисунка</a:t>
            </a:r>
          </a:p>
        </p:txBody>
      </p:sp>
    </p:spTree>
    <p:extLst>
      <p:ext uri="{BB962C8B-B14F-4D97-AF65-F5344CB8AC3E}">
        <p14:creationId xmlns:p14="http://schemas.microsoft.com/office/powerpoint/2010/main" val="2178764911"/>
      </p:ext>
    </p:extLst>
  </p:cSld>
  <p:clrMapOvr>
    <a:masterClrMapping/>
  </p:clrMapOvr>
  <p:extLst>
    <p:ext uri="{DCECCB84-F9BA-43D5-87BE-67443E8EF086}">
      <p15:sldGuideLst xmlns:p15="http://schemas.microsoft.com/office/powerpoint/2012/main">
        <p15:guide id="1" pos="3661">
          <p15:clr>
            <a:srgbClr val="FBAE40"/>
          </p15:clr>
        </p15:guide>
        <p15:guide id="2" pos="4019">
          <p15:clr>
            <a:srgbClr val="FBAE40"/>
          </p15:clr>
        </p15:guide>
        <p15:guide id="3" orient="horz" pos="954">
          <p15:clr>
            <a:srgbClr val="FBAE40"/>
          </p15:clr>
        </p15:guide>
        <p15:guide id="4" orient="horz" pos="101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Подзаголовок, объект, изображение">
    <p:spTree>
      <p:nvGrpSpPr>
        <p:cNvPr id="1" name=""/>
        <p:cNvGrpSpPr/>
        <p:nvPr/>
      </p:nvGrpSpPr>
      <p:grpSpPr>
        <a:xfrm>
          <a:off x="0" y="0"/>
          <a:ext cx="0" cy="0"/>
          <a:chOff x="0" y="0"/>
          <a:chExt cx="0" cy="0"/>
        </a:xfrm>
      </p:grpSpPr>
      <p:sp>
        <p:nvSpPr>
          <p:cNvPr id="10" name="Текст 4"/>
          <p:cNvSpPr>
            <a:spLocks noGrp="1"/>
          </p:cNvSpPr>
          <p:nvPr>
            <p:ph type="body" sz="quarter" idx="17" hasCustomPrompt="1"/>
          </p:nvPr>
        </p:nvSpPr>
        <p:spPr>
          <a:xfrm>
            <a:off x="6391275" y="976313"/>
            <a:ext cx="5211763" cy="538162"/>
          </a:xfrm>
          <a:prstGeom prst="rect">
            <a:avLst/>
          </a:prstGeom>
        </p:spPr>
        <p:txBody>
          <a:bodyPr lIns="0" rIns="0" anchor="t" anchorCtr="0"/>
          <a:lstStyle>
            <a:lvl1pPr>
              <a:defRPr sz="1600" b="0" i="0">
                <a:solidFill>
                  <a:schemeClr val="tx1"/>
                </a:solidFill>
                <a:latin typeface="+mj-lt"/>
              </a:defRPr>
            </a:lvl1pPr>
          </a:lstStyle>
          <a:p>
            <a:pPr lvl="0"/>
            <a:r>
              <a:rPr lang="ru-RU" dirty="0"/>
              <a:t>Заголовок</a:t>
            </a:r>
          </a:p>
        </p:txBody>
      </p:sp>
      <p:sp>
        <p:nvSpPr>
          <p:cNvPr id="2" name="Заголовок 1"/>
          <p:cNvSpPr>
            <a:spLocks noGrp="1"/>
          </p:cNvSpPr>
          <p:nvPr>
            <p:ph type="title" hasCustomPrompt="1"/>
          </p:nvPr>
        </p:nvSpPr>
        <p:spPr/>
        <p:txBody>
          <a:bodyPr/>
          <a:lstStyle/>
          <a:p>
            <a:r>
              <a:rPr lang="ru-RU" dirty="0"/>
              <a:t>ОБРАЗЕЦ ЗАГОЛОВКА</a:t>
            </a:r>
          </a:p>
        </p:txBody>
      </p:sp>
      <p:sp>
        <p:nvSpPr>
          <p:cNvPr id="6" name="Объект 3"/>
          <p:cNvSpPr>
            <a:spLocks noGrp="1"/>
          </p:cNvSpPr>
          <p:nvPr>
            <p:ph sz="quarter" idx="18"/>
          </p:nvPr>
        </p:nvSpPr>
        <p:spPr>
          <a:xfrm>
            <a:off x="613997" y="976313"/>
            <a:ext cx="5222240" cy="5399087"/>
          </a:xfrm>
          <a:prstGeom prst="rect">
            <a:avLst/>
          </a:prstGeom>
        </p:spPr>
        <p:txBody>
          <a:bodyPr lIns="0" tIns="0" rIns="0" b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4" name="Рисунок 3"/>
          <p:cNvSpPr>
            <a:spLocks noGrp="1"/>
          </p:cNvSpPr>
          <p:nvPr>
            <p:ph type="pic" sz="quarter" idx="19"/>
          </p:nvPr>
        </p:nvSpPr>
        <p:spPr>
          <a:xfrm>
            <a:off x="6391275" y="1616075"/>
            <a:ext cx="5211763" cy="4767263"/>
          </a:xfrm>
        </p:spPr>
        <p:txBody>
          <a:bodyPr/>
          <a:lstStyle/>
          <a:p>
            <a:r>
              <a:rPr lang="ru-RU"/>
              <a:t>Вставка рисунка</a:t>
            </a:r>
          </a:p>
        </p:txBody>
      </p:sp>
    </p:spTree>
    <p:extLst>
      <p:ext uri="{BB962C8B-B14F-4D97-AF65-F5344CB8AC3E}">
        <p14:creationId xmlns:p14="http://schemas.microsoft.com/office/powerpoint/2010/main" val="283653983"/>
      </p:ext>
    </p:extLst>
  </p:cSld>
  <p:clrMapOvr>
    <a:masterClrMapping/>
  </p:clrMapOvr>
  <p:extLst>
    <p:ext uri="{DCECCB84-F9BA-43D5-87BE-67443E8EF086}">
      <p15:sldGuideLst xmlns:p15="http://schemas.microsoft.com/office/powerpoint/2012/main">
        <p15:guide id="1" pos="3661">
          <p15:clr>
            <a:srgbClr val="FBAE40"/>
          </p15:clr>
        </p15:guide>
        <p15:guide id="2" pos="4019">
          <p15:clr>
            <a:srgbClr val="FBAE40"/>
          </p15:clr>
        </p15:guide>
        <p15:guide id="3" orient="horz" pos="954">
          <p15:clr>
            <a:srgbClr val="FBAE40"/>
          </p15:clr>
        </p15:guide>
        <p15:guide id="4" orient="horz" pos="101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Подзаголовок и два рисунк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4" name="Рисунок 3"/>
          <p:cNvSpPr>
            <a:spLocks noGrp="1"/>
          </p:cNvSpPr>
          <p:nvPr>
            <p:ph type="pic" sz="quarter" idx="18"/>
          </p:nvPr>
        </p:nvSpPr>
        <p:spPr>
          <a:xfrm>
            <a:off x="6383338" y="1616076"/>
            <a:ext cx="5215482" cy="4759324"/>
          </a:xfrm>
        </p:spPr>
        <p:txBody>
          <a:bodyPr/>
          <a:lstStyle/>
          <a:p>
            <a:r>
              <a:rPr lang="ru-RU"/>
              <a:t>Вставка рисунка</a:t>
            </a:r>
          </a:p>
        </p:txBody>
      </p:sp>
      <p:sp>
        <p:nvSpPr>
          <p:cNvPr id="6" name="Рисунок 5"/>
          <p:cNvSpPr>
            <a:spLocks noGrp="1"/>
          </p:cNvSpPr>
          <p:nvPr>
            <p:ph type="pic" sz="quarter" idx="19"/>
          </p:nvPr>
        </p:nvSpPr>
        <p:spPr>
          <a:xfrm>
            <a:off x="605473" y="1616076"/>
            <a:ext cx="5203190" cy="4759324"/>
          </a:xfrm>
        </p:spPr>
        <p:txBody>
          <a:bodyPr/>
          <a:lstStyle/>
          <a:p>
            <a:r>
              <a:rPr lang="ru-RU"/>
              <a:t>Вставка рисунка</a:t>
            </a:r>
          </a:p>
        </p:txBody>
      </p:sp>
      <p:sp>
        <p:nvSpPr>
          <p:cNvPr id="9" name="Текст 4"/>
          <p:cNvSpPr>
            <a:spLocks noGrp="1"/>
          </p:cNvSpPr>
          <p:nvPr>
            <p:ph type="body" sz="quarter" idx="17" hasCustomPrompt="1"/>
          </p:nvPr>
        </p:nvSpPr>
        <p:spPr>
          <a:xfrm>
            <a:off x="599440" y="990321"/>
            <a:ext cx="11003279" cy="503518"/>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3844195046"/>
      </p:ext>
    </p:extLst>
  </p:cSld>
  <p:clrMapOvr>
    <a:masterClrMapping/>
  </p:clrMapOvr>
  <p:extLst>
    <p:ext uri="{DCECCB84-F9BA-43D5-87BE-67443E8EF086}">
      <p15:sldGuideLst xmlns:p15="http://schemas.microsoft.com/office/powerpoint/2012/main">
        <p15:guide id="1" pos="3659">
          <p15:clr>
            <a:srgbClr val="FBAE40"/>
          </p15:clr>
        </p15:guide>
        <p15:guide id="2" pos="4021">
          <p15:clr>
            <a:srgbClr val="FBAE40"/>
          </p15:clr>
        </p15:guide>
        <p15:guide id="3" orient="horz" pos="1018">
          <p15:clr>
            <a:srgbClr val="FBAE40"/>
          </p15:clr>
        </p15:guide>
        <p15:guide id="4" orient="horz" pos="95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Подзаголовок и объект">
    <p:spTree>
      <p:nvGrpSpPr>
        <p:cNvPr id="1" name=""/>
        <p:cNvGrpSpPr/>
        <p:nvPr/>
      </p:nvGrpSpPr>
      <p:grpSpPr>
        <a:xfrm>
          <a:off x="0" y="0"/>
          <a:ext cx="0" cy="0"/>
          <a:chOff x="0" y="0"/>
          <a:chExt cx="0" cy="0"/>
        </a:xfrm>
      </p:grpSpPr>
      <p:sp>
        <p:nvSpPr>
          <p:cNvPr id="6" name="Текст 4"/>
          <p:cNvSpPr>
            <a:spLocks noGrp="1"/>
          </p:cNvSpPr>
          <p:nvPr>
            <p:ph type="body" sz="quarter" idx="16" hasCustomPrompt="1"/>
          </p:nvPr>
        </p:nvSpPr>
        <p:spPr>
          <a:xfrm>
            <a:off x="605473" y="980728"/>
            <a:ext cx="5203190" cy="513361"/>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7" name="Текст 4"/>
          <p:cNvSpPr>
            <a:spLocks noGrp="1"/>
          </p:cNvSpPr>
          <p:nvPr>
            <p:ph type="body" sz="quarter" idx="18" hasCustomPrompt="1"/>
          </p:nvPr>
        </p:nvSpPr>
        <p:spPr>
          <a:xfrm>
            <a:off x="6380480" y="3928716"/>
            <a:ext cx="5222240" cy="521364"/>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12" name="Заголовок 11"/>
          <p:cNvSpPr>
            <a:spLocks noGrp="1"/>
          </p:cNvSpPr>
          <p:nvPr>
            <p:ph type="title" hasCustomPrompt="1"/>
          </p:nvPr>
        </p:nvSpPr>
        <p:spPr/>
        <p:txBody>
          <a:bodyPr/>
          <a:lstStyle/>
          <a:p>
            <a:r>
              <a:rPr lang="ru-RU" dirty="0"/>
              <a:t>ОБРАЗЕЦ ЗАГОЛОВКА</a:t>
            </a:r>
          </a:p>
        </p:txBody>
      </p:sp>
      <p:sp>
        <p:nvSpPr>
          <p:cNvPr id="16" name="Объект 3"/>
          <p:cNvSpPr>
            <a:spLocks noGrp="1"/>
          </p:cNvSpPr>
          <p:nvPr>
            <p:ph sz="quarter" idx="19"/>
          </p:nvPr>
        </p:nvSpPr>
        <p:spPr>
          <a:xfrm>
            <a:off x="605474" y="1624014"/>
            <a:ext cx="5203189" cy="1799168"/>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18" name="Объект 3"/>
          <p:cNvSpPr>
            <a:spLocks noGrp="1"/>
          </p:cNvSpPr>
          <p:nvPr>
            <p:ph sz="quarter" idx="21"/>
          </p:nvPr>
        </p:nvSpPr>
        <p:spPr>
          <a:xfrm>
            <a:off x="6380480" y="4561841"/>
            <a:ext cx="5222558" cy="1809328"/>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19" name="Текст 4"/>
          <p:cNvSpPr>
            <a:spLocks noGrp="1"/>
          </p:cNvSpPr>
          <p:nvPr>
            <p:ph type="body" sz="quarter" idx="22" hasCustomPrompt="1"/>
          </p:nvPr>
        </p:nvSpPr>
        <p:spPr>
          <a:xfrm>
            <a:off x="6380480" y="990320"/>
            <a:ext cx="5222240" cy="513360"/>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21" name="Объект 3"/>
          <p:cNvSpPr>
            <a:spLocks noGrp="1"/>
          </p:cNvSpPr>
          <p:nvPr>
            <p:ph sz="quarter" idx="24"/>
          </p:nvPr>
        </p:nvSpPr>
        <p:spPr>
          <a:xfrm>
            <a:off x="6380480" y="1615441"/>
            <a:ext cx="5222558" cy="1813560"/>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3" name="Текст 4"/>
          <p:cNvSpPr>
            <a:spLocks noGrp="1"/>
          </p:cNvSpPr>
          <p:nvPr>
            <p:ph type="body" sz="quarter" idx="25" hasCustomPrompt="1"/>
          </p:nvPr>
        </p:nvSpPr>
        <p:spPr>
          <a:xfrm>
            <a:off x="605473" y="3928715"/>
            <a:ext cx="5203190" cy="521365"/>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24" name="Объект 3"/>
          <p:cNvSpPr>
            <a:spLocks noGrp="1"/>
          </p:cNvSpPr>
          <p:nvPr>
            <p:ph sz="quarter" idx="26"/>
          </p:nvPr>
        </p:nvSpPr>
        <p:spPr>
          <a:xfrm>
            <a:off x="605474" y="4561840"/>
            <a:ext cx="5203189" cy="1809329"/>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1100224063"/>
      </p:ext>
    </p:extLst>
  </p:cSld>
  <p:clrMapOvr>
    <a:masterClrMapping/>
  </p:clrMapOvr>
  <p:extLst>
    <p:ext uri="{DCECCB84-F9BA-43D5-87BE-67443E8EF086}">
      <p15:sldGuideLst xmlns:p15="http://schemas.microsoft.com/office/powerpoint/2012/main">
        <p15:guide id="1" pos="3659">
          <p15:clr>
            <a:srgbClr val="FBAE40"/>
          </p15:clr>
        </p15:guide>
        <p15:guide id="2" pos="4021">
          <p15:clr>
            <a:srgbClr val="FBAE40"/>
          </p15:clr>
        </p15:guide>
        <p15:guide id="3" orient="horz" pos="947">
          <p15:clr>
            <a:srgbClr val="FBAE40"/>
          </p15:clr>
        </p15:guide>
        <p15:guide id="4" orient="horz" pos="1018">
          <p15:clr>
            <a:srgbClr val="FBAE40"/>
          </p15:clr>
        </p15:guide>
        <p15:guide id="5" orient="horz" pos="2160">
          <p15:clr>
            <a:srgbClr val="FBAE40"/>
          </p15:clr>
        </p15:guide>
        <p15:guide id="6" orient="horz" pos="2470">
          <p15:clr>
            <a:srgbClr val="FBAE40"/>
          </p15:clr>
        </p15:guide>
        <p15:guide id="7" orient="horz" pos="2803">
          <p15:clr>
            <a:srgbClr val="FBAE40"/>
          </p15:clr>
        </p15:guide>
        <p15:guide id="8" orient="horz" pos="287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Разделительный слайд">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userDrawn="1"/>
        </p:nvSpPr>
        <p:spPr>
          <a:xfrm>
            <a:off x="0" y="0"/>
            <a:ext cx="2855640" cy="685800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ru-RU" sz="1400" b="0" i="0" dirty="0">
              <a:solidFill>
                <a:schemeClr val="tx1"/>
              </a:solidFill>
              <a:latin typeface="PF Din Text Cond Pro Обычный" charset="0"/>
            </a:endParaRPr>
          </a:p>
        </p:txBody>
      </p:sp>
      <p:sp>
        <p:nvSpPr>
          <p:cNvPr id="4" name="Текст 3"/>
          <p:cNvSpPr>
            <a:spLocks noGrp="1"/>
          </p:cNvSpPr>
          <p:nvPr>
            <p:ph type="body" sz="quarter" idx="10" hasCustomPrompt="1"/>
          </p:nvPr>
        </p:nvSpPr>
        <p:spPr>
          <a:xfrm>
            <a:off x="4033937" y="2862768"/>
            <a:ext cx="7569101" cy="1032574"/>
          </a:xfrm>
          <a:prstGeom prst="rect">
            <a:avLst/>
          </a:prstGeom>
        </p:spPr>
        <p:txBody>
          <a:bodyPr lIns="0" rIns="0" anchor="t" anchorCtr="0"/>
          <a:lstStyle>
            <a:lvl1pPr>
              <a:defRPr sz="4800" baseline="0">
                <a:solidFill>
                  <a:schemeClr val="bg1"/>
                </a:solidFill>
                <a:latin typeface="+mj-lt"/>
              </a:defRPr>
            </a:lvl1pPr>
          </a:lstStyle>
          <a:p>
            <a:pPr lvl="0"/>
            <a:r>
              <a:rPr lang="ru-RU" dirty="0"/>
              <a:t>Название раздела в одну</a:t>
            </a:r>
            <a:br>
              <a:rPr lang="ru-RU" dirty="0"/>
            </a:br>
            <a:r>
              <a:rPr lang="ru-RU" dirty="0"/>
              <a:t>или несколько строк</a:t>
            </a:r>
          </a:p>
        </p:txBody>
      </p:sp>
      <p:sp>
        <p:nvSpPr>
          <p:cNvPr id="30" name="Текст 3"/>
          <p:cNvSpPr>
            <a:spLocks noGrp="1"/>
          </p:cNvSpPr>
          <p:nvPr>
            <p:ph type="body" sz="quarter" idx="12" hasCustomPrompt="1"/>
          </p:nvPr>
        </p:nvSpPr>
        <p:spPr>
          <a:xfrm>
            <a:off x="4033938" y="4595856"/>
            <a:ext cx="7569104" cy="571168"/>
          </a:xfrm>
          <a:prstGeom prst="rect">
            <a:avLst/>
          </a:prstGeom>
        </p:spPr>
        <p:txBody>
          <a:bodyPr lIns="0" rIns="0" anchor="ctr"/>
          <a:lstStyle>
            <a:lvl1pPr>
              <a:defRPr sz="2000" baseline="0">
                <a:solidFill>
                  <a:schemeClr val="bg1"/>
                </a:solidFill>
              </a:defRPr>
            </a:lvl1pPr>
          </a:lstStyle>
          <a:p>
            <a:pPr lvl="0"/>
            <a:r>
              <a:rPr lang="ru-RU" dirty="0"/>
              <a:t>Краткое пояснение названия</a:t>
            </a:r>
            <a:br>
              <a:rPr lang="ru-RU" dirty="0"/>
            </a:br>
            <a:r>
              <a:rPr lang="ru-RU" dirty="0"/>
              <a:t>в одну или две строки</a:t>
            </a:r>
          </a:p>
        </p:txBody>
      </p:sp>
      <p:sp>
        <p:nvSpPr>
          <p:cNvPr id="21" name="Текст 3"/>
          <p:cNvSpPr>
            <a:spLocks noGrp="1"/>
          </p:cNvSpPr>
          <p:nvPr>
            <p:ph type="body" sz="quarter" idx="11" hasCustomPrompt="1"/>
          </p:nvPr>
        </p:nvSpPr>
        <p:spPr>
          <a:xfrm>
            <a:off x="3234719" y="2787576"/>
            <a:ext cx="792088" cy="871297"/>
          </a:xfrm>
          <a:prstGeom prst="rect">
            <a:avLst/>
          </a:prstGeom>
        </p:spPr>
        <p:txBody>
          <a:bodyPr lIns="0" rIns="0" anchor="ctr" anchorCtr="0"/>
          <a:lstStyle>
            <a:lvl1pPr algn="l">
              <a:defRPr sz="4800">
                <a:solidFill>
                  <a:schemeClr val="bg1"/>
                </a:solidFill>
                <a:latin typeface="+mj-lt"/>
              </a:defRPr>
            </a:lvl1pPr>
          </a:lstStyle>
          <a:p>
            <a:pPr lvl="0"/>
            <a:r>
              <a:rPr lang="ru-RU" dirty="0"/>
              <a:t>№</a:t>
            </a:r>
          </a:p>
        </p:txBody>
      </p:sp>
      <p:sp>
        <p:nvSpPr>
          <p:cNvPr id="27" name="Freeform 5"/>
          <p:cNvSpPr>
            <a:spLocks noChangeAspect="1" noEditPoints="1"/>
          </p:cNvSpPr>
          <p:nvPr userDrawn="1"/>
        </p:nvSpPr>
        <p:spPr bwMode="auto">
          <a:xfrm>
            <a:off x="623394" y="451578"/>
            <a:ext cx="1721650" cy="546724"/>
          </a:xfrm>
          <a:custGeom>
            <a:avLst/>
            <a:gdLst>
              <a:gd name="T0" fmla="*/ 6858 w 16296"/>
              <a:gd name="T1" fmla="*/ 1427 h 5166"/>
              <a:gd name="T2" fmla="*/ 11745 w 16296"/>
              <a:gd name="T3" fmla="*/ 4824 h 5166"/>
              <a:gd name="T4" fmla="*/ 11250 w 16296"/>
              <a:gd name="T5" fmla="*/ 4877 h 5166"/>
              <a:gd name="T6" fmla="*/ 11160 w 16296"/>
              <a:gd name="T7" fmla="*/ 3906 h 5166"/>
              <a:gd name="T8" fmla="*/ 11665 w 16296"/>
              <a:gd name="T9" fmla="*/ 3788 h 5166"/>
              <a:gd name="T10" fmla="*/ 11521 w 16296"/>
              <a:gd name="T11" fmla="*/ 3932 h 5166"/>
              <a:gd name="T12" fmla="*/ 11356 w 16296"/>
              <a:gd name="T13" fmla="*/ 4712 h 5166"/>
              <a:gd name="T14" fmla="*/ 10719 w 16296"/>
              <a:gd name="T15" fmla="*/ 4041 h 5166"/>
              <a:gd name="T16" fmla="*/ 10401 w 16296"/>
              <a:gd name="T17" fmla="*/ 4056 h 5166"/>
              <a:gd name="T18" fmla="*/ 10550 w 16296"/>
              <a:gd name="T19" fmla="*/ 3739 h 5166"/>
              <a:gd name="T20" fmla="*/ 10915 w 16296"/>
              <a:gd name="T21" fmla="*/ 4618 h 5166"/>
              <a:gd name="T22" fmla="*/ 10495 w 16296"/>
              <a:gd name="T23" fmla="*/ 4937 h 5166"/>
              <a:gd name="T24" fmla="*/ 10419 w 16296"/>
              <a:gd name="T25" fmla="*/ 4673 h 5166"/>
              <a:gd name="T26" fmla="*/ 10721 w 16296"/>
              <a:gd name="T27" fmla="*/ 4613 h 5166"/>
              <a:gd name="T28" fmla="*/ 8472 w 16296"/>
              <a:gd name="T29" fmla="*/ 4203 h 5166"/>
              <a:gd name="T30" fmla="*/ 8662 w 16296"/>
              <a:gd name="T31" fmla="*/ 4386 h 5166"/>
              <a:gd name="T32" fmla="*/ 8070 w 16296"/>
              <a:gd name="T33" fmla="*/ 4931 h 5166"/>
              <a:gd name="T34" fmla="*/ 7550 w 16296"/>
              <a:gd name="T35" fmla="*/ 4941 h 5166"/>
              <a:gd name="T36" fmla="*/ 7190 w 16296"/>
              <a:gd name="T37" fmla="*/ 4105 h 5166"/>
              <a:gd name="T38" fmla="*/ 7567 w 16296"/>
              <a:gd name="T39" fmla="*/ 3739 h 5166"/>
              <a:gd name="T40" fmla="*/ 7710 w 16296"/>
              <a:gd name="T41" fmla="*/ 4050 h 5166"/>
              <a:gd name="T42" fmla="*/ 7385 w 16296"/>
              <a:gd name="T43" fmla="*/ 4067 h 5166"/>
              <a:gd name="T44" fmla="*/ 7692 w 16296"/>
              <a:gd name="T45" fmla="*/ 4676 h 5166"/>
              <a:gd name="T46" fmla="*/ 6822 w 16296"/>
              <a:gd name="T47" fmla="*/ 4279 h 5166"/>
              <a:gd name="T48" fmla="*/ 6344 w 16296"/>
              <a:gd name="T49" fmla="*/ 4016 h 5166"/>
              <a:gd name="T50" fmla="*/ 6317 w 16296"/>
              <a:gd name="T51" fmla="*/ 4609 h 5166"/>
              <a:gd name="T52" fmla="*/ 6095 w 16296"/>
              <a:gd name="T53" fmla="*/ 4607 h 5166"/>
              <a:gd name="T54" fmla="*/ 6205 w 16296"/>
              <a:gd name="T55" fmla="*/ 3895 h 5166"/>
              <a:gd name="T56" fmla="*/ 6957 w 16296"/>
              <a:gd name="T57" fmla="*/ 4017 h 5166"/>
              <a:gd name="T58" fmla="*/ 6880 w 16296"/>
              <a:gd name="T59" fmla="*/ 4735 h 5166"/>
              <a:gd name="T60" fmla="*/ 4461 w 16296"/>
              <a:gd name="T61" fmla="*/ 847 h 5166"/>
              <a:gd name="T62" fmla="*/ 3085 w 16296"/>
              <a:gd name="T63" fmla="*/ 877 h 5166"/>
              <a:gd name="T64" fmla="*/ 12 w 16296"/>
              <a:gd name="T65" fmla="*/ 2331 h 5166"/>
              <a:gd name="T66" fmla="*/ 5117 w 16296"/>
              <a:gd name="T67" fmla="*/ 2734 h 5166"/>
              <a:gd name="T68" fmla="*/ 4708 w 16296"/>
              <a:gd name="T69" fmla="*/ 1171 h 5166"/>
              <a:gd name="T70" fmla="*/ 826 w 16296"/>
              <a:gd name="T71" fmla="*/ 680 h 5166"/>
              <a:gd name="T72" fmla="*/ 4555 w 16296"/>
              <a:gd name="T73" fmla="*/ 4203 h 5166"/>
              <a:gd name="T74" fmla="*/ 355 w 16296"/>
              <a:gd name="T75" fmla="*/ 3894 h 5166"/>
              <a:gd name="T76" fmla="*/ 1816 w 16296"/>
              <a:gd name="T77" fmla="*/ 5055 h 5166"/>
              <a:gd name="T78" fmla="*/ 3078 w 16296"/>
              <a:gd name="T79" fmla="*/ 1554 h 5166"/>
              <a:gd name="T80" fmla="*/ 13290 w 16296"/>
              <a:gd name="T81" fmla="*/ 928 h 5166"/>
              <a:gd name="T82" fmla="*/ 11372 w 16296"/>
              <a:gd name="T83" fmla="*/ 1341 h 5166"/>
              <a:gd name="T84" fmla="*/ 11564 w 16296"/>
              <a:gd name="T85" fmla="*/ 1000 h 5166"/>
              <a:gd name="T86" fmla="*/ 10756 w 16296"/>
              <a:gd name="T87" fmla="*/ 1135 h 5166"/>
              <a:gd name="T88" fmla="*/ 10794 w 16296"/>
              <a:gd name="T89" fmla="*/ 2667 h 5166"/>
              <a:gd name="T90" fmla="*/ 11625 w 16296"/>
              <a:gd name="T91" fmla="*/ 2712 h 5166"/>
              <a:gd name="T92" fmla="*/ 11238 w 16296"/>
              <a:gd name="T93" fmla="*/ 2456 h 5166"/>
              <a:gd name="T94" fmla="*/ 9316 w 16296"/>
              <a:gd name="T95" fmla="*/ 2706 h 5166"/>
              <a:gd name="T96" fmla="*/ 10144 w 16296"/>
              <a:gd name="T97" fmla="*/ 2679 h 5166"/>
              <a:gd name="T98" fmla="*/ 9691 w 16296"/>
              <a:gd name="T99" fmla="*/ 2455 h 5166"/>
              <a:gd name="T100" fmla="*/ 9568 w 16296"/>
              <a:gd name="T101" fmla="*/ 1353 h 5166"/>
              <a:gd name="T102" fmla="*/ 9936 w 16296"/>
              <a:gd name="T103" fmla="*/ 1486 h 5166"/>
              <a:gd name="T104" fmla="*/ 9751 w 16296"/>
              <a:gd name="T105" fmla="*/ 916 h 5166"/>
              <a:gd name="T106" fmla="*/ 9126 w 16296"/>
              <a:gd name="T107" fmla="*/ 1415 h 5166"/>
              <a:gd name="T108" fmla="*/ 7991 w 16296"/>
              <a:gd name="T109" fmla="*/ 1353 h 5166"/>
              <a:gd name="T110" fmla="*/ 8343 w 16296"/>
              <a:gd name="T111" fmla="*/ 1460 h 5166"/>
              <a:gd name="T112" fmla="*/ 8054 w 16296"/>
              <a:gd name="T113" fmla="*/ 2443 h 5166"/>
              <a:gd name="T114" fmla="*/ 8685 w 16296"/>
              <a:gd name="T115" fmla="*/ 2507 h 5166"/>
              <a:gd name="T116" fmla="*/ 8437 w 16296"/>
              <a:gd name="T117" fmla="*/ 982 h 5166"/>
              <a:gd name="T118" fmla="*/ 7614 w 16296"/>
              <a:gd name="T119" fmla="*/ 1205 h 5166"/>
              <a:gd name="T120" fmla="*/ 7763 w 16296"/>
              <a:gd name="T121" fmla="*/ 2724 h 5166"/>
              <a:gd name="T122" fmla="*/ 7249 w 16296"/>
              <a:gd name="T123" fmla="*/ 1452 h 5166"/>
              <a:gd name="T124" fmla="*/ 6443 w 16296"/>
              <a:gd name="T125" fmla="*/ 2821 h 5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96" h="5166">
                <a:moveTo>
                  <a:pt x="6803" y="1709"/>
                </a:moveTo>
                <a:lnTo>
                  <a:pt x="6786" y="1721"/>
                </a:lnTo>
                <a:lnTo>
                  <a:pt x="6769" y="1732"/>
                </a:lnTo>
                <a:lnTo>
                  <a:pt x="6751" y="1742"/>
                </a:lnTo>
                <a:lnTo>
                  <a:pt x="6731" y="1750"/>
                </a:lnTo>
                <a:lnTo>
                  <a:pt x="6712" y="1755"/>
                </a:lnTo>
                <a:lnTo>
                  <a:pt x="6693" y="1759"/>
                </a:lnTo>
                <a:lnTo>
                  <a:pt x="6672" y="1762"/>
                </a:lnTo>
                <a:lnTo>
                  <a:pt x="6651" y="1762"/>
                </a:lnTo>
                <a:lnTo>
                  <a:pt x="6443" y="1762"/>
                </a:lnTo>
                <a:lnTo>
                  <a:pt x="6443" y="1292"/>
                </a:lnTo>
                <a:lnTo>
                  <a:pt x="6648" y="1292"/>
                </a:lnTo>
                <a:lnTo>
                  <a:pt x="6672" y="1293"/>
                </a:lnTo>
                <a:lnTo>
                  <a:pt x="6697" y="1295"/>
                </a:lnTo>
                <a:lnTo>
                  <a:pt x="6719" y="1299"/>
                </a:lnTo>
                <a:lnTo>
                  <a:pt x="6739" y="1306"/>
                </a:lnTo>
                <a:lnTo>
                  <a:pt x="6750" y="1310"/>
                </a:lnTo>
                <a:lnTo>
                  <a:pt x="6759" y="1313"/>
                </a:lnTo>
                <a:lnTo>
                  <a:pt x="6768" y="1318"/>
                </a:lnTo>
                <a:lnTo>
                  <a:pt x="6777" y="1322"/>
                </a:lnTo>
                <a:lnTo>
                  <a:pt x="6786" y="1327"/>
                </a:lnTo>
                <a:lnTo>
                  <a:pt x="6794" y="1333"/>
                </a:lnTo>
                <a:lnTo>
                  <a:pt x="6802" y="1340"/>
                </a:lnTo>
                <a:lnTo>
                  <a:pt x="6810" y="1346"/>
                </a:lnTo>
                <a:lnTo>
                  <a:pt x="6817" y="1353"/>
                </a:lnTo>
                <a:lnTo>
                  <a:pt x="6823" y="1360"/>
                </a:lnTo>
                <a:lnTo>
                  <a:pt x="6830" y="1368"/>
                </a:lnTo>
                <a:lnTo>
                  <a:pt x="6835" y="1377"/>
                </a:lnTo>
                <a:lnTo>
                  <a:pt x="6840" y="1386"/>
                </a:lnTo>
                <a:lnTo>
                  <a:pt x="6845" y="1395"/>
                </a:lnTo>
                <a:lnTo>
                  <a:pt x="6849" y="1405"/>
                </a:lnTo>
                <a:lnTo>
                  <a:pt x="6853" y="1417"/>
                </a:lnTo>
                <a:lnTo>
                  <a:pt x="6858" y="1427"/>
                </a:lnTo>
                <a:lnTo>
                  <a:pt x="6861" y="1439"/>
                </a:lnTo>
                <a:lnTo>
                  <a:pt x="6863" y="1452"/>
                </a:lnTo>
                <a:lnTo>
                  <a:pt x="6865" y="1464"/>
                </a:lnTo>
                <a:lnTo>
                  <a:pt x="6868" y="1492"/>
                </a:lnTo>
                <a:lnTo>
                  <a:pt x="6869" y="1522"/>
                </a:lnTo>
                <a:lnTo>
                  <a:pt x="6869" y="1538"/>
                </a:lnTo>
                <a:lnTo>
                  <a:pt x="6868" y="1553"/>
                </a:lnTo>
                <a:lnTo>
                  <a:pt x="6867" y="1569"/>
                </a:lnTo>
                <a:lnTo>
                  <a:pt x="6865" y="1583"/>
                </a:lnTo>
                <a:lnTo>
                  <a:pt x="6863" y="1597"/>
                </a:lnTo>
                <a:lnTo>
                  <a:pt x="6860" y="1610"/>
                </a:lnTo>
                <a:lnTo>
                  <a:pt x="6857" y="1622"/>
                </a:lnTo>
                <a:lnTo>
                  <a:pt x="6852" y="1635"/>
                </a:lnTo>
                <a:lnTo>
                  <a:pt x="6848" y="1646"/>
                </a:lnTo>
                <a:lnTo>
                  <a:pt x="6843" y="1656"/>
                </a:lnTo>
                <a:lnTo>
                  <a:pt x="6837" y="1666"/>
                </a:lnTo>
                <a:lnTo>
                  <a:pt x="6832" y="1677"/>
                </a:lnTo>
                <a:lnTo>
                  <a:pt x="6825" y="1685"/>
                </a:lnTo>
                <a:lnTo>
                  <a:pt x="6818" y="1693"/>
                </a:lnTo>
                <a:lnTo>
                  <a:pt x="6811" y="1701"/>
                </a:lnTo>
                <a:lnTo>
                  <a:pt x="6803" y="1709"/>
                </a:lnTo>
                <a:close/>
                <a:moveTo>
                  <a:pt x="11816" y="4679"/>
                </a:moveTo>
                <a:lnTo>
                  <a:pt x="11812" y="4694"/>
                </a:lnTo>
                <a:lnTo>
                  <a:pt x="11807" y="4710"/>
                </a:lnTo>
                <a:lnTo>
                  <a:pt x="11802" y="4724"/>
                </a:lnTo>
                <a:lnTo>
                  <a:pt x="11797" y="4737"/>
                </a:lnTo>
                <a:lnTo>
                  <a:pt x="11791" y="4752"/>
                </a:lnTo>
                <a:lnTo>
                  <a:pt x="11785" y="4764"/>
                </a:lnTo>
                <a:lnTo>
                  <a:pt x="11778" y="4777"/>
                </a:lnTo>
                <a:lnTo>
                  <a:pt x="11771" y="4790"/>
                </a:lnTo>
                <a:lnTo>
                  <a:pt x="11763" y="4801"/>
                </a:lnTo>
                <a:lnTo>
                  <a:pt x="11755" y="4812"/>
                </a:lnTo>
                <a:lnTo>
                  <a:pt x="11745" y="4824"/>
                </a:lnTo>
                <a:lnTo>
                  <a:pt x="11736" y="4834"/>
                </a:lnTo>
                <a:lnTo>
                  <a:pt x="11727" y="4844"/>
                </a:lnTo>
                <a:lnTo>
                  <a:pt x="11717" y="4854"/>
                </a:lnTo>
                <a:lnTo>
                  <a:pt x="11706" y="4864"/>
                </a:lnTo>
                <a:lnTo>
                  <a:pt x="11694" y="4872"/>
                </a:lnTo>
                <a:lnTo>
                  <a:pt x="11682" y="4880"/>
                </a:lnTo>
                <a:lnTo>
                  <a:pt x="11670" y="4888"/>
                </a:lnTo>
                <a:lnTo>
                  <a:pt x="11658" y="4896"/>
                </a:lnTo>
                <a:lnTo>
                  <a:pt x="11646" y="4902"/>
                </a:lnTo>
                <a:lnTo>
                  <a:pt x="11632" y="4908"/>
                </a:lnTo>
                <a:lnTo>
                  <a:pt x="11619" y="4914"/>
                </a:lnTo>
                <a:lnTo>
                  <a:pt x="11606" y="4919"/>
                </a:lnTo>
                <a:lnTo>
                  <a:pt x="11592" y="4923"/>
                </a:lnTo>
                <a:lnTo>
                  <a:pt x="11577" y="4927"/>
                </a:lnTo>
                <a:lnTo>
                  <a:pt x="11563" y="4932"/>
                </a:lnTo>
                <a:lnTo>
                  <a:pt x="11549" y="4934"/>
                </a:lnTo>
                <a:lnTo>
                  <a:pt x="11533" y="4937"/>
                </a:lnTo>
                <a:lnTo>
                  <a:pt x="11518" y="4939"/>
                </a:lnTo>
                <a:lnTo>
                  <a:pt x="11503" y="4940"/>
                </a:lnTo>
                <a:lnTo>
                  <a:pt x="11487" y="4941"/>
                </a:lnTo>
                <a:lnTo>
                  <a:pt x="11470" y="4941"/>
                </a:lnTo>
                <a:lnTo>
                  <a:pt x="11448" y="4941"/>
                </a:lnTo>
                <a:lnTo>
                  <a:pt x="11427" y="4939"/>
                </a:lnTo>
                <a:lnTo>
                  <a:pt x="11405" y="4937"/>
                </a:lnTo>
                <a:lnTo>
                  <a:pt x="11385" y="4934"/>
                </a:lnTo>
                <a:lnTo>
                  <a:pt x="11365" y="4930"/>
                </a:lnTo>
                <a:lnTo>
                  <a:pt x="11347" y="4924"/>
                </a:lnTo>
                <a:lnTo>
                  <a:pt x="11329" y="4919"/>
                </a:lnTo>
                <a:lnTo>
                  <a:pt x="11311" y="4912"/>
                </a:lnTo>
                <a:lnTo>
                  <a:pt x="11295" y="4905"/>
                </a:lnTo>
                <a:lnTo>
                  <a:pt x="11280" y="4897"/>
                </a:lnTo>
                <a:lnTo>
                  <a:pt x="11265" y="4887"/>
                </a:lnTo>
                <a:lnTo>
                  <a:pt x="11250" y="4877"/>
                </a:lnTo>
                <a:lnTo>
                  <a:pt x="11236" y="4867"/>
                </a:lnTo>
                <a:lnTo>
                  <a:pt x="11223" y="4857"/>
                </a:lnTo>
                <a:lnTo>
                  <a:pt x="11211" y="4844"/>
                </a:lnTo>
                <a:lnTo>
                  <a:pt x="11199" y="4832"/>
                </a:lnTo>
                <a:lnTo>
                  <a:pt x="11188" y="4820"/>
                </a:lnTo>
                <a:lnTo>
                  <a:pt x="11178" y="4805"/>
                </a:lnTo>
                <a:lnTo>
                  <a:pt x="11168" y="4792"/>
                </a:lnTo>
                <a:lnTo>
                  <a:pt x="11160" y="4776"/>
                </a:lnTo>
                <a:lnTo>
                  <a:pt x="11152" y="4761"/>
                </a:lnTo>
                <a:lnTo>
                  <a:pt x="11144" y="4746"/>
                </a:lnTo>
                <a:lnTo>
                  <a:pt x="11137" y="4729"/>
                </a:lnTo>
                <a:lnTo>
                  <a:pt x="11132" y="4713"/>
                </a:lnTo>
                <a:lnTo>
                  <a:pt x="11126" y="4695"/>
                </a:lnTo>
                <a:lnTo>
                  <a:pt x="11122" y="4678"/>
                </a:lnTo>
                <a:lnTo>
                  <a:pt x="11118" y="4659"/>
                </a:lnTo>
                <a:lnTo>
                  <a:pt x="11115" y="4641"/>
                </a:lnTo>
                <a:lnTo>
                  <a:pt x="11113" y="4622"/>
                </a:lnTo>
                <a:lnTo>
                  <a:pt x="11111" y="4603"/>
                </a:lnTo>
                <a:lnTo>
                  <a:pt x="11110" y="4583"/>
                </a:lnTo>
                <a:lnTo>
                  <a:pt x="11110" y="4564"/>
                </a:lnTo>
                <a:lnTo>
                  <a:pt x="11110" y="4105"/>
                </a:lnTo>
                <a:lnTo>
                  <a:pt x="11110" y="4088"/>
                </a:lnTo>
                <a:lnTo>
                  <a:pt x="11111" y="4070"/>
                </a:lnTo>
                <a:lnTo>
                  <a:pt x="11113" y="4053"/>
                </a:lnTo>
                <a:lnTo>
                  <a:pt x="11115" y="4036"/>
                </a:lnTo>
                <a:lnTo>
                  <a:pt x="11118" y="4019"/>
                </a:lnTo>
                <a:lnTo>
                  <a:pt x="11122" y="4002"/>
                </a:lnTo>
                <a:lnTo>
                  <a:pt x="11126" y="3985"/>
                </a:lnTo>
                <a:lnTo>
                  <a:pt x="11132" y="3968"/>
                </a:lnTo>
                <a:lnTo>
                  <a:pt x="11137" y="3952"/>
                </a:lnTo>
                <a:lnTo>
                  <a:pt x="11144" y="3936"/>
                </a:lnTo>
                <a:lnTo>
                  <a:pt x="11152" y="3921"/>
                </a:lnTo>
                <a:lnTo>
                  <a:pt x="11160" y="3906"/>
                </a:lnTo>
                <a:lnTo>
                  <a:pt x="11168" y="3891"/>
                </a:lnTo>
                <a:lnTo>
                  <a:pt x="11177" y="3878"/>
                </a:lnTo>
                <a:lnTo>
                  <a:pt x="11187" y="3864"/>
                </a:lnTo>
                <a:lnTo>
                  <a:pt x="11198" y="3851"/>
                </a:lnTo>
                <a:lnTo>
                  <a:pt x="11210" y="3839"/>
                </a:lnTo>
                <a:lnTo>
                  <a:pt x="11222" y="3827"/>
                </a:lnTo>
                <a:lnTo>
                  <a:pt x="11235" y="3816"/>
                </a:lnTo>
                <a:lnTo>
                  <a:pt x="11248" y="3806"/>
                </a:lnTo>
                <a:lnTo>
                  <a:pt x="11263" y="3796"/>
                </a:lnTo>
                <a:lnTo>
                  <a:pt x="11278" y="3786"/>
                </a:lnTo>
                <a:lnTo>
                  <a:pt x="11294" y="3778"/>
                </a:lnTo>
                <a:lnTo>
                  <a:pt x="11310" y="3770"/>
                </a:lnTo>
                <a:lnTo>
                  <a:pt x="11328" y="3763"/>
                </a:lnTo>
                <a:lnTo>
                  <a:pt x="11345" y="3757"/>
                </a:lnTo>
                <a:lnTo>
                  <a:pt x="11364" y="3751"/>
                </a:lnTo>
                <a:lnTo>
                  <a:pt x="11384" y="3746"/>
                </a:lnTo>
                <a:lnTo>
                  <a:pt x="11404" y="3743"/>
                </a:lnTo>
                <a:lnTo>
                  <a:pt x="11426" y="3741"/>
                </a:lnTo>
                <a:lnTo>
                  <a:pt x="11448" y="3739"/>
                </a:lnTo>
                <a:lnTo>
                  <a:pt x="11470" y="3739"/>
                </a:lnTo>
                <a:lnTo>
                  <a:pt x="11488" y="3739"/>
                </a:lnTo>
                <a:lnTo>
                  <a:pt x="11505" y="3740"/>
                </a:lnTo>
                <a:lnTo>
                  <a:pt x="11521" y="3742"/>
                </a:lnTo>
                <a:lnTo>
                  <a:pt x="11538" y="3744"/>
                </a:lnTo>
                <a:lnTo>
                  <a:pt x="11554" y="3746"/>
                </a:lnTo>
                <a:lnTo>
                  <a:pt x="11569" y="3749"/>
                </a:lnTo>
                <a:lnTo>
                  <a:pt x="11583" y="3753"/>
                </a:lnTo>
                <a:lnTo>
                  <a:pt x="11599" y="3758"/>
                </a:lnTo>
                <a:lnTo>
                  <a:pt x="11613" y="3763"/>
                </a:lnTo>
                <a:lnTo>
                  <a:pt x="11626" y="3768"/>
                </a:lnTo>
                <a:lnTo>
                  <a:pt x="11639" y="3774"/>
                </a:lnTo>
                <a:lnTo>
                  <a:pt x="11653" y="3781"/>
                </a:lnTo>
                <a:lnTo>
                  <a:pt x="11665" y="3788"/>
                </a:lnTo>
                <a:lnTo>
                  <a:pt x="11677" y="3797"/>
                </a:lnTo>
                <a:lnTo>
                  <a:pt x="11688" y="3805"/>
                </a:lnTo>
                <a:lnTo>
                  <a:pt x="11701" y="3814"/>
                </a:lnTo>
                <a:lnTo>
                  <a:pt x="11711" y="3823"/>
                </a:lnTo>
                <a:lnTo>
                  <a:pt x="11721" y="3834"/>
                </a:lnTo>
                <a:lnTo>
                  <a:pt x="11731" y="3843"/>
                </a:lnTo>
                <a:lnTo>
                  <a:pt x="11740" y="3853"/>
                </a:lnTo>
                <a:lnTo>
                  <a:pt x="11749" y="3864"/>
                </a:lnTo>
                <a:lnTo>
                  <a:pt x="11758" y="3875"/>
                </a:lnTo>
                <a:lnTo>
                  <a:pt x="11766" y="3886"/>
                </a:lnTo>
                <a:lnTo>
                  <a:pt x="11774" y="3898"/>
                </a:lnTo>
                <a:lnTo>
                  <a:pt x="11781" y="3910"/>
                </a:lnTo>
                <a:lnTo>
                  <a:pt x="11787" y="3922"/>
                </a:lnTo>
                <a:lnTo>
                  <a:pt x="11793" y="3934"/>
                </a:lnTo>
                <a:lnTo>
                  <a:pt x="11799" y="3947"/>
                </a:lnTo>
                <a:lnTo>
                  <a:pt x="11804" y="3960"/>
                </a:lnTo>
                <a:lnTo>
                  <a:pt x="11810" y="3973"/>
                </a:lnTo>
                <a:lnTo>
                  <a:pt x="11814" y="3987"/>
                </a:lnTo>
                <a:lnTo>
                  <a:pt x="11817" y="4001"/>
                </a:lnTo>
                <a:lnTo>
                  <a:pt x="11633" y="4062"/>
                </a:lnTo>
                <a:lnTo>
                  <a:pt x="11630" y="4050"/>
                </a:lnTo>
                <a:lnTo>
                  <a:pt x="11627" y="4037"/>
                </a:lnTo>
                <a:lnTo>
                  <a:pt x="11622" y="4025"/>
                </a:lnTo>
                <a:lnTo>
                  <a:pt x="11617" y="4013"/>
                </a:lnTo>
                <a:lnTo>
                  <a:pt x="11610" y="4001"/>
                </a:lnTo>
                <a:lnTo>
                  <a:pt x="11603" y="3990"/>
                </a:lnTo>
                <a:lnTo>
                  <a:pt x="11595" y="3980"/>
                </a:lnTo>
                <a:lnTo>
                  <a:pt x="11584" y="3969"/>
                </a:lnTo>
                <a:lnTo>
                  <a:pt x="11574" y="3960"/>
                </a:lnTo>
                <a:lnTo>
                  <a:pt x="11562" y="3952"/>
                </a:lnTo>
                <a:lnTo>
                  <a:pt x="11550" y="3945"/>
                </a:lnTo>
                <a:lnTo>
                  <a:pt x="11536" y="3938"/>
                </a:lnTo>
                <a:lnTo>
                  <a:pt x="11521" y="3932"/>
                </a:lnTo>
                <a:lnTo>
                  <a:pt x="11505" y="3929"/>
                </a:lnTo>
                <a:lnTo>
                  <a:pt x="11489" y="3927"/>
                </a:lnTo>
                <a:lnTo>
                  <a:pt x="11470" y="3926"/>
                </a:lnTo>
                <a:lnTo>
                  <a:pt x="11459" y="3926"/>
                </a:lnTo>
                <a:lnTo>
                  <a:pt x="11449" y="3927"/>
                </a:lnTo>
                <a:lnTo>
                  <a:pt x="11439" y="3928"/>
                </a:lnTo>
                <a:lnTo>
                  <a:pt x="11430" y="3930"/>
                </a:lnTo>
                <a:lnTo>
                  <a:pt x="11420" y="3932"/>
                </a:lnTo>
                <a:lnTo>
                  <a:pt x="11411" y="3934"/>
                </a:lnTo>
                <a:lnTo>
                  <a:pt x="11403" y="3937"/>
                </a:lnTo>
                <a:lnTo>
                  <a:pt x="11395" y="3942"/>
                </a:lnTo>
                <a:lnTo>
                  <a:pt x="11381" y="3950"/>
                </a:lnTo>
                <a:lnTo>
                  <a:pt x="11366" y="3959"/>
                </a:lnTo>
                <a:lnTo>
                  <a:pt x="11354" y="3969"/>
                </a:lnTo>
                <a:lnTo>
                  <a:pt x="11344" y="3982"/>
                </a:lnTo>
                <a:lnTo>
                  <a:pt x="11335" y="3994"/>
                </a:lnTo>
                <a:lnTo>
                  <a:pt x="11326" y="4007"/>
                </a:lnTo>
                <a:lnTo>
                  <a:pt x="11320" y="4022"/>
                </a:lnTo>
                <a:lnTo>
                  <a:pt x="11313" y="4036"/>
                </a:lnTo>
                <a:lnTo>
                  <a:pt x="11309" y="4052"/>
                </a:lnTo>
                <a:lnTo>
                  <a:pt x="11306" y="4067"/>
                </a:lnTo>
                <a:lnTo>
                  <a:pt x="11304" y="4082"/>
                </a:lnTo>
                <a:lnTo>
                  <a:pt x="11303" y="4098"/>
                </a:lnTo>
                <a:lnTo>
                  <a:pt x="11303" y="4569"/>
                </a:lnTo>
                <a:lnTo>
                  <a:pt x="11304" y="4587"/>
                </a:lnTo>
                <a:lnTo>
                  <a:pt x="11306" y="4606"/>
                </a:lnTo>
                <a:lnTo>
                  <a:pt x="11309" y="4623"/>
                </a:lnTo>
                <a:lnTo>
                  <a:pt x="11313" y="4640"/>
                </a:lnTo>
                <a:lnTo>
                  <a:pt x="11320" y="4656"/>
                </a:lnTo>
                <a:lnTo>
                  <a:pt x="11327" y="4672"/>
                </a:lnTo>
                <a:lnTo>
                  <a:pt x="11335" y="4686"/>
                </a:lnTo>
                <a:lnTo>
                  <a:pt x="11345" y="4699"/>
                </a:lnTo>
                <a:lnTo>
                  <a:pt x="11356" y="4712"/>
                </a:lnTo>
                <a:lnTo>
                  <a:pt x="11368" y="4722"/>
                </a:lnTo>
                <a:lnTo>
                  <a:pt x="11382" y="4731"/>
                </a:lnTo>
                <a:lnTo>
                  <a:pt x="11397" y="4739"/>
                </a:lnTo>
                <a:lnTo>
                  <a:pt x="11405" y="4742"/>
                </a:lnTo>
                <a:lnTo>
                  <a:pt x="11413" y="4746"/>
                </a:lnTo>
                <a:lnTo>
                  <a:pt x="11421" y="4749"/>
                </a:lnTo>
                <a:lnTo>
                  <a:pt x="11431" y="4751"/>
                </a:lnTo>
                <a:lnTo>
                  <a:pt x="11450" y="4753"/>
                </a:lnTo>
                <a:lnTo>
                  <a:pt x="11470" y="4754"/>
                </a:lnTo>
                <a:lnTo>
                  <a:pt x="11486" y="4754"/>
                </a:lnTo>
                <a:lnTo>
                  <a:pt x="11500" y="4752"/>
                </a:lnTo>
                <a:lnTo>
                  <a:pt x="11514" y="4749"/>
                </a:lnTo>
                <a:lnTo>
                  <a:pt x="11527" y="4744"/>
                </a:lnTo>
                <a:lnTo>
                  <a:pt x="11541" y="4740"/>
                </a:lnTo>
                <a:lnTo>
                  <a:pt x="11553" y="4734"/>
                </a:lnTo>
                <a:lnTo>
                  <a:pt x="11565" y="4727"/>
                </a:lnTo>
                <a:lnTo>
                  <a:pt x="11576" y="4718"/>
                </a:lnTo>
                <a:lnTo>
                  <a:pt x="11586" y="4709"/>
                </a:lnTo>
                <a:lnTo>
                  <a:pt x="11597" y="4698"/>
                </a:lnTo>
                <a:lnTo>
                  <a:pt x="11605" y="4688"/>
                </a:lnTo>
                <a:lnTo>
                  <a:pt x="11612" y="4676"/>
                </a:lnTo>
                <a:lnTo>
                  <a:pt x="11618" y="4663"/>
                </a:lnTo>
                <a:lnTo>
                  <a:pt x="11624" y="4649"/>
                </a:lnTo>
                <a:lnTo>
                  <a:pt x="11628" y="4634"/>
                </a:lnTo>
                <a:lnTo>
                  <a:pt x="11632" y="4620"/>
                </a:lnTo>
                <a:lnTo>
                  <a:pt x="11816" y="4679"/>
                </a:lnTo>
                <a:close/>
                <a:moveTo>
                  <a:pt x="10427" y="4238"/>
                </a:moveTo>
                <a:lnTo>
                  <a:pt x="10725" y="4238"/>
                </a:lnTo>
                <a:lnTo>
                  <a:pt x="10725" y="4108"/>
                </a:lnTo>
                <a:lnTo>
                  <a:pt x="10725" y="4091"/>
                </a:lnTo>
                <a:lnTo>
                  <a:pt x="10724" y="4074"/>
                </a:lnTo>
                <a:lnTo>
                  <a:pt x="10722" y="4058"/>
                </a:lnTo>
                <a:lnTo>
                  <a:pt x="10719" y="4041"/>
                </a:lnTo>
                <a:lnTo>
                  <a:pt x="10716" y="4025"/>
                </a:lnTo>
                <a:lnTo>
                  <a:pt x="10711" y="4009"/>
                </a:lnTo>
                <a:lnTo>
                  <a:pt x="10703" y="3995"/>
                </a:lnTo>
                <a:lnTo>
                  <a:pt x="10695" y="3982"/>
                </a:lnTo>
                <a:lnTo>
                  <a:pt x="10691" y="3974"/>
                </a:lnTo>
                <a:lnTo>
                  <a:pt x="10686" y="3968"/>
                </a:lnTo>
                <a:lnTo>
                  <a:pt x="10680" y="3963"/>
                </a:lnTo>
                <a:lnTo>
                  <a:pt x="10675" y="3958"/>
                </a:lnTo>
                <a:lnTo>
                  <a:pt x="10662" y="3948"/>
                </a:lnTo>
                <a:lnTo>
                  <a:pt x="10646" y="3938"/>
                </a:lnTo>
                <a:lnTo>
                  <a:pt x="10638" y="3935"/>
                </a:lnTo>
                <a:lnTo>
                  <a:pt x="10630" y="3931"/>
                </a:lnTo>
                <a:lnTo>
                  <a:pt x="10621" y="3929"/>
                </a:lnTo>
                <a:lnTo>
                  <a:pt x="10611" y="3927"/>
                </a:lnTo>
                <a:lnTo>
                  <a:pt x="10601" y="3925"/>
                </a:lnTo>
                <a:lnTo>
                  <a:pt x="10590" y="3924"/>
                </a:lnTo>
                <a:lnTo>
                  <a:pt x="10578" y="3923"/>
                </a:lnTo>
                <a:lnTo>
                  <a:pt x="10567" y="3923"/>
                </a:lnTo>
                <a:lnTo>
                  <a:pt x="10549" y="3923"/>
                </a:lnTo>
                <a:lnTo>
                  <a:pt x="10532" y="3926"/>
                </a:lnTo>
                <a:lnTo>
                  <a:pt x="10516" y="3930"/>
                </a:lnTo>
                <a:lnTo>
                  <a:pt x="10501" y="3935"/>
                </a:lnTo>
                <a:lnTo>
                  <a:pt x="10487" y="3943"/>
                </a:lnTo>
                <a:lnTo>
                  <a:pt x="10474" y="3950"/>
                </a:lnTo>
                <a:lnTo>
                  <a:pt x="10462" y="3959"/>
                </a:lnTo>
                <a:lnTo>
                  <a:pt x="10452" y="3968"/>
                </a:lnTo>
                <a:lnTo>
                  <a:pt x="10442" y="3980"/>
                </a:lnTo>
                <a:lnTo>
                  <a:pt x="10432" y="3991"/>
                </a:lnTo>
                <a:lnTo>
                  <a:pt x="10424" y="4002"/>
                </a:lnTo>
                <a:lnTo>
                  <a:pt x="10417" y="4016"/>
                </a:lnTo>
                <a:lnTo>
                  <a:pt x="10411" y="4029"/>
                </a:lnTo>
                <a:lnTo>
                  <a:pt x="10405" y="4042"/>
                </a:lnTo>
                <a:lnTo>
                  <a:pt x="10401" y="4056"/>
                </a:lnTo>
                <a:lnTo>
                  <a:pt x="10398" y="4069"/>
                </a:lnTo>
                <a:lnTo>
                  <a:pt x="10217" y="4009"/>
                </a:lnTo>
                <a:lnTo>
                  <a:pt x="10220" y="3995"/>
                </a:lnTo>
                <a:lnTo>
                  <a:pt x="10224" y="3981"/>
                </a:lnTo>
                <a:lnTo>
                  <a:pt x="10229" y="3967"/>
                </a:lnTo>
                <a:lnTo>
                  <a:pt x="10234" y="3954"/>
                </a:lnTo>
                <a:lnTo>
                  <a:pt x="10239" y="3941"/>
                </a:lnTo>
                <a:lnTo>
                  <a:pt x="10245" y="3927"/>
                </a:lnTo>
                <a:lnTo>
                  <a:pt x="10251" y="3915"/>
                </a:lnTo>
                <a:lnTo>
                  <a:pt x="10258" y="3903"/>
                </a:lnTo>
                <a:lnTo>
                  <a:pt x="10265" y="3890"/>
                </a:lnTo>
                <a:lnTo>
                  <a:pt x="10274" y="3879"/>
                </a:lnTo>
                <a:lnTo>
                  <a:pt x="10283" y="3868"/>
                </a:lnTo>
                <a:lnTo>
                  <a:pt x="10291" y="3856"/>
                </a:lnTo>
                <a:lnTo>
                  <a:pt x="10301" y="3846"/>
                </a:lnTo>
                <a:lnTo>
                  <a:pt x="10310" y="3836"/>
                </a:lnTo>
                <a:lnTo>
                  <a:pt x="10320" y="3825"/>
                </a:lnTo>
                <a:lnTo>
                  <a:pt x="10332" y="3816"/>
                </a:lnTo>
                <a:lnTo>
                  <a:pt x="10343" y="3808"/>
                </a:lnTo>
                <a:lnTo>
                  <a:pt x="10355" y="3799"/>
                </a:lnTo>
                <a:lnTo>
                  <a:pt x="10367" y="3791"/>
                </a:lnTo>
                <a:lnTo>
                  <a:pt x="10380" y="3784"/>
                </a:lnTo>
                <a:lnTo>
                  <a:pt x="10393" y="3777"/>
                </a:lnTo>
                <a:lnTo>
                  <a:pt x="10407" y="3771"/>
                </a:lnTo>
                <a:lnTo>
                  <a:pt x="10421" y="3765"/>
                </a:lnTo>
                <a:lnTo>
                  <a:pt x="10436" y="3760"/>
                </a:lnTo>
                <a:lnTo>
                  <a:pt x="10451" y="3754"/>
                </a:lnTo>
                <a:lnTo>
                  <a:pt x="10466" y="3750"/>
                </a:lnTo>
                <a:lnTo>
                  <a:pt x="10481" y="3747"/>
                </a:lnTo>
                <a:lnTo>
                  <a:pt x="10498" y="3744"/>
                </a:lnTo>
                <a:lnTo>
                  <a:pt x="10515" y="3742"/>
                </a:lnTo>
                <a:lnTo>
                  <a:pt x="10532" y="3740"/>
                </a:lnTo>
                <a:lnTo>
                  <a:pt x="10550" y="3739"/>
                </a:lnTo>
                <a:lnTo>
                  <a:pt x="10568" y="3739"/>
                </a:lnTo>
                <a:lnTo>
                  <a:pt x="10594" y="3740"/>
                </a:lnTo>
                <a:lnTo>
                  <a:pt x="10618" y="3741"/>
                </a:lnTo>
                <a:lnTo>
                  <a:pt x="10641" y="3744"/>
                </a:lnTo>
                <a:lnTo>
                  <a:pt x="10664" y="3747"/>
                </a:lnTo>
                <a:lnTo>
                  <a:pt x="10684" y="3752"/>
                </a:lnTo>
                <a:lnTo>
                  <a:pt x="10704" y="3758"/>
                </a:lnTo>
                <a:lnTo>
                  <a:pt x="10723" y="3765"/>
                </a:lnTo>
                <a:lnTo>
                  <a:pt x="10740" y="3772"/>
                </a:lnTo>
                <a:lnTo>
                  <a:pt x="10756" y="3781"/>
                </a:lnTo>
                <a:lnTo>
                  <a:pt x="10772" y="3790"/>
                </a:lnTo>
                <a:lnTo>
                  <a:pt x="10787" y="3800"/>
                </a:lnTo>
                <a:lnTo>
                  <a:pt x="10800" y="3810"/>
                </a:lnTo>
                <a:lnTo>
                  <a:pt x="10813" y="3821"/>
                </a:lnTo>
                <a:lnTo>
                  <a:pt x="10826" y="3834"/>
                </a:lnTo>
                <a:lnTo>
                  <a:pt x="10837" y="3846"/>
                </a:lnTo>
                <a:lnTo>
                  <a:pt x="10847" y="3859"/>
                </a:lnTo>
                <a:lnTo>
                  <a:pt x="10856" y="3873"/>
                </a:lnTo>
                <a:lnTo>
                  <a:pt x="10865" y="3887"/>
                </a:lnTo>
                <a:lnTo>
                  <a:pt x="10874" y="3901"/>
                </a:lnTo>
                <a:lnTo>
                  <a:pt x="10881" y="3916"/>
                </a:lnTo>
                <a:lnTo>
                  <a:pt x="10888" y="3931"/>
                </a:lnTo>
                <a:lnTo>
                  <a:pt x="10893" y="3948"/>
                </a:lnTo>
                <a:lnTo>
                  <a:pt x="10898" y="3964"/>
                </a:lnTo>
                <a:lnTo>
                  <a:pt x="10903" y="3981"/>
                </a:lnTo>
                <a:lnTo>
                  <a:pt x="10910" y="4015"/>
                </a:lnTo>
                <a:lnTo>
                  <a:pt x="10914" y="4048"/>
                </a:lnTo>
                <a:lnTo>
                  <a:pt x="10917" y="4082"/>
                </a:lnTo>
                <a:lnTo>
                  <a:pt x="10918" y="4116"/>
                </a:lnTo>
                <a:lnTo>
                  <a:pt x="10918" y="4560"/>
                </a:lnTo>
                <a:lnTo>
                  <a:pt x="10918" y="4580"/>
                </a:lnTo>
                <a:lnTo>
                  <a:pt x="10917" y="4600"/>
                </a:lnTo>
                <a:lnTo>
                  <a:pt x="10915" y="4618"/>
                </a:lnTo>
                <a:lnTo>
                  <a:pt x="10913" y="4638"/>
                </a:lnTo>
                <a:lnTo>
                  <a:pt x="10910" y="4656"/>
                </a:lnTo>
                <a:lnTo>
                  <a:pt x="10907" y="4674"/>
                </a:lnTo>
                <a:lnTo>
                  <a:pt x="10903" y="4691"/>
                </a:lnTo>
                <a:lnTo>
                  <a:pt x="10898" y="4709"/>
                </a:lnTo>
                <a:lnTo>
                  <a:pt x="10892" y="4726"/>
                </a:lnTo>
                <a:lnTo>
                  <a:pt x="10886" y="4742"/>
                </a:lnTo>
                <a:lnTo>
                  <a:pt x="10879" y="4758"/>
                </a:lnTo>
                <a:lnTo>
                  <a:pt x="10870" y="4773"/>
                </a:lnTo>
                <a:lnTo>
                  <a:pt x="10862" y="4789"/>
                </a:lnTo>
                <a:lnTo>
                  <a:pt x="10853" y="4803"/>
                </a:lnTo>
                <a:lnTo>
                  <a:pt x="10843" y="4816"/>
                </a:lnTo>
                <a:lnTo>
                  <a:pt x="10833" y="4830"/>
                </a:lnTo>
                <a:lnTo>
                  <a:pt x="10822" y="4842"/>
                </a:lnTo>
                <a:lnTo>
                  <a:pt x="10809" y="4854"/>
                </a:lnTo>
                <a:lnTo>
                  <a:pt x="10796" y="4866"/>
                </a:lnTo>
                <a:lnTo>
                  <a:pt x="10783" y="4876"/>
                </a:lnTo>
                <a:lnTo>
                  <a:pt x="10769" y="4885"/>
                </a:lnTo>
                <a:lnTo>
                  <a:pt x="10753" y="4895"/>
                </a:lnTo>
                <a:lnTo>
                  <a:pt x="10737" y="4904"/>
                </a:lnTo>
                <a:lnTo>
                  <a:pt x="10721" y="4911"/>
                </a:lnTo>
                <a:lnTo>
                  <a:pt x="10703" y="4918"/>
                </a:lnTo>
                <a:lnTo>
                  <a:pt x="10685" y="4924"/>
                </a:lnTo>
                <a:lnTo>
                  <a:pt x="10666" y="4930"/>
                </a:lnTo>
                <a:lnTo>
                  <a:pt x="10646" y="4934"/>
                </a:lnTo>
                <a:lnTo>
                  <a:pt x="10626" y="4937"/>
                </a:lnTo>
                <a:lnTo>
                  <a:pt x="10605" y="4939"/>
                </a:lnTo>
                <a:lnTo>
                  <a:pt x="10583" y="4941"/>
                </a:lnTo>
                <a:lnTo>
                  <a:pt x="10560" y="4941"/>
                </a:lnTo>
                <a:lnTo>
                  <a:pt x="10544" y="4941"/>
                </a:lnTo>
                <a:lnTo>
                  <a:pt x="10526" y="4940"/>
                </a:lnTo>
                <a:lnTo>
                  <a:pt x="10511" y="4939"/>
                </a:lnTo>
                <a:lnTo>
                  <a:pt x="10495" y="4937"/>
                </a:lnTo>
                <a:lnTo>
                  <a:pt x="10479" y="4934"/>
                </a:lnTo>
                <a:lnTo>
                  <a:pt x="10464" y="4931"/>
                </a:lnTo>
                <a:lnTo>
                  <a:pt x="10450" y="4927"/>
                </a:lnTo>
                <a:lnTo>
                  <a:pt x="10435" y="4923"/>
                </a:lnTo>
                <a:lnTo>
                  <a:pt x="10421" y="4918"/>
                </a:lnTo>
                <a:lnTo>
                  <a:pt x="10407" y="4913"/>
                </a:lnTo>
                <a:lnTo>
                  <a:pt x="10394" y="4907"/>
                </a:lnTo>
                <a:lnTo>
                  <a:pt x="10381" y="4901"/>
                </a:lnTo>
                <a:lnTo>
                  <a:pt x="10368" y="4894"/>
                </a:lnTo>
                <a:lnTo>
                  <a:pt x="10356" y="4886"/>
                </a:lnTo>
                <a:lnTo>
                  <a:pt x="10344" y="4878"/>
                </a:lnTo>
                <a:lnTo>
                  <a:pt x="10333" y="4870"/>
                </a:lnTo>
                <a:lnTo>
                  <a:pt x="10321" y="4861"/>
                </a:lnTo>
                <a:lnTo>
                  <a:pt x="10311" y="4851"/>
                </a:lnTo>
                <a:lnTo>
                  <a:pt x="10301" y="4841"/>
                </a:lnTo>
                <a:lnTo>
                  <a:pt x="10291" y="4831"/>
                </a:lnTo>
                <a:lnTo>
                  <a:pt x="10282" y="4820"/>
                </a:lnTo>
                <a:lnTo>
                  <a:pt x="10274" y="4808"/>
                </a:lnTo>
                <a:lnTo>
                  <a:pt x="10265" y="4797"/>
                </a:lnTo>
                <a:lnTo>
                  <a:pt x="10257" y="4785"/>
                </a:lnTo>
                <a:lnTo>
                  <a:pt x="10250" y="4771"/>
                </a:lnTo>
                <a:lnTo>
                  <a:pt x="10244" y="4759"/>
                </a:lnTo>
                <a:lnTo>
                  <a:pt x="10238" y="4746"/>
                </a:lnTo>
                <a:lnTo>
                  <a:pt x="10232" y="4731"/>
                </a:lnTo>
                <a:lnTo>
                  <a:pt x="10227" y="4717"/>
                </a:lnTo>
                <a:lnTo>
                  <a:pt x="10223" y="4701"/>
                </a:lnTo>
                <a:lnTo>
                  <a:pt x="10219" y="4686"/>
                </a:lnTo>
                <a:lnTo>
                  <a:pt x="10215" y="4670"/>
                </a:lnTo>
                <a:lnTo>
                  <a:pt x="10400" y="4613"/>
                </a:lnTo>
                <a:lnTo>
                  <a:pt x="10403" y="4629"/>
                </a:lnTo>
                <a:lnTo>
                  <a:pt x="10408" y="4645"/>
                </a:lnTo>
                <a:lnTo>
                  <a:pt x="10413" y="4659"/>
                </a:lnTo>
                <a:lnTo>
                  <a:pt x="10419" y="4673"/>
                </a:lnTo>
                <a:lnTo>
                  <a:pt x="10427" y="4685"/>
                </a:lnTo>
                <a:lnTo>
                  <a:pt x="10436" y="4697"/>
                </a:lnTo>
                <a:lnTo>
                  <a:pt x="10445" y="4709"/>
                </a:lnTo>
                <a:lnTo>
                  <a:pt x="10455" y="4718"/>
                </a:lnTo>
                <a:lnTo>
                  <a:pt x="10466" y="4727"/>
                </a:lnTo>
                <a:lnTo>
                  <a:pt x="10477" y="4735"/>
                </a:lnTo>
                <a:lnTo>
                  <a:pt x="10490" y="4742"/>
                </a:lnTo>
                <a:lnTo>
                  <a:pt x="10503" y="4748"/>
                </a:lnTo>
                <a:lnTo>
                  <a:pt x="10516" y="4752"/>
                </a:lnTo>
                <a:lnTo>
                  <a:pt x="10530" y="4755"/>
                </a:lnTo>
                <a:lnTo>
                  <a:pt x="10545" y="4757"/>
                </a:lnTo>
                <a:lnTo>
                  <a:pt x="10560" y="4757"/>
                </a:lnTo>
                <a:lnTo>
                  <a:pt x="10572" y="4757"/>
                </a:lnTo>
                <a:lnTo>
                  <a:pt x="10582" y="4756"/>
                </a:lnTo>
                <a:lnTo>
                  <a:pt x="10593" y="4755"/>
                </a:lnTo>
                <a:lnTo>
                  <a:pt x="10604" y="4753"/>
                </a:lnTo>
                <a:lnTo>
                  <a:pt x="10613" y="4751"/>
                </a:lnTo>
                <a:lnTo>
                  <a:pt x="10622" y="4748"/>
                </a:lnTo>
                <a:lnTo>
                  <a:pt x="10631" y="4744"/>
                </a:lnTo>
                <a:lnTo>
                  <a:pt x="10639" y="4740"/>
                </a:lnTo>
                <a:lnTo>
                  <a:pt x="10647" y="4736"/>
                </a:lnTo>
                <a:lnTo>
                  <a:pt x="10655" y="4731"/>
                </a:lnTo>
                <a:lnTo>
                  <a:pt x="10662" y="4726"/>
                </a:lnTo>
                <a:lnTo>
                  <a:pt x="10668" y="4721"/>
                </a:lnTo>
                <a:lnTo>
                  <a:pt x="10674" y="4715"/>
                </a:lnTo>
                <a:lnTo>
                  <a:pt x="10680" y="4709"/>
                </a:lnTo>
                <a:lnTo>
                  <a:pt x="10685" y="4702"/>
                </a:lnTo>
                <a:lnTo>
                  <a:pt x="10690" y="4695"/>
                </a:lnTo>
                <a:lnTo>
                  <a:pt x="10698" y="4681"/>
                </a:lnTo>
                <a:lnTo>
                  <a:pt x="10705" y="4665"/>
                </a:lnTo>
                <a:lnTo>
                  <a:pt x="10712" y="4649"/>
                </a:lnTo>
                <a:lnTo>
                  <a:pt x="10717" y="4631"/>
                </a:lnTo>
                <a:lnTo>
                  <a:pt x="10721" y="4613"/>
                </a:lnTo>
                <a:lnTo>
                  <a:pt x="10723" y="4594"/>
                </a:lnTo>
                <a:lnTo>
                  <a:pt x="10725" y="4576"/>
                </a:lnTo>
                <a:lnTo>
                  <a:pt x="10725" y="4557"/>
                </a:lnTo>
                <a:lnTo>
                  <a:pt x="10725" y="4413"/>
                </a:lnTo>
                <a:lnTo>
                  <a:pt x="10427" y="4413"/>
                </a:lnTo>
                <a:lnTo>
                  <a:pt x="10427" y="4238"/>
                </a:lnTo>
                <a:close/>
                <a:moveTo>
                  <a:pt x="9427" y="4931"/>
                </a:moveTo>
                <a:lnTo>
                  <a:pt x="9427" y="3747"/>
                </a:lnTo>
                <a:lnTo>
                  <a:pt x="10079" y="3747"/>
                </a:lnTo>
                <a:lnTo>
                  <a:pt x="10079" y="3928"/>
                </a:lnTo>
                <a:lnTo>
                  <a:pt x="9619" y="3928"/>
                </a:lnTo>
                <a:lnTo>
                  <a:pt x="9619" y="4244"/>
                </a:lnTo>
                <a:lnTo>
                  <a:pt x="10015" y="4244"/>
                </a:lnTo>
                <a:lnTo>
                  <a:pt x="10015" y="4421"/>
                </a:lnTo>
                <a:lnTo>
                  <a:pt x="9619" y="4421"/>
                </a:lnTo>
                <a:lnTo>
                  <a:pt x="9619" y="4748"/>
                </a:lnTo>
                <a:lnTo>
                  <a:pt x="10079" y="4748"/>
                </a:lnTo>
                <a:lnTo>
                  <a:pt x="10079" y="4931"/>
                </a:lnTo>
                <a:lnTo>
                  <a:pt x="9427" y="4931"/>
                </a:lnTo>
                <a:close/>
                <a:moveTo>
                  <a:pt x="8070" y="4931"/>
                </a:moveTo>
                <a:lnTo>
                  <a:pt x="8070" y="3747"/>
                </a:lnTo>
                <a:lnTo>
                  <a:pt x="8263" y="3747"/>
                </a:lnTo>
                <a:lnTo>
                  <a:pt x="8263" y="4244"/>
                </a:lnTo>
                <a:lnTo>
                  <a:pt x="8356" y="4244"/>
                </a:lnTo>
                <a:lnTo>
                  <a:pt x="8369" y="4244"/>
                </a:lnTo>
                <a:lnTo>
                  <a:pt x="8381" y="4242"/>
                </a:lnTo>
                <a:lnTo>
                  <a:pt x="8394" y="4240"/>
                </a:lnTo>
                <a:lnTo>
                  <a:pt x="8408" y="4238"/>
                </a:lnTo>
                <a:lnTo>
                  <a:pt x="8421" y="4234"/>
                </a:lnTo>
                <a:lnTo>
                  <a:pt x="8434" y="4227"/>
                </a:lnTo>
                <a:lnTo>
                  <a:pt x="8447" y="4221"/>
                </a:lnTo>
                <a:lnTo>
                  <a:pt x="8460" y="4213"/>
                </a:lnTo>
                <a:lnTo>
                  <a:pt x="8472" y="4203"/>
                </a:lnTo>
                <a:lnTo>
                  <a:pt x="8483" y="4190"/>
                </a:lnTo>
                <a:lnTo>
                  <a:pt x="8494" y="4177"/>
                </a:lnTo>
                <a:lnTo>
                  <a:pt x="8504" y="4162"/>
                </a:lnTo>
                <a:lnTo>
                  <a:pt x="8515" y="4144"/>
                </a:lnTo>
                <a:lnTo>
                  <a:pt x="8524" y="4124"/>
                </a:lnTo>
                <a:lnTo>
                  <a:pt x="8532" y="4101"/>
                </a:lnTo>
                <a:lnTo>
                  <a:pt x="8539" y="4075"/>
                </a:lnTo>
                <a:lnTo>
                  <a:pt x="8626" y="3751"/>
                </a:lnTo>
                <a:lnTo>
                  <a:pt x="8811" y="3751"/>
                </a:lnTo>
                <a:lnTo>
                  <a:pt x="8719" y="4100"/>
                </a:lnTo>
                <a:lnTo>
                  <a:pt x="8714" y="4120"/>
                </a:lnTo>
                <a:lnTo>
                  <a:pt x="8707" y="4141"/>
                </a:lnTo>
                <a:lnTo>
                  <a:pt x="8701" y="4161"/>
                </a:lnTo>
                <a:lnTo>
                  <a:pt x="8693" y="4179"/>
                </a:lnTo>
                <a:lnTo>
                  <a:pt x="8685" y="4197"/>
                </a:lnTo>
                <a:lnTo>
                  <a:pt x="8677" y="4213"/>
                </a:lnTo>
                <a:lnTo>
                  <a:pt x="8667" y="4228"/>
                </a:lnTo>
                <a:lnTo>
                  <a:pt x="8657" y="4243"/>
                </a:lnTo>
                <a:lnTo>
                  <a:pt x="8647" y="4257"/>
                </a:lnTo>
                <a:lnTo>
                  <a:pt x="8636" y="4270"/>
                </a:lnTo>
                <a:lnTo>
                  <a:pt x="8625" y="4281"/>
                </a:lnTo>
                <a:lnTo>
                  <a:pt x="8613" y="4290"/>
                </a:lnTo>
                <a:lnTo>
                  <a:pt x="8601" y="4299"/>
                </a:lnTo>
                <a:lnTo>
                  <a:pt x="8589" y="4307"/>
                </a:lnTo>
                <a:lnTo>
                  <a:pt x="8577" y="4314"/>
                </a:lnTo>
                <a:lnTo>
                  <a:pt x="8563" y="4319"/>
                </a:lnTo>
                <a:lnTo>
                  <a:pt x="8580" y="4325"/>
                </a:lnTo>
                <a:lnTo>
                  <a:pt x="8596" y="4332"/>
                </a:lnTo>
                <a:lnTo>
                  <a:pt x="8611" y="4341"/>
                </a:lnTo>
                <a:lnTo>
                  <a:pt x="8626" y="4351"/>
                </a:lnTo>
                <a:lnTo>
                  <a:pt x="8639" y="4361"/>
                </a:lnTo>
                <a:lnTo>
                  <a:pt x="8651" y="4373"/>
                </a:lnTo>
                <a:lnTo>
                  <a:pt x="8662" y="4386"/>
                </a:lnTo>
                <a:lnTo>
                  <a:pt x="8673" y="4399"/>
                </a:lnTo>
                <a:lnTo>
                  <a:pt x="8682" y="4414"/>
                </a:lnTo>
                <a:lnTo>
                  <a:pt x="8691" y="4430"/>
                </a:lnTo>
                <a:lnTo>
                  <a:pt x="8699" y="4446"/>
                </a:lnTo>
                <a:lnTo>
                  <a:pt x="8706" y="4464"/>
                </a:lnTo>
                <a:lnTo>
                  <a:pt x="8713" y="4483"/>
                </a:lnTo>
                <a:lnTo>
                  <a:pt x="8720" y="4503"/>
                </a:lnTo>
                <a:lnTo>
                  <a:pt x="8727" y="4523"/>
                </a:lnTo>
                <a:lnTo>
                  <a:pt x="8732" y="4545"/>
                </a:lnTo>
                <a:lnTo>
                  <a:pt x="8829" y="4931"/>
                </a:lnTo>
                <a:lnTo>
                  <a:pt x="8632" y="4931"/>
                </a:lnTo>
                <a:lnTo>
                  <a:pt x="8549" y="4594"/>
                </a:lnTo>
                <a:lnTo>
                  <a:pt x="8542" y="4569"/>
                </a:lnTo>
                <a:lnTo>
                  <a:pt x="8535" y="4545"/>
                </a:lnTo>
                <a:lnTo>
                  <a:pt x="8527" y="4523"/>
                </a:lnTo>
                <a:lnTo>
                  <a:pt x="8518" y="4505"/>
                </a:lnTo>
                <a:lnTo>
                  <a:pt x="8508" y="4489"/>
                </a:lnTo>
                <a:lnTo>
                  <a:pt x="8497" y="4474"/>
                </a:lnTo>
                <a:lnTo>
                  <a:pt x="8492" y="4468"/>
                </a:lnTo>
                <a:lnTo>
                  <a:pt x="8487" y="4462"/>
                </a:lnTo>
                <a:lnTo>
                  <a:pt x="8481" y="4457"/>
                </a:lnTo>
                <a:lnTo>
                  <a:pt x="8476" y="4453"/>
                </a:lnTo>
                <a:lnTo>
                  <a:pt x="8464" y="4444"/>
                </a:lnTo>
                <a:lnTo>
                  <a:pt x="8450" y="4437"/>
                </a:lnTo>
                <a:lnTo>
                  <a:pt x="8437" y="4431"/>
                </a:lnTo>
                <a:lnTo>
                  <a:pt x="8424" y="4426"/>
                </a:lnTo>
                <a:lnTo>
                  <a:pt x="8410" y="4423"/>
                </a:lnTo>
                <a:lnTo>
                  <a:pt x="8395" y="4420"/>
                </a:lnTo>
                <a:lnTo>
                  <a:pt x="8380" y="4418"/>
                </a:lnTo>
                <a:lnTo>
                  <a:pt x="8364" y="4418"/>
                </a:lnTo>
                <a:lnTo>
                  <a:pt x="8263" y="4418"/>
                </a:lnTo>
                <a:lnTo>
                  <a:pt x="8263" y="4931"/>
                </a:lnTo>
                <a:lnTo>
                  <a:pt x="8070" y="4931"/>
                </a:lnTo>
                <a:close/>
                <a:moveTo>
                  <a:pt x="7895" y="4679"/>
                </a:moveTo>
                <a:lnTo>
                  <a:pt x="7891" y="4694"/>
                </a:lnTo>
                <a:lnTo>
                  <a:pt x="7887" y="4710"/>
                </a:lnTo>
                <a:lnTo>
                  <a:pt x="7882" y="4724"/>
                </a:lnTo>
                <a:lnTo>
                  <a:pt x="7877" y="4737"/>
                </a:lnTo>
                <a:lnTo>
                  <a:pt x="7871" y="4752"/>
                </a:lnTo>
                <a:lnTo>
                  <a:pt x="7865" y="4764"/>
                </a:lnTo>
                <a:lnTo>
                  <a:pt x="7858" y="4777"/>
                </a:lnTo>
                <a:lnTo>
                  <a:pt x="7851" y="4790"/>
                </a:lnTo>
                <a:lnTo>
                  <a:pt x="7842" y="4801"/>
                </a:lnTo>
                <a:lnTo>
                  <a:pt x="7834" y="4812"/>
                </a:lnTo>
                <a:lnTo>
                  <a:pt x="7825" y="4824"/>
                </a:lnTo>
                <a:lnTo>
                  <a:pt x="7816" y="4834"/>
                </a:lnTo>
                <a:lnTo>
                  <a:pt x="7806" y="4844"/>
                </a:lnTo>
                <a:lnTo>
                  <a:pt x="7796" y="4854"/>
                </a:lnTo>
                <a:lnTo>
                  <a:pt x="7785" y="4864"/>
                </a:lnTo>
                <a:lnTo>
                  <a:pt x="7774" y="4872"/>
                </a:lnTo>
                <a:lnTo>
                  <a:pt x="7762" y="4880"/>
                </a:lnTo>
                <a:lnTo>
                  <a:pt x="7750" y="4888"/>
                </a:lnTo>
                <a:lnTo>
                  <a:pt x="7738" y="4896"/>
                </a:lnTo>
                <a:lnTo>
                  <a:pt x="7725" y="4902"/>
                </a:lnTo>
                <a:lnTo>
                  <a:pt x="7712" y="4908"/>
                </a:lnTo>
                <a:lnTo>
                  <a:pt x="7699" y="4914"/>
                </a:lnTo>
                <a:lnTo>
                  <a:pt x="7686" y="4919"/>
                </a:lnTo>
                <a:lnTo>
                  <a:pt x="7671" y="4923"/>
                </a:lnTo>
                <a:lnTo>
                  <a:pt x="7657" y="4927"/>
                </a:lnTo>
                <a:lnTo>
                  <a:pt x="7643" y="4932"/>
                </a:lnTo>
                <a:lnTo>
                  <a:pt x="7629" y="4934"/>
                </a:lnTo>
                <a:lnTo>
                  <a:pt x="7613" y="4937"/>
                </a:lnTo>
                <a:lnTo>
                  <a:pt x="7598" y="4939"/>
                </a:lnTo>
                <a:lnTo>
                  <a:pt x="7582" y="4940"/>
                </a:lnTo>
                <a:lnTo>
                  <a:pt x="7566" y="4941"/>
                </a:lnTo>
                <a:lnTo>
                  <a:pt x="7550" y="4941"/>
                </a:lnTo>
                <a:lnTo>
                  <a:pt x="7528" y="4941"/>
                </a:lnTo>
                <a:lnTo>
                  <a:pt x="7505" y="4939"/>
                </a:lnTo>
                <a:lnTo>
                  <a:pt x="7485" y="4937"/>
                </a:lnTo>
                <a:lnTo>
                  <a:pt x="7465" y="4934"/>
                </a:lnTo>
                <a:lnTo>
                  <a:pt x="7445" y="4930"/>
                </a:lnTo>
                <a:lnTo>
                  <a:pt x="7427" y="4924"/>
                </a:lnTo>
                <a:lnTo>
                  <a:pt x="7409" y="4919"/>
                </a:lnTo>
                <a:lnTo>
                  <a:pt x="7391" y="4912"/>
                </a:lnTo>
                <a:lnTo>
                  <a:pt x="7375" y="4905"/>
                </a:lnTo>
                <a:lnTo>
                  <a:pt x="7360" y="4897"/>
                </a:lnTo>
                <a:lnTo>
                  <a:pt x="7344" y="4887"/>
                </a:lnTo>
                <a:lnTo>
                  <a:pt x="7329" y="4877"/>
                </a:lnTo>
                <a:lnTo>
                  <a:pt x="7316" y="4867"/>
                </a:lnTo>
                <a:lnTo>
                  <a:pt x="7303" y="4857"/>
                </a:lnTo>
                <a:lnTo>
                  <a:pt x="7290" y="4844"/>
                </a:lnTo>
                <a:lnTo>
                  <a:pt x="7278" y="4832"/>
                </a:lnTo>
                <a:lnTo>
                  <a:pt x="7268" y="4820"/>
                </a:lnTo>
                <a:lnTo>
                  <a:pt x="7258" y="4805"/>
                </a:lnTo>
                <a:lnTo>
                  <a:pt x="7248" y="4792"/>
                </a:lnTo>
                <a:lnTo>
                  <a:pt x="7239" y="4776"/>
                </a:lnTo>
                <a:lnTo>
                  <a:pt x="7231" y="4761"/>
                </a:lnTo>
                <a:lnTo>
                  <a:pt x="7224" y="4746"/>
                </a:lnTo>
                <a:lnTo>
                  <a:pt x="7217" y="4729"/>
                </a:lnTo>
                <a:lnTo>
                  <a:pt x="7211" y="4713"/>
                </a:lnTo>
                <a:lnTo>
                  <a:pt x="7206" y="4695"/>
                </a:lnTo>
                <a:lnTo>
                  <a:pt x="7202" y="4678"/>
                </a:lnTo>
                <a:lnTo>
                  <a:pt x="7198" y="4659"/>
                </a:lnTo>
                <a:lnTo>
                  <a:pt x="7195" y="4641"/>
                </a:lnTo>
                <a:lnTo>
                  <a:pt x="7193" y="4622"/>
                </a:lnTo>
                <a:lnTo>
                  <a:pt x="7191" y="4603"/>
                </a:lnTo>
                <a:lnTo>
                  <a:pt x="7190" y="4583"/>
                </a:lnTo>
                <a:lnTo>
                  <a:pt x="7190" y="4564"/>
                </a:lnTo>
                <a:lnTo>
                  <a:pt x="7190" y="4105"/>
                </a:lnTo>
                <a:lnTo>
                  <a:pt x="7190" y="4088"/>
                </a:lnTo>
                <a:lnTo>
                  <a:pt x="7191" y="4070"/>
                </a:lnTo>
                <a:lnTo>
                  <a:pt x="7193" y="4053"/>
                </a:lnTo>
                <a:lnTo>
                  <a:pt x="7195" y="4036"/>
                </a:lnTo>
                <a:lnTo>
                  <a:pt x="7198" y="4019"/>
                </a:lnTo>
                <a:lnTo>
                  <a:pt x="7202" y="4002"/>
                </a:lnTo>
                <a:lnTo>
                  <a:pt x="7206" y="3985"/>
                </a:lnTo>
                <a:lnTo>
                  <a:pt x="7211" y="3968"/>
                </a:lnTo>
                <a:lnTo>
                  <a:pt x="7217" y="3952"/>
                </a:lnTo>
                <a:lnTo>
                  <a:pt x="7223" y="3936"/>
                </a:lnTo>
                <a:lnTo>
                  <a:pt x="7231" y="3921"/>
                </a:lnTo>
                <a:lnTo>
                  <a:pt x="7238" y="3906"/>
                </a:lnTo>
                <a:lnTo>
                  <a:pt x="7248" y="3891"/>
                </a:lnTo>
                <a:lnTo>
                  <a:pt x="7257" y="3878"/>
                </a:lnTo>
                <a:lnTo>
                  <a:pt x="7267" y="3864"/>
                </a:lnTo>
                <a:lnTo>
                  <a:pt x="7278" y="3851"/>
                </a:lnTo>
                <a:lnTo>
                  <a:pt x="7289" y="3839"/>
                </a:lnTo>
                <a:lnTo>
                  <a:pt x="7302" y="3827"/>
                </a:lnTo>
                <a:lnTo>
                  <a:pt x="7315" y="3816"/>
                </a:lnTo>
                <a:lnTo>
                  <a:pt x="7328" y="3806"/>
                </a:lnTo>
                <a:lnTo>
                  <a:pt x="7342" y="3796"/>
                </a:lnTo>
                <a:lnTo>
                  <a:pt x="7358" y="3786"/>
                </a:lnTo>
                <a:lnTo>
                  <a:pt x="7373" y="3778"/>
                </a:lnTo>
                <a:lnTo>
                  <a:pt x="7390" y="3770"/>
                </a:lnTo>
                <a:lnTo>
                  <a:pt x="7408" y="3763"/>
                </a:lnTo>
                <a:lnTo>
                  <a:pt x="7425" y="3757"/>
                </a:lnTo>
                <a:lnTo>
                  <a:pt x="7444" y="3751"/>
                </a:lnTo>
                <a:lnTo>
                  <a:pt x="7464" y="3746"/>
                </a:lnTo>
                <a:lnTo>
                  <a:pt x="7484" y="3743"/>
                </a:lnTo>
                <a:lnTo>
                  <a:pt x="7505" y="3741"/>
                </a:lnTo>
                <a:lnTo>
                  <a:pt x="7527" y="3739"/>
                </a:lnTo>
                <a:lnTo>
                  <a:pt x="7550" y="3739"/>
                </a:lnTo>
                <a:lnTo>
                  <a:pt x="7567" y="3739"/>
                </a:lnTo>
                <a:lnTo>
                  <a:pt x="7585" y="3740"/>
                </a:lnTo>
                <a:lnTo>
                  <a:pt x="7601" y="3742"/>
                </a:lnTo>
                <a:lnTo>
                  <a:pt x="7617" y="3744"/>
                </a:lnTo>
                <a:lnTo>
                  <a:pt x="7633" y="3746"/>
                </a:lnTo>
                <a:lnTo>
                  <a:pt x="7648" y="3749"/>
                </a:lnTo>
                <a:lnTo>
                  <a:pt x="7663" y="3753"/>
                </a:lnTo>
                <a:lnTo>
                  <a:pt x="7678" y="3758"/>
                </a:lnTo>
                <a:lnTo>
                  <a:pt x="7692" y="3763"/>
                </a:lnTo>
                <a:lnTo>
                  <a:pt x="7706" y="3768"/>
                </a:lnTo>
                <a:lnTo>
                  <a:pt x="7719" y="3774"/>
                </a:lnTo>
                <a:lnTo>
                  <a:pt x="7732" y="3781"/>
                </a:lnTo>
                <a:lnTo>
                  <a:pt x="7745" y="3788"/>
                </a:lnTo>
                <a:lnTo>
                  <a:pt x="7757" y="3797"/>
                </a:lnTo>
                <a:lnTo>
                  <a:pt x="7768" y="3805"/>
                </a:lnTo>
                <a:lnTo>
                  <a:pt x="7779" y="3814"/>
                </a:lnTo>
                <a:lnTo>
                  <a:pt x="7791" y="3823"/>
                </a:lnTo>
                <a:lnTo>
                  <a:pt x="7801" y="3834"/>
                </a:lnTo>
                <a:lnTo>
                  <a:pt x="7811" y="3843"/>
                </a:lnTo>
                <a:lnTo>
                  <a:pt x="7820" y="3853"/>
                </a:lnTo>
                <a:lnTo>
                  <a:pt x="7829" y="3864"/>
                </a:lnTo>
                <a:lnTo>
                  <a:pt x="7837" y="3875"/>
                </a:lnTo>
                <a:lnTo>
                  <a:pt x="7846" y="3886"/>
                </a:lnTo>
                <a:lnTo>
                  <a:pt x="7853" y="3898"/>
                </a:lnTo>
                <a:lnTo>
                  <a:pt x="7860" y="3910"/>
                </a:lnTo>
                <a:lnTo>
                  <a:pt x="7867" y="3922"/>
                </a:lnTo>
                <a:lnTo>
                  <a:pt x="7873" y="3934"/>
                </a:lnTo>
                <a:lnTo>
                  <a:pt x="7879" y="3947"/>
                </a:lnTo>
                <a:lnTo>
                  <a:pt x="7884" y="3960"/>
                </a:lnTo>
                <a:lnTo>
                  <a:pt x="7888" y="3973"/>
                </a:lnTo>
                <a:lnTo>
                  <a:pt x="7893" y="3987"/>
                </a:lnTo>
                <a:lnTo>
                  <a:pt x="7896" y="4001"/>
                </a:lnTo>
                <a:lnTo>
                  <a:pt x="7713" y="4062"/>
                </a:lnTo>
                <a:lnTo>
                  <a:pt x="7710" y="4050"/>
                </a:lnTo>
                <a:lnTo>
                  <a:pt x="7706" y="4037"/>
                </a:lnTo>
                <a:lnTo>
                  <a:pt x="7702" y="4025"/>
                </a:lnTo>
                <a:lnTo>
                  <a:pt x="7697" y="4013"/>
                </a:lnTo>
                <a:lnTo>
                  <a:pt x="7690" y="4001"/>
                </a:lnTo>
                <a:lnTo>
                  <a:pt x="7683" y="3990"/>
                </a:lnTo>
                <a:lnTo>
                  <a:pt x="7673" y="3980"/>
                </a:lnTo>
                <a:lnTo>
                  <a:pt x="7664" y="3969"/>
                </a:lnTo>
                <a:lnTo>
                  <a:pt x="7654" y="3960"/>
                </a:lnTo>
                <a:lnTo>
                  <a:pt x="7642" y="3952"/>
                </a:lnTo>
                <a:lnTo>
                  <a:pt x="7630" y="3945"/>
                </a:lnTo>
                <a:lnTo>
                  <a:pt x="7615" y="3938"/>
                </a:lnTo>
                <a:lnTo>
                  <a:pt x="7601" y="3932"/>
                </a:lnTo>
                <a:lnTo>
                  <a:pt x="7585" y="3929"/>
                </a:lnTo>
                <a:lnTo>
                  <a:pt x="7567" y="3927"/>
                </a:lnTo>
                <a:lnTo>
                  <a:pt x="7550" y="3926"/>
                </a:lnTo>
                <a:lnTo>
                  <a:pt x="7539" y="3926"/>
                </a:lnTo>
                <a:lnTo>
                  <a:pt x="7529" y="3927"/>
                </a:lnTo>
                <a:lnTo>
                  <a:pt x="7519" y="3928"/>
                </a:lnTo>
                <a:lnTo>
                  <a:pt x="7509" y="3930"/>
                </a:lnTo>
                <a:lnTo>
                  <a:pt x="7500" y="3932"/>
                </a:lnTo>
                <a:lnTo>
                  <a:pt x="7491" y="3934"/>
                </a:lnTo>
                <a:lnTo>
                  <a:pt x="7483" y="3937"/>
                </a:lnTo>
                <a:lnTo>
                  <a:pt x="7475" y="3942"/>
                </a:lnTo>
                <a:lnTo>
                  <a:pt x="7459" y="3950"/>
                </a:lnTo>
                <a:lnTo>
                  <a:pt x="7446" y="3959"/>
                </a:lnTo>
                <a:lnTo>
                  <a:pt x="7434" y="3969"/>
                </a:lnTo>
                <a:lnTo>
                  <a:pt x="7424" y="3982"/>
                </a:lnTo>
                <a:lnTo>
                  <a:pt x="7414" y="3994"/>
                </a:lnTo>
                <a:lnTo>
                  <a:pt x="7406" y="4007"/>
                </a:lnTo>
                <a:lnTo>
                  <a:pt x="7398" y="4022"/>
                </a:lnTo>
                <a:lnTo>
                  <a:pt x="7393" y="4036"/>
                </a:lnTo>
                <a:lnTo>
                  <a:pt x="7389" y="4052"/>
                </a:lnTo>
                <a:lnTo>
                  <a:pt x="7385" y="4067"/>
                </a:lnTo>
                <a:lnTo>
                  <a:pt x="7384" y="4082"/>
                </a:lnTo>
                <a:lnTo>
                  <a:pt x="7383" y="4098"/>
                </a:lnTo>
                <a:lnTo>
                  <a:pt x="7383" y="4569"/>
                </a:lnTo>
                <a:lnTo>
                  <a:pt x="7384" y="4587"/>
                </a:lnTo>
                <a:lnTo>
                  <a:pt x="7385" y="4606"/>
                </a:lnTo>
                <a:lnTo>
                  <a:pt x="7389" y="4623"/>
                </a:lnTo>
                <a:lnTo>
                  <a:pt x="7393" y="4640"/>
                </a:lnTo>
                <a:lnTo>
                  <a:pt x="7399" y="4656"/>
                </a:lnTo>
                <a:lnTo>
                  <a:pt x="7406" y="4672"/>
                </a:lnTo>
                <a:lnTo>
                  <a:pt x="7415" y="4686"/>
                </a:lnTo>
                <a:lnTo>
                  <a:pt x="7425" y="4699"/>
                </a:lnTo>
                <a:lnTo>
                  <a:pt x="7435" y="4712"/>
                </a:lnTo>
                <a:lnTo>
                  <a:pt x="7448" y="4722"/>
                </a:lnTo>
                <a:lnTo>
                  <a:pt x="7462" y="4731"/>
                </a:lnTo>
                <a:lnTo>
                  <a:pt x="7477" y="4739"/>
                </a:lnTo>
                <a:lnTo>
                  <a:pt x="7485" y="4742"/>
                </a:lnTo>
                <a:lnTo>
                  <a:pt x="7493" y="4746"/>
                </a:lnTo>
                <a:lnTo>
                  <a:pt x="7501" y="4749"/>
                </a:lnTo>
                <a:lnTo>
                  <a:pt x="7510" y="4751"/>
                </a:lnTo>
                <a:lnTo>
                  <a:pt x="7530" y="4753"/>
                </a:lnTo>
                <a:lnTo>
                  <a:pt x="7550" y="4754"/>
                </a:lnTo>
                <a:lnTo>
                  <a:pt x="7565" y="4754"/>
                </a:lnTo>
                <a:lnTo>
                  <a:pt x="7580" y="4752"/>
                </a:lnTo>
                <a:lnTo>
                  <a:pt x="7594" y="4749"/>
                </a:lnTo>
                <a:lnTo>
                  <a:pt x="7607" y="4744"/>
                </a:lnTo>
                <a:lnTo>
                  <a:pt x="7620" y="4740"/>
                </a:lnTo>
                <a:lnTo>
                  <a:pt x="7633" y="4734"/>
                </a:lnTo>
                <a:lnTo>
                  <a:pt x="7645" y="4727"/>
                </a:lnTo>
                <a:lnTo>
                  <a:pt x="7656" y="4718"/>
                </a:lnTo>
                <a:lnTo>
                  <a:pt x="7666" y="4709"/>
                </a:lnTo>
                <a:lnTo>
                  <a:pt x="7675" y="4698"/>
                </a:lnTo>
                <a:lnTo>
                  <a:pt x="7685" y="4688"/>
                </a:lnTo>
                <a:lnTo>
                  <a:pt x="7692" y="4676"/>
                </a:lnTo>
                <a:lnTo>
                  <a:pt x="7698" y="4663"/>
                </a:lnTo>
                <a:lnTo>
                  <a:pt x="7704" y="4649"/>
                </a:lnTo>
                <a:lnTo>
                  <a:pt x="7708" y="4634"/>
                </a:lnTo>
                <a:lnTo>
                  <a:pt x="7711" y="4620"/>
                </a:lnTo>
                <a:lnTo>
                  <a:pt x="7895" y="4679"/>
                </a:lnTo>
                <a:close/>
                <a:moveTo>
                  <a:pt x="6626" y="4659"/>
                </a:moveTo>
                <a:lnTo>
                  <a:pt x="6641" y="4657"/>
                </a:lnTo>
                <a:lnTo>
                  <a:pt x="6654" y="4655"/>
                </a:lnTo>
                <a:lnTo>
                  <a:pt x="6667" y="4653"/>
                </a:lnTo>
                <a:lnTo>
                  <a:pt x="6678" y="4650"/>
                </a:lnTo>
                <a:lnTo>
                  <a:pt x="6691" y="4646"/>
                </a:lnTo>
                <a:lnTo>
                  <a:pt x="6702" y="4642"/>
                </a:lnTo>
                <a:lnTo>
                  <a:pt x="6712" y="4637"/>
                </a:lnTo>
                <a:lnTo>
                  <a:pt x="6722" y="4630"/>
                </a:lnTo>
                <a:lnTo>
                  <a:pt x="6731" y="4624"/>
                </a:lnTo>
                <a:lnTo>
                  <a:pt x="6739" y="4618"/>
                </a:lnTo>
                <a:lnTo>
                  <a:pt x="6749" y="4611"/>
                </a:lnTo>
                <a:lnTo>
                  <a:pt x="6756" y="4603"/>
                </a:lnTo>
                <a:lnTo>
                  <a:pt x="6763" y="4593"/>
                </a:lnTo>
                <a:lnTo>
                  <a:pt x="6770" y="4585"/>
                </a:lnTo>
                <a:lnTo>
                  <a:pt x="6775" y="4575"/>
                </a:lnTo>
                <a:lnTo>
                  <a:pt x="6781" y="4565"/>
                </a:lnTo>
                <a:lnTo>
                  <a:pt x="6786" y="4553"/>
                </a:lnTo>
                <a:lnTo>
                  <a:pt x="6790" y="4542"/>
                </a:lnTo>
                <a:lnTo>
                  <a:pt x="6795" y="4530"/>
                </a:lnTo>
                <a:lnTo>
                  <a:pt x="6798" y="4516"/>
                </a:lnTo>
                <a:lnTo>
                  <a:pt x="6806" y="4489"/>
                </a:lnTo>
                <a:lnTo>
                  <a:pt x="6812" y="4459"/>
                </a:lnTo>
                <a:lnTo>
                  <a:pt x="6817" y="4426"/>
                </a:lnTo>
                <a:lnTo>
                  <a:pt x="6820" y="4391"/>
                </a:lnTo>
                <a:lnTo>
                  <a:pt x="6822" y="4354"/>
                </a:lnTo>
                <a:lnTo>
                  <a:pt x="6822" y="4314"/>
                </a:lnTo>
                <a:lnTo>
                  <a:pt x="6822" y="4279"/>
                </a:lnTo>
                <a:lnTo>
                  <a:pt x="6820" y="4245"/>
                </a:lnTo>
                <a:lnTo>
                  <a:pt x="6816" y="4213"/>
                </a:lnTo>
                <a:lnTo>
                  <a:pt x="6812" y="4183"/>
                </a:lnTo>
                <a:lnTo>
                  <a:pt x="6806" y="4155"/>
                </a:lnTo>
                <a:lnTo>
                  <a:pt x="6798" y="4130"/>
                </a:lnTo>
                <a:lnTo>
                  <a:pt x="6789" y="4105"/>
                </a:lnTo>
                <a:lnTo>
                  <a:pt x="6779" y="4082"/>
                </a:lnTo>
                <a:lnTo>
                  <a:pt x="6774" y="4072"/>
                </a:lnTo>
                <a:lnTo>
                  <a:pt x="6768" y="4062"/>
                </a:lnTo>
                <a:lnTo>
                  <a:pt x="6761" y="4053"/>
                </a:lnTo>
                <a:lnTo>
                  <a:pt x="6754" y="4044"/>
                </a:lnTo>
                <a:lnTo>
                  <a:pt x="6746" y="4036"/>
                </a:lnTo>
                <a:lnTo>
                  <a:pt x="6737" y="4029"/>
                </a:lnTo>
                <a:lnTo>
                  <a:pt x="6729" y="4022"/>
                </a:lnTo>
                <a:lnTo>
                  <a:pt x="6720" y="4016"/>
                </a:lnTo>
                <a:lnTo>
                  <a:pt x="6710" y="4009"/>
                </a:lnTo>
                <a:lnTo>
                  <a:pt x="6700" y="4004"/>
                </a:lnTo>
                <a:lnTo>
                  <a:pt x="6688" y="4000"/>
                </a:lnTo>
                <a:lnTo>
                  <a:pt x="6677" y="3996"/>
                </a:lnTo>
                <a:lnTo>
                  <a:pt x="6665" y="3993"/>
                </a:lnTo>
                <a:lnTo>
                  <a:pt x="6653" y="3991"/>
                </a:lnTo>
                <a:lnTo>
                  <a:pt x="6641" y="3989"/>
                </a:lnTo>
                <a:lnTo>
                  <a:pt x="6626" y="3987"/>
                </a:lnTo>
                <a:lnTo>
                  <a:pt x="6626" y="4659"/>
                </a:lnTo>
                <a:close/>
                <a:moveTo>
                  <a:pt x="6437" y="3987"/>
                </a:moveTo>
                <a:lnTo>
                  <a:pt x="6423" y="3989"/>
                </a:lnTo>
                <a:lnTo>
                  <a:pt x="6410" y="3991"/>
                </a:lnTo>
                <a:lnTo>
                  <a:pt x="6398" y="3993"/>
                </a:lnTo>
                <a:lnTo>
                  <a:pt x="6386" y="3996"/>
                </a:lnTo>
                <a:lnTo>
                  <a:pt x="6375" y="4000"/>
                </a:lnTo>
                <a:lnTo>
                  <a:pt x="6364" y="4005"/>
                </a:lnTo>
                <a:lnTo>
                  <a:pt x="6353" y="4010"/>
                </a:lnTo>
                <a:lnTo>
                  <a:pt x="6344" y="4016"/>
                </a:lnTo>
                <a:lnTo>
                  <a:pt x="6335" y="4022"/>
                </a:lnTo>
                <a:lnTo>
                  <a:pt x="6326" y="4029"/>
                </a:lnTo>
                <a:lnTo>
                  <a:pt x="6318" y="4037"/>
                </a:lnTo>
                <a:lnTo>
                  <a:pt x="6311" y="4045"/>
                </a:lnTo>
                <a:lnTo>
                  <a:pt x="6303" y="4054"/>
                </a:lnTo>
                <a:lnTo>
                  <a:pt x="6296" y="4063"/>
                </a:lnTo>
                <a:lnTo>
                  <a:pt x="6290" y="4073"/>
                </a:lnTo>
                <a:lnTo>
                  <a:pt x="6285" y="4084"/>
                </a:lnTo>
                <a:lnTo>
                  <a:pt x="6275" y="4107"/>
                </a:lnTo>
                <a:lnTo>
                  <a:pt x="6267" y="4132"/>
                </a:lnTo>
                <a:lnTo>
                  <a:pt x="6260" y="4159"/>
                </a:lnTo>
                <a:lnTo>
                  <a:pt x="6254" y="4186"/>
                </a:lnTo>
                <a:lnTo>
                  <a:pt x="6248" y="4216"/>
                </a:lnTo>
                <a:lnTo>
                  <a:pt x="6245" y="4247"/>
                </a:lnTo>
                <a:lnTo>
                  <a:pt x="6243" y="4281"/>
                </a:lnTo>
                <a:lnTo>
                  <a:pt x="6242" y="4316"/>
                </a:lnTo>
                <a:lnTo>
                  <a:pt x="6243" y="4354"/>
                </a:lnTo>
                <a:lnTo>
                  <a:pt x="6245" y="4391"/>
                </a:lnTo>
                <a:lnTo>
                  <a:pt x="6248" y="4425"/>
                </a:lnTo>
                <a:lnTo>
                  <a:pt x="6253" y="4458"/>
                </a:lnTo>
                <a:lnTo>
                  <a:pt x="6255" y="4472"/>
                </a:lnTo>
                <a:lnTo>
                  <a:pt x="6258" y="4487"/>
                </a:lnTo>
                <a:lnTo>
                  <a:pt x="6261" y="4501"/>
                </a:lnTo>
                <a:lnTo>
                  <a:pt x="6265" y="4514"/>
                </a:lnTo>
                <a:lnTo>
                  <a:pt x="6269" y="4528"/>
                </a:lnTo>
                <a:lnTo>
                  <a:pt x="6273" y="4540"/>
                </a:lnTo>
                <a:lnTo>
                  <a:pt x="6278" y="4551"/>
                </a:lnTo>
                <a:lnTo>
                  <a:pt x="6283" y="4563"/>
                </a:lnTo>
                <a:lnTo>
                  <a:pt x="6289" y="4573"/>
                </a:lnTo>
                <a:lnTo>
                  <a:pt x="6295" y="4583"/>
                </a:lnTo>
                <a:lnTo>
                  <a:pt x="6301" y="4592"/>
                </a:lnTo>
                <a:lnTo>
                  <a:pt x="6310" y="4602"/>
                </a:lnTo>
                <a:lnTo>
                  <a:pt x="6317" y="4609"/>
                </a:lnTo>
                <a:lnTo>
                  <a:pt x="6325" y="4617"/>
                </a:lnTo>
                <a:lnTo>
                  <a:pt x="6334" y="4623"/>
                </a:lnTo>
                <a:lnTo>
                  <a:pt x="6343" y="4629"/>
                </a:lnTo>
                <a:lnTo>
                  <a:pt x="6352" y="4636"/>
                </a:lnTo>
                <a:lnTo>
                  <a:pt x="6364" y="4641"/>
                </a:lnTo>
                <a:lnTo>
                  <a:pt x="6374" y="4645"/>
                </a:lnTo>
                <a:lnTo>
                  <a:pt x="6385" y="4649"/>
                </a:lnTo>
                <a:lnTo>
                  <a:pt x="6397" y="4652"/>
                </a:lnTo>
                <a:lnTo>
                  <a:pt x="6409" y="4655"/>
                </a:lnTo>
                <a:lnTo>
                  <a:pt x="6423" y="4657"/>
                </a:lnTo>
                <a:lnTo>
                  <a:pt x="6437" y="4659"/>
                </a:lnTo>
                <a:lnTo>
                  <a:pt x="6437" y="3987"/>
                </a:lnTo>
                <a:close/>
                <a:moveTo>
                  <a:pt x="6438" y="4832"/>
                </a:moveTo>
                <a:lnTo>
                  <a:pt x="6410" y="4829"/>
                </a:lnTo>
                <a:lnTo>
                  <a:pt x="6384" y="4826"/>
                </a:lnTo>
                <a:lnTo>
                  <a:pt x="6358" y="4821"/>
                </a:lnTo>
                <a:lnTo>
                  <a:pt x="6334" y="4814"/>
                </a:lnTo>
                <a:lnTo>
                  <a:pt x="6311" y="4808"/>
                </a:lnTo>
                <a:lnTo>
                  <a:pt x="6289" y="4801"/>
                </a:lnTo>
                <a:lnTo>
                  <a:pt x="6269" y="4792"/>
                </a:lnTo>
                <a:lnTo>
                  <a:pt x="6250" y="4783"/>
                </a:lnTo>
                <a:lnTo>
                  <a:pt x="6231" y="4772"/>
                </a:lnTo>
                <a:lnTo>
                  <a:pt x="6215" y="4762"/>
                </a:lnTo>
                <a:lnTo>
                  <a:pt x="6199" y="4750"/>
                </a:lnTo>
                <a:lnTo>
                  <a:pt x="6183" y="4737"/>
                </a:lnTo>
                <a:lnTo>
                  <a:pt x="6169" y="4724"/>
                </a:lnTo>
                <a:lnTo>
                  <a:pt x="6156" y="4710"/>
                </a:lnTo>
                <a:lnTo>
                  <a:pt x="6144" y="4694"/>
                </a:lnTo>
                <a:lnTo>
                  <a:pt x="6131" y="4679"/>
                </a:lnTo>
                <a:lnTo>
                  <a:pt x="6121" y="4661"/>
                </a:lnTo>
                <a:lnTo>
                  <a:pt x="6111" y="4644"/>
                </a:lnTo>
                <a:lnTo>
                  <a:pt x="6103" y="4625"/>
                </a:lnTo>
                <a:lnTo>
                  <a:pt x="6095" y="4607"/>
                </a:lnTo>
                <a:lnTo>
                  <a:pt x="6088" y="4587"/>
                </a:lnTo>
                <a:lnTo>
                  <a:pt x="6080" y="4567"/>
                </a:lnTo>
                <a:lnTo>
                  <a:pt x="6075" y="4545"/>
                </a:lnTo>
                <a:lnTo>
                  <a:pt x="6070" y="4522"/>
                </a:lnTo>
                <a:lnTo>
                  <a:pt x="6066" y="4500"/>
                </a:lnTo>
                <a:lnTo>
                  <a:pt x="6062" y="4476"/>
                </a:lnTo>
                <a:lnTo>
                  <a:pt x="6059" y="4453"/>
                </a:lnTo>
                <a:lnTo>
                  <a:pt x="6057" y="4427"/>
                </a:lnTo>
                <a:lnTo>
                  <a:pt x="6055" y="4401"/>
                </a:lnTo>
                <a:lnTo>
                  <a:pt x="6054" y="4375"/>
                </a:lnTo>
                <a:lnTo>
                  <a:pt x="6053" y="4348"/>
                </a:lnTo>
                <a:lnTo>
                  <a:pt x="6053" y="4321"/>
                </a:lnTo>
                <a:lnTo>
                  <a:pt x="6053" y="4294"/>
                </a:lnTo>
                <a:lnTo>
                  <a:pt x="6054" y="4269"/>
                </a:lnTo>
                <a:lnTo>
                  <a:pt x="6055" y="4244"/>
                </a:lnTo>
                <a:lnTo>
                  <a:pt x="6057" y="4219"/>
                </a:lnTo>
                <a:lnTo>
                  <a:pt x="6060" y="4196"/>
                </a:lnTo>
                <a:lnTo>
                  <a:pt x="6063" y="4172"/>
                </a:lnTo>
                <a:lnTo>
                  <a:pt x="6067" y="4148"/>
                </a:lnTo>
                <a:lnTo>
                  <a:pt x="6072" y="4126"/>
                </a:lnTo>
                <a:lnTo>
                  <a:pt x="6077" y="4104"/>
                </a:lnTo>
                <a:lnTo>
                  <a:pt x="6084" y="4082"/>
                </a:lnTo>
                <a:lnTo>
                  <a:pt x="6091" y="4062"/>
                </a:lnTo>
                <a:lnTo>
                  <a:pt x="6098" y="4042"/>
                </a:lnTo>
                <a:lnTo>
                  <a:pt x="6106" y="4023"/>
                </a:lnTo>
                <a:lnTo>
                  <a:pt x="6116" y="4004"/>
                </a:lnTo>
                <a:lnTo>
                  <a:pt x="6126" y="3987"/>
                </a:lnTo>
                <a:lnTo>
                  <a:pt x="6136" y="3969"/>
                </a:lnTo>
                <a:lnTo>
                  <a:pt x="6149" y="3953"/>
                </a:lnTo>
                <a:lnTo>
                  <a:pt x="6161" y="3937"/>
                </a:lnTo>
                <a:lnTo>
                  <a:pt x="6175" y="3923"/>
                </a:lnTo>
                <a:lnTo>
                  <a:pt x="6189" y="3909"/>
                </a:lnTo>
                <a:lnTo>
                  <a:pt x="6205" y="3895"/>
                </a:lnTo>
                <a:lnTo>
                  <a:pt x="6221" y="3884"/>
                </a:lnTo>
                <a:lnTo>
                  <a:pt x="6238" y="3872"/>
                </a:lnTo>
                <a:lnTo>
                  <a:pt x="6257" y="3861"/>
                </a:lnTo>
                <a:lnTo>
                  <a:pt x="6275" y="3852"/>
                </a:lnTo>
                <a:lnTo>
                  <a:pt x="6295" y="3843"/>
                </a:lnTo>
                <a:lnTo>
                  <a:pt x="6317" y="3836"/>
                </a:lnTo>
                <a:lnTo>
                  <a:pt x="6339" y="3828"/>
                </a:lnTo>
                <a:lnTo>
                  <a:pt x="6363" y="3822"/>
                </a:lnTo>
                <a:lnTo>
                  <a:pt x="6386" y="3817"/>
                </a:lnTo>
                <a:lnTo>
                  <a:pt x="6411" y="3813"/>
                </a:lnTo>
                <a:lnTo>
                  <a:pt x="6438" y="3810"/>
                </a:lnTo>
                <a:lnTo>
                  <a:pt x="6438" y="3747"/>
                </a:lnTo>
                <a:lnTo>
                  <a:pt x="6625" y="3747"/>
                </a:lnTo>
                <a:lnTo>
                  <a:pt x="6625" y="3810"/>
                </a:lnTo>
                <a:lnTo>
                  <a:pt x="6652" y="3813"/>
                </a:lnTo>
                <a:lnTo>
                  <a:pt x="6677" y="3817"/>
                </a:lnTo>
                <a:lnTo>
                  <a:pt x="6702" y="3822"/>
                </a:lnTo>
                <a:lnTo>
                  <a:pt x="6724" y="3828"/>
                </a:lnTo>
                <a:lnTo>
                  <a:pt x="6747" y="3835"/>
                </a:lnTo>
                <a:lnTo>
                  <a:pt x="6768" y="3843"/>
                </a:lnTo>
                <a:lnTo>
                  <a:pt x="6788" y="3851"/>
                </a:lnTo>
                <a:lnTo>
                  <a:pt x="6807" y="3860"/>
                </a:lnTo>
                <a:lnTo>
                  <a:pt x="6825" y="3871"/>
                </a:lnTo>
                <a:lnTo>
                  <a:pt x="6842" y="3882"/>
                </a:lnTo>
                <a:lnTo>
                  <a:pt x="6859" y="3894"/>
                </a:lnTo>
                <a:lnTo>
                  <a:pt x="6874" y="3907"/>
                </a:lnTo>
                <a:lnTo>
                  <a:pt x="6888" y="3920"/>
                </a:lnTo>
                <a:lnTo>
                  <a:pt x="6902" y="3934"/>
                </a:lnTo>
                <a:lnTo>
                  <a:pt x="6915" y="3950"/>
                </a:lnTo>
                <a:lnTo>
                  <a:pt x="6927" y="3965"/>
                </a:lnTo>
                <a:lnTo>
                  <a:pt x="6938" y="3982"/>
                </a:lnTo>
                <a:lnTo>
                  <a:pt x="6948" y="3999"/>
                </a:lnTo>
                <a:lnTo>
                  <a:pt x="6957" y="4017"/>
                </a:lnTo>
                <a:lnTo>
                  <a:pt x="6966" y="4036"/>
                </a:lnTo>
                <a:lnTo>
                  <a:pt x="6974" y="4056"/>
                </a:lnTo>
                <a:lnTo>
                  <a:pt x="6981" y="4075"/>
                </a:lnTo>
                <a:lnTo>
                  <a:pt x="6987" y="4097"/>
                </a:lnTo>
                <a:lnTo>
                  <a:pt x="6992" y="4118"/>
                </a:lnTo>
                <a:lnTo>
                  <a:pt x="6997" y="4141"/>
                </a:lnTo>
                <a:lnTo>
                  <a:pt x="7001" y="4164"/>
                </a:lnTo>
                <a:lnTo>
                  <a:pt x="7004" y="4187"/>
                </a:lnTo>
                <a:lnTo>
                  <a:pt x="7007" y="4212"/>
                </a:lnTo>
                <a:lnTo>
                  <a:pt x="7009" y="4237"/>
                </a:lnTo>
                <a:lnTo>
                  <a:pt x="7011" y="4262"/>
                </a:lnTo>
                <a:lnTo>
                  <a:pt x="7012" y="4288"/>
                </a:lnTo>
                <a:lnTo>
                  <a:pt x="7012" y="4316"/>
                </a:lnTo>
                <a:lnTo>
                  <a:pt x="7012" y="4344"/>
                </a:lnTo>
                <a:lnTo>
                  <a:pt x="7011" y="4370"/>
                </a:lnTo>
                <a:lnTo>
                  <a:pt x="7010" y="4396"/>
                </a:lnTo>
                <a:lnTo>
                  <a:pt x="7008" y="4423"/>
                </a:lnTo>
                <a:lnTo>
                  <a:pt x="7005" y="4447"/>
                </a:lnTo>
                <a:lnTo>
                  <a:pt x="7002" y="4472"/>
                </a:lnTo>
                <a:lnTo>
                  <a:pt x="6998" y="4496"/>
                </a:lnTo>
                <a:lnTo>
                  <a:pt x="6994" y="4518"/>
                </a:lnTo>
                <a:lnTo>
                  <a:pt x="6989" y="4541"/>
                </a:lnTo>
                <a:lnTo>
                  <a:pt x="6983" y="4563"/>
                </a:lnTo>
                <a:lnTo>
                  <a:pt x="6977" y="4583"/>
                </a:lnTo>
                <a:lnTo>
                  <a:pt x="6969" y="4604"/>
                </a:lnTo>
                <a:lnTo>
                  <a:pt x="6960" y="4622"/>
                </a:lnTo>
                <a:lnTo>
                  <a:pt x="6952" y="4641"/>
                </a:lnTo>
                <a:lnTo>
                  <a:pt x="6942" y="4659"/>
                </a:lnTo>
                <a:lnTo>
                  <a:pt x="6932" y="4676"/>
                </a:lnTo>
                <a:lnTo>
                  <a:pt x="6920" y="4692"/>
                </a:lnTo>
                <a:lnTo>
                  <a:pt x="6907" y="4707"/>
                </a:lnTo>
                <a:lnTo>
                  <a:pt x="6894" y="4722"/>
                </a:lnTo>
                <a:lnTo>
                  <a:pt x="6880" y="4735"/>
                </a:lnTo>
                <a:lnTo>
                  <a:pt x="6865" y="4749"/>
                </a:lnTo>
                <a:lnTo>
                  <a:pt x="6848" y="4760"/>
                </a:lnTo>
                <a:lnTo>
                  <a:pt x="6831" y="4771"/>
                </a:lnTo>
                <a:lnTo>
                  <a:pt x="6813" y="4782"/>
                </a:lnTo>
                <a:lnTo>
                  <a:pt x="6793" y="4792"/>
                </a:lnTo>
                <a:lnTo>
                  <a:pt x="6773" y="4800"/>
                </a:lnTo>
                <a:lnTo>
                  <a:pt x="6752" y="4808"/>
                </a:lnTo>
                <a:lnTo>
                  <a:pt x="6728" y="4814"/>
                </a:lnTo>
                <a:lnTo>
                  <a:pt x="6705" y="4821"/>
                </a:lnTo>
                <a:lnTo>
                  <a:pt x="6679" y="4825"/>
                </a:lnTo>
                <a:lnTo>
                  <a:pt x="6653" y="4829"/>
                </a:lnTo>
                <a:lnTo>
                  <a:pt x="6625" y="4832"/>
                </a:lnTo>
                <a:lnTo>
                  <a:pt x="6625" y="4931"/>
                </a:lnTo>
                <a:lnTo>
                  <a:pt x="6438" y="4931"/>
                </a:lnTo>
                <a:lnTo>
                  <a:pt x="6438" y="4832"/>
                </a:lnTo>
                <a:close/>
                <a:moveTo>
                  <a:pt x="3172" y="867"/>
                </a:moveTo>
                <a:lnTo>
                  <a:pt x="3197" y="868"/>
                </a:lnTo>
                <a:lnTo>
                  <a:pt x="3224" y="872"/>
                </a:lnTo>
                <a:lnTo>
                  <a:pt x="3248" y="877"/>
                </a:lnTo>
                <a:lnTo>
                  <a:pt x="3272" y="884"/>
                </a:lnTo>
                <a:lnTo>
                  <a:pt x="3296" y="893"/>
                </a:lnTo>
                <a:lnTo>
                  <a:pt x="3318" y="904"/>
                </a:lnTo>
                <a:lnTo>
                  <a:pt x="3340" y="916"/>
                </a:lnTo>
                <a:lnTo>
                  <a:pt x="3361" y="929"/>
                </a:lnTo>
                <a:lnTo>
                  <a:pt x="3380" y="944"/>
                </a:lnTo>
                <a:lnTo>
                  <a:pt x="3399" y="960"/>
                </a:lnTo>
                <a:lnTo>
                  <a:pt x="3417" y="978"/>
                </a:lnTo>
                <a:lnTo>
                  <a:pt x="3432" y="996"/>
                </a:lnTo>
                <a:lnTo>
                  <a:pt x="3448" y="1017"/>
                </a:lnTo>
                <a:lnTo>
                  <a:pt x="3461" y="1037"/>
                </a:lnTo>
                <a:lnTo>
                  <a:pt x="3473" y="1059"/>
                </a:lnTo>
                <a:lnTo>
                  <a:pt x="3483" y="1083"/>
                </a:lnTo>
                <a:lnTo>
                  <a:pt x="4461" y="847"/>
                </a:lnTo>
                <a:lnTo>
                  <a:pt x="4419" y="802"/>
                </a:lnTo>
                <a:lnTo>
                  <a:pt x="4378" y="759"/>
                </a:lnTo>
                <a:lnTo>
                  <a:pt x="4334" y="716"/>
                </a:lnTo>
                <a:lnTo>
                  <a:pt x="4290" y="673"/>
                </a:lnTo>
                <a:lnTo>
                  <a:pt x="4244" y="632"/>
                </a:lnTo>
                <a:lnTo>
                  <a:pt x="4198" y="592"/>
                </a:lnTo>
                <a:lnTo>
                  <a:pt x="4151" y="554"/>
                </a:lnTo>
                <a:lnTo>
                  <a:pt x="4103" y="516"/>
                </a:lnTo>
                <a:lnTo>
                  <a:pt x="4054" y="480"/>
                </a:lnTo>
                <a:lnTo>
                  <a:pt x="4004" y="444"/>
                </a:lnTo>
                <a:lnTo>
                  <a:pt x="3954" y="410"/>
                </a:lnTo>
                <a:lnTo>
                  <a:pt x="3902" y="377"/>
                </a:lnTo>
                <a:lnTo>
                  <a:pt x="3849" y="345"/>
                </a:lnTo>
                <a:lnTo>
                  <a:pt x="3796" y="316"/>
                </a:lnTo>
                <a:lnTo>
                  <a:pt x="3742" y="286"/>
                </a:lnTo>
                <a:lnTo>
                  <a:pt x="3687" y="258"/>
                </a:lnTo>
                <a:lnTo>
                  <a:pt x="3632" y="231"/>
                </a:lnTo>
                <a:lnTo>
                  <a:pt x="3576" y="207"/>
                </a:lnTo>
                <a:lnTo>
                  <a:pt x="3519" y="182"/>
                </a:lnTo>
                <a:lnTo>
                  <a:pt x="3461" y="159"/>
                </a:lnTo>
                <a:lnTo>
                  <a:pt x="3403" y="139"/>
                </a:lnTo>
                <a:lnTo>
                  <a:pt x="3344" y="118"/>
                </a:lnTo>
                <a:lnTo>
                  <a:pt x="3285" y="100"/>
                </a:lnTo>
                <a:lnTo>
                  <a:pt x="3225" y="83"/>
                </a:lnTo>
                <a:lnTo>
                  <a:pt x="3163" y="68"/>
                </a:lnTo>
                <a:lnTo>
                  <a:pt x="3102" y="53"/>
                </a:lnTo>
                <a:lnTo>
                  <a:pt x="3040" y="41"/>
                </a:lnTo>
                <a:lnTo>
                  <a:pt x="2978" y="30"/>
                </a:lnTo>
                <a:lnTo>
                  <a:pt x="2915" y="21"/>
                </a:lnTo>
                <a:lnTo>
                  <a:pt x="2852" y="12"/>
                </a:lnTo>
                <a:lnTo>
                  <a:pt x="2788" y="5"/>
                </a:lnTo>
                <a:lnTo>
                  <a:pt x="2723" y="1"/>
                </a:lnTo>
                <a:lnTo>
                  <a:pt x="3085" y="877"/>
                </a:lnTo>
                <a:lnTo>
                  <a:pt x="3105" y="873"/>
                </a:lnTo>
                <a:lnTo>
                  <a:pt x="3127" y="870"/>
                </a:lnTo>
                <a:lnTo>
                  <a:pt x="3149" y="867"/>
                </a:lnTo>
                <a:lnTo>
                  <a:pt x="3172" y="867"/>
                </a:lnTo>
                <a:close/>
                <a:moveTo>
                  <a:pt x="2821" y="1254"/>
                </a:moveTo>
                <a:lnTo>
                  <a:pt x="442" y="1129"/>
                </a:lnTo>
                <a:lnTo>
                  <a:pt x="416" y="1168"/>
                </a:lnTo>
                <a:lnTo>
                  <a:pt x="391" y="1207"/>
                </a:lnTo>
                <a:lnTo>
                  <a:pt x="367" y="1247"/>
                </a:lnTo>
                <a:lnTo>
                  <a:pt x="342" y="1287"/>
                </a:lnTo>
                <a:lnTo>
                  <a:pt x="320" y="1328"/>
                </a:lnTo>
                <a:lnTo>
                  <a:pt x="297" y="1370"/>
                </a:lnTo>
                <a:lnTo>
                  <a:pt x="276" y="1412"/>
                </a:lnTo>
                <a:lnTo>
                  <a:pt x="255" y="1454"/>
                </a:lnTo>
                <a:lnTo>
                  <a:pt x="235" y="1497"/>
                </a:lnTo>
                <a:lnTo>
                  <a:pt x="216" y="1540"/>
                </a:lnTo>
                <a:lnTo>
                  <a:pt x="198" y="1583"/>
                </a:lnTo>
                <a:lnTo>
                  <a:pt x="179" y="1627"/>
                </a:lnTo>
                <a:lnTo>
                  <a:pt x="162" y="1672"/>
                </a:lnTo>
                <a:lnTo>
                  <a:pt x="147" y="1717"/>
                </a:lnTo>
                <a:lnTo>
                  <a:pt x="130" y="1762"/>
                </a:lnTo>
                <a:lnTo>
                  <a:pt x="116" y="1807"/>
                </a:lnTo>
                <a:lnTo>
                  <a:pt x="103" y="1854"/>
                </a:lnTo>
                <a:lnTo>
                  <a:pt x="90" y="1900"/>
                </a:lnTo>
                <a:lnTo>
                  <a:pt x="77" y="1946"/>
                </a:lnTo>
                <a:lnTo>
                  <a:pt x="66" y="1993"/>
                </a:lnTo>
                <a:lnTo>
                  <a:pt x="56" y="2041"/>
                </a:lnTo>
                <a:lnTo>
                  <a:pt x="46" y="2088"/>
                </a:lnTo>
                <a:lnTo>
                  <a:pt x="38" y="2136"/>
                </a:lnTo>
                <a:lnTo>
                  <a:pt x="30" y="2185"/>
                </a:lnTo>
                <a:lnTo>
                  <a:pt x="22" y="2233"/>
                </a:lnTo>
                <a:lnTo>
                  <a:pt x="17" y="2282"/>
                </a:lnTo>
                <a:lnTo>
                  <a:pt x="12" y="2331"/>
                </a:lnTo>
                <a:lnTo>
                  <a:pt x="7" y="2380"/>
                </a:lnTo>
                <a:lnTo>
                  <a:pt x="4" y="2430"/>
                </a:lnTo>
                <a:lnTo>
                  <a:pt x="2" y="2480"/>
                </a:lnTo>
                <a:lnTo>
                  <a:pt x="0" y="2530"/>
                </a:lnTo>
                <a:lnTo>
                  <a:pt x="0" y="2580"/>
                </a:lnTo>
                <a:lnTo>
                  <a:pt x="1" y="2635"/>
                </a:lnTo>
                <a:lnTo>
                  <a:pt x="2" y="2688"/>
                </a:lnTo>
                <a:lnTo>
                  <a:pt x="5" y="2743"/>
                </a:lnTo>
                <a:lnTo>
                  <a:pt x="9" y="2796"/>
                </a:lnTo>
                <a:lnTo>
                  <a:pt x="14" y="2849"/>
                </a:lnTo>
                <a:lnTo>
                  <a:pt x="20" y="2902"/>
                </a:lnTo>
                <a:lnTo>
                  <a:pt x="27" y="2955"/>
                </a:lnTo>
                <a:lnTo>
                  <a:pt x="36" y="3006"/>
                </a:lnTo>
                <a:lnTo>
                  <a:pt x="2841" y="1342"/>
                </a:lnTo>
                <a:lnTo>
                  <a:pt x="2833" y="1321"/>
                </a:lnTo>
                <a:lnTo>
                  <a:pt x="2828" y="1299"/>
                </a:lnTo>
                <a:lnTo>
                  <a:pt x="2824" y="1277"/>
                </a:lnTo>
                <a:lnTo>
                  <a:pt x="2821" y="1254"/>
                </a:lnTo>
                <a:close/>
                <a:moveTo>
                  <a:pt x="3509" y="1231"/>
                </a:moveTo>
                <a:lnTo>
                  <a:pt x="3507" y="1255"/>
                </a:lnTo>
                <a:lnTo>
                  <a:pt x="3504" y="1280"/>
                </a:lnTo>
                <a:lnTo>
                  <a:pt x="3499" y="1304"/>
                </a:lnTo>
                <a:lnTo>
                  <a:pt x="3491" y="1327"/>
                </a:lnTo>
                <a:lnTo>
                  <a:pt x="3483" y="1350"/>
                </a:lnTo>
                <a:lnTo>
                  <a:pt x="3474" y="1371"/>
                </a:lnTo>
                <a:lnTo>
                  <a:pt x="3463" y="1392"/>
                </a:lnTo>
                <a:lnTo>
                  <a:pt x="3451" y="1413"/>
                </a:lnTo>
                <a:lnTo>
                  <a:pt x="5090" y="2982"/>
                </a:lnTo>
                <a:lnTo>
                  <a:pt x="5098" y="2933"/>
                </a:lnTo>
                <a:lnTo>
                  <a:pt x="5104" y="2884"/>
                </a:lnTo>
                <a:lnTo>
                  <a:pt x="5109" y="2834"/>
                </a:lnTo>
                <a:lnTo>
                  <a:pt x="5114" y="2784"/>
                </a:lnTo>
                <a:lnTo>
                  <a:pt x="5117" y="2734"/>
                </a:lnTo>
                <a:lnTo>
                  <a:pt x="5120" y="2682"/>
                </a:lnTo>
                <a:lnTo>
                  <a:pt x="5121" y="2632"/>
                </a:lnTo>
                <a:lnTo>
                  <a:pt x="5122" y="2580"/>
                </a:lnTo>
                <a:lnTo>
                  <a:pt x="5121" y="2528"/>
                </a:lnTo>
                <a:lnTo>
                  <a:pt x="5120" y="2477"/>
                </a:lnTo>
                <a:lnTo>
                  <a:pt x="5117" y="2425"/>
                </a:lnTo>
                <a:lnTo>
                  <a:pt x="5114" y="2374"/>
                </a:lnTo>
                <a:lnTo>
                  <a:pt x="5109" y="2323"/>
                </a:lnTo>
                <a:lnTo>
                  <a:pt x="5104" y="2273"/>
                </a:lnTo>
                <a:lnTo>
                  <a:pt x="5098" y="2223"/>
                </a:lnTo>
                <a:lnTo>
                  <a:pt x="5089" y="2172"/>
                </a:lnTo>
                <a:lnTo>
                  <a:pt x="5081" y="2123"/>
                </a:lnTo>
                <a:lnTo>
                  <a:pt x="5072" y="2074"/>
                </a:lnTo>
                <a:lnTo>
                  <a:pt x="5062" y="2025"/>
                </a:lnTo>
                <a:lnTo>
                  <a:pt x="5051" y="1976"/>
                </a:lnTo>
                <a:lnTo>
                  <a:pt x="5040" y="1928"/>
                </a:lnTo>
                <a:lnTo>
                  <a:pt x="5026" y="1880"/>
                </a:lnTo>
                <a:lnTo>
                  <a:pt x="5012" y="1833"/>
                </a:lnTo>
                <a:lnTo>
                  <a:pt x="4998" y="1786"/>
                </a:lnTo>
                <a:lnTo>
                  <a:pt x="4983" y="1738"/>
                </a:lnTo>
                <a:lnTo>
                  <a:pt x="4966" y="1692"/>
                </a:lnTo>
                <a:lnTo>
                  <a:pt x="4949" y="1647"/>
                </a:lnTo>
                <a:lnTo>
                  <a:pt x="4931" y="1601"/>
                </a:lnTo>
                <a:lnTo>
                  <a:pt x="4912" y="1555"/>
                </a:lnTo>
                <a:lnTo>
                  <a:pt x="4892" y="1511"/>
                </a:lnTo>
                <a:lnTo>
                  <a:pt x="4871" y="1467"/>
                </a:lnTo>
                <a:lnTo>
                  <a:pt x="4851" y="1424"/>
                </a:lnTo>
                <a:lnTo>
                  <a:pt x="4829" y="1380"/>
                </a:lnTo>
                <a:lnTo>
                  <a:pt x="4806" y="1338"/>
                </a:lnTo>
                <a:lnTo>
                  <a:pt x="4782" y="1295"/>
                </a:lnTo>
                <a:lnTo>
                  <a:pt x="4757" y="1253"/>
                </a:lnTo>
                <a:lnTo>
                  <a:pt x="4733" y="1212"/>
                </a:lnTo>
                <a:lnTo>
                  <a:pt x="4708" y="1171"/>
                </a:lnTo>
                <a:lnTo>
                  <a:pt x="4681" y="1131"/>
                </a:lnTo>
                <a:lnTo>
                  <a:pt x="4654" y="1092"/>
                </a:lnTo>
                <a:lnTo>
                  <a:pt x="3509" y="1231"/>
                </a:lnTo>
                <a:close/>
                <a:moveTo>
                  <a:pt x="2947" y="946"/>
                </a:moveTo>
                <a:lnTo>
                  <a:pt x="2411" y="0"/>
                </a:lnTo>
                <a:lnTo>
                  <a:pt x="2346" y="5"/>
                </a:lnTo>
                <a:lnTo>
                  <a:pt x="2280" y="11"/>
                </a:lnTo>
                <a:lnTo>
                  <a:pt x="2216" y="19"/>
                </a:lnTo>
                <a:lnTo>
                  <a:pt x="2153" y="28"/>
                </a:lnTo>
                <a:lnTo>
                  <a:pt x="2090" y="39"/>
                </a:lnTo>
                <a:lnTo>
                  <a:pt x="2027" y="51"/>
                </a:lnTo>
                <a:lnTo>
                  <a:pt x="1965" y="66"/>
                </a:lnTo>
                <a:lnTo>
                  <a:pt x="1904" y="81"/>
                </a:lnTo>
                <a:lnTo>
                  <a:pt x="1842" y="99"/>
                </a:lnTo>
                <a:lnTo>
                  <a:pt x="1782" y="117"/>
                </a:lnTo>
                <a:lnTo>
                  <a:pt x="1722" y="137"/>
                </a:lnTo>
                <a:lnTo>
                  <a:pt x="1663" y="158"/>
                </a:lnTo>
                <a:lnTo>
                  <a:pt x="1605" y="181"/>
                </a:lnTo>
                <a:lnTo>
                  <a:pt x="1547" y="206"/>
                </a:lnTo>
                <a:lnTo>
                  <a:pt x="1491" y="231"/>
                </a:lnTo>
                <a:lnTo>
                  <a:pt x="1434" y="258"/>
                </a:lnTo>
                <a:lnTo>
                  <a:pt x="1379" y="287"/>
                </a:lnTo>
                <a:lnTo>
                  <a:pt x="1324" y="316"/>
                </a:lnTo>
                <a:lnTo>
                  <a:pt x="1271" y="346"/>
                </a:lnTo>
                <a:lnTo>
                  <a:pt x="1218" y="379"/>
                </a:lnTo>
                <a:lnTo>
                  <a:pt x="1165" y="412"/>
                </a:lnTo>
                <a:lnTo>
                  <a:pt x="1114" y="447"/>
                </a:lnTo>
                <a:lnTo>
                  <a:pt x="1064" y="483"/>
                </a:lnTo>
                <a:lnTo>
                  <a:pt x="1014" y="519"/>
                </a:lnTo>
                <a:lnTo>
                  <a:pt x="966" y="558"/>
                </a:lnTo>
                <a:lnTo>
                  <a:pt x="918" y="597"/>
                </a:lnTo>
                <a:lnTo>
                  <a:pt x="872" y="637"/>
                </a:lnTo>
                <a:lnTo>
                  <a:pt x="826" y="680"/>
                </a:lnTo>
                <a:lnTo>
                  <a:pt x="781" y="722"/>
                </a:lnTo>
                <a:lnTo>
                  <a:pt x="737" y="765"/>
                </a:lnTo>
                <a:lnTo>
                  <a:pt x="695" y="810"/>
                </a:lnTo>
                <a:lnTo>
                  <a:pt x="653" y="855"/>
                </a:lnTo>
                <a:lnTo>
                  <a:pt x="2831" y="1120"/>
                </a:lnTo>
                <a:lnTo>
                  <a:pt x="2836" y="1106"/>
                </a:lnTo>
                <a:lnTo>
                  <a:pt x="2841" y="1094"/>
                </a:lnTo>
                <a:lnTo>
                  <a:pt x="2846" y="1082"/>
                </a:lnTo>
                <a:lnTo>
                  <a:pt x="2851" y="1069"/>
                </a:lnTo>
                <a:lnTo>
                  <a:pt x="2863" y="1046"/>
                </a:lnTo>
                <a:lnTo>
                  <a:pt x="2876" y="1023"/>
                </a:lnTo>
                <a:lnTo>
                  <a:pt x="2892" y="1002"/>
                </a:lnTo>
                <a:lnTo>
                  <a:pt x="2908" y="982"/>
                </a:lnTo>
                <a:lnTo>
                  <a:pt x="2926" y="963"/>
                </a:lnTo>
                <a:lnTo>
                  <a:pt x="2947" y="946"/>
                </a:lnTo>
                <a:close/>
                <a:moveTo>
                  <a:pt x="3273" y="1546"/>
                </a:moveTo>
                <a:lnTo>
                  <a:pt x="3798" y="4844"/>
                </a:lnTo>
                <a:lnTo>
                  <a:pt x="3853" y="4813"/>
                </a:lnTo>
                <a:lnTo>
                  <a:pt x="3906" y="4780"/>
                </a:lnTo>
                <a:lnTo>
                  <a:pt x="3959" y="4747"/>
                </a:lnTo>
                <a:lnTo>
                  <a:pt x="4010" y="4712"/>
                </a:lnTo>
                <a:lnTo>
                  <a:pt x="4061" y="4676"/>
                </a:lnTo>
                <a:lnTo>
                  <a:pt x="4111" y="4638"/>
                </a:lnTo>
                <a:lnTo>
                  <a:pt x="4160" y="4600"/>
                </a:lnTo>
                <a:lnTo>
                  <a:pt x="4207" y="4559"/>
                </a:lnTo>
                <a:lnTo>
                  <a:pt x="4254" y="4518"/>
                </a:lnTo>
                <a:lnTo>
                  <a:pt x="4301" y="4477"/>
                </a:lnTo>
                <a:lnTo>
                  <a:pt x="4346" y="4434"/>
                </a:lnTo>
                <a:lnTo>
                  <a:pt x="4390" y="4390"/>
                </a:lnTo>
                <a:lnTo>
                  <a:pt x="4433" y="4345"/>
                </a:lnTo>
                <a:lnTo>
                  <a:pt x="4474" y="4298"/>
                </a:lnTo>
                <a:lnTo>
                  <a:pt x="4515" y="4250"/>
                </a:lnTo>
                <a:lnTo>
                  <a:pt x="4555" y="4203"/>
                </a:lnTo>
                <a:lnTo>
                  <a:pt x="4592" y="4153"/>
                </a:lnTo>
                <a:lnTo>
                  <a:pt x="4630" y="4103"/>
                </a:lnTo>
                <a:lnTo>
                  <a:pt x="4666" y="4052"/>
                </a:lnTo>
                <a:lnTo>
                  <a:pt x="4701" y="3999"/>
                </a:lnTo>
                <a:lnTo>
                  <a:pt x="4735" y="3947"/>
                </a:lnTo>
                <a:lnTo>
                  <a:pt x="4767" y="3892"/>
                </a:lnTo>
                <a:lnTo>
                  <a:pt x="4798" y="3838"/>
                </a:lnTo>
                <a:lnTo>
                  <a:pt x="4828" y="3782"/>
                </a:lnTo>
                <a:lnTo>
                  <a:pt x="4856" y="3726"/>
                </a:lnTo>
                <a:lnTo>
                  <a:pt x="4884" y="3669"/>
                </a:lnTo>
                <a:lnTo>
                  <a:pt x="4909" y="3611"/>
                </a:lnTo>
                <a:lnTo>
                  <a:pt x="4934" y="3552"/>
                </a:lnTo>
                <a:lnTo>
                  <a:pt x="4956" y="3493"/>
                </a:lnTo>
                <a:lnTo>
                  <a:pt x="4978" y="3433"/>
                </a:lnTo>
                <a:lnTo>
                  <a:pt x="4998" y="3372"/>
                </a:lnTo>
                <a:lnTo>
                  <a:pt x="5017" y="3310"/>
                </a:lnTo>
                <a:lnTo>
                  <a:pt x="3356" y="1507"/>
                </a:lnTo>
                <a:lnTo>
                  <a:pt x="3337" y="1518"/>
                </a:lnTo>
                <a:lnTo>
                  <a:pt x="3316" y="1530"/>
                </a:lnTo>
                <a:lnTo>
                  <a:pt x="3295" y="1539"/>
                </a:lnTo>
                <a:lnTo>
                  <a:pt x="3273" y="1546"/>
                </a:lnTo>
                <a:close/>
                <a:moveTo>
                  <a:pt x="2910" y="1453"/>
                </a:moveTo>
                <a:lnTo>
                  <a:pt x="106" y="3318"/>
                </a:lnTo>
                <a:lnTo>
                  <a:pt x="124" y="3378"/>
                </a:lnTo>
                <a:lnTo>
                  <a:pt x="145" y="3439"/>
                </a:lnTo>
                <a:lnTo>
                  <a:pt x="166" y="3498"/>
                </a:lnTo>
                <a:lnTo>
                  <a:pt x="189" y="3557"/>
                </a:lnTo>
                <a:lnTo>
                  <a:pt x="214" y="3615"/>
                </a:lnTo>
                <a:lnTo>
                  <a:pt x="239" y="3672"/>
                </a:lnTo>
                <a:lnTo>
                  <a:pt x="267" y="3729"/>
                </a:lnTo>
                <a:lnTo>
                  <a:pt x="294" y="3785"/>
                </a:lnTo>
                <a:lnTo>
                  <a:pt x="324" y="3840"/>
                </a:lnTo>
                <a:lnTo>
                  <a:pt x="355" y="3894"/>
                </a:lnTo>
                <a:lnTo>
                  <a:pt x="387" y="3948"/>
                </a:lnTo>
                <a:lnTo>
                  <a:pt x="421" y="4000"/>
                </a:lnTo>
                <a:lnTo>
                  <a:pt x="455" y="4052"/>
                </a:lnTo>
                <a:lnTo>
                  <a:pt x="491" y="4103"/>
                </a:lnTo>
                <a:lnTo>
                  <a:pt x="529" y="4152"/>
                </a:lnTo>
                <a:lnTo>
                  <a:pt x="566" y="4202"/>
                </a:lnTo>
                <a:lnTo>
                  <a:pt x="606" y="4249"/>
                </a:lnTo>
                <a:lnTo>
                  <a:pt x="646" y="4296"/>
                </a:lnTo>
                <a:lnTo>
                  <a:pt x="687" y="4343"/>
                </a:lnTo>
                <a:lnTo>
                  <a:pt x="730" y="4388"/>
                </a:lnTo>
                <a:lnTo>
                  <a:pt x="773" y="4431"/>
                </a:lnTo>
                <a:lnTo>
                  <a:pt x="818" y="4474"/>
                </a:lnTo>
                <a:lnTo>
                  <a:pt x="864" y="4516"/>
                </a:lnTo>
                <a:lnTo>
                  <a:pt x="911" y="4556"/>
                </a:lnTo>
                <a:lnTo>
                  <a:pt x="957" y="4596"/>
                </a:lnTo>
                <a:lnTo>
                  <a:pt x="1006" y="4634"/>
                </a:lnTo>
                <a:lnTo>
                  <a:pt x="1055" y="4672"/>
                </a:lnTo>
                <a:lnTo>
                  <a:pt x="1106" y="4707"/>
                </a:lnTo>
                <a:lnTo>
                  <a:pt x="1157" y="4742"/>
                </a:lnTo>
                <a:lnTo>
                  <a:pt x="1209" y="4776"/>
                </a:lnTo>
                <a:lnTo>
                  <a:pt x="1262" y="4808"/>
                </a:lnTo>
                <a:lnTo>
                  <a:pt x="1316" y="4840"/>
                </a:lnTo>
                <a:lnTo>
                  <a:pt x="2962" y="1500"/>
                </a:lnTo>
                <a:lnTo>
                  <a:pt x="2948" y="1489"/>
                </a:lnTo>
                <a:lnTo>
                  <a:pt x="2934" y="1477"/>
                </a:lnTo>
                <a:lnTo>
                  <a:pt x="2922" y="1465"/>
                </a:lnTo>
                <a:lnTo>
                  <a:pt x="2910" y="1453"/>
                </a:lnTo>
                <a:close/>
                <a:moveTo>
                  <a:pt x="3078" y="1554"/>
                </a:moveTo>
                <a:lnTo>
                  <a:pt x="1586" y="4973"/>
                </a:lnTo>
                <a:lnTo>
                  <a:pt x="1643" y="4995"/>
                </a:lnTo>
                <a:lnTo>
                  <a:pt x="1700" y="5016"/>
                </a:lnTo>
                <a:lnTo>
                  <a:pt x="1758" y="5036"/>
                </a:lnTo>
                <a:lnTo>
                  <a:pt x="1816" y="5055"/>
                </a:lnTo>
                <a:lnTo>
                  <a:pt x="1876" y="5072"/>
                </a:lnTo>
                <a:lnTo>
                  <a:pt x="1935" y="5088"/>
                </a:lnTo>
                <a:lnTo>
                  <a:pt x="1995" y="5102"/>
                </a:lnTo>
                <a:lnTo>
                  <a:pt x="2056" y="5116"/>
                </a:lnTo>
                <a:lnTo>
                  <a:pt x="2117" y="5127"/>
                </a:lnTo>
                <a:lnTo>
                  <a:pt x="2180" y="5137"/>
                </a:lnTo>
                <a:lnTo>
                  <a:pt x="2242" y="5146"/>
                </a:lnTo>
                <a:lnTo>
                  <a:pt x="2305" y="5154"/>
                </a:lnTo>
                <a:lnTo>
                  <a:pt x="2368" y="5159"/>
                </a:lnTo>
                <a:lnTo>
                  <a:pt x="2432" y="5163"/>
                </a:lnTo>
                <a:lnTo>
                  <a:pt x="2496" y="5165"/>
                </a:lnTo>
                <a:lnTo>
                  <a:pt x="2562" y="5166"/>
                </a:lnTo>
                <a:lnTo>
                  <a:pt x="2625" y="5165"/>
                </a:lnTo>
                <a:lnTo>
                  <a:pt x="2687" y="5163"/>
                </a:lnTo>
                <a:lnTo>
                  <a:pt x="2749" y="5159"/>
                </a:lnTo>
                <a:lnTo>
                  <a:pt x="2811" y="5154"/>
                </a:lnTo>
                <a:lnTo>
                  <a:pt x="2872" y="5146"/>
                </a:lnTo>
                <a:lnTo>
                  <a:pt x="2933" y="5138"/>
                </a:lnTo>
                <a:lnTo>
                  <a:pt x="2994" y="5129"/>
                </a:lnTo>
                <a:lnTo>
                  <a:pt x="3054" y="5118"/>
                </a:lnTo>
                <a:lnTo>
                  <a:pt x="3114" y="5105"/>
                </a:lnTo>
                <a:lnTo>
                  <a:pt x="3173" y="5091"/>
                </a:lnTo>
                <a:lnTo>
                  <a:pt x="3232" y="5076"/>
                </a:lnTo>
                <a:lnTo>
                  <a:pt x="3290" y="5059"/>
                </a:lnTo>
                <a:lnTo>
                  <a:pt x="3347" y="5042"/>
                </a:lnTo>
                <a:lnTo>
                  <a:pt x="3404" y="5022"/>
                </a:lnTo>
                <a:lnTo>
                  <a:pt x="3460" y="5002"/>
                </a:lnTo>
                <a:lnTo>
                  <a:pt x="3516" y="4979"/>
                </a:lnTo>
                <a:lnTo>
                  <a:pt x="3145" y="1565"/>
                </a:lnTo>
                <a:lnTo>
                  <a:pt x="3128" y="1563"/>
                </a:lnTo>
                <a:lnTo>
                  <a:pt x="3110" y="1561"/>
                </a:lnTo>
                <a:lnTo>
                  <a:pt x="3094" y="1559"/>
                </a:lnTo>
                <a:lnTo>
                  <a:pt x="3078" y="1554"/>
                </a:lnTo>
                <a:close/>
                <a:moveTo>
                  <a:pt x="15944" y="928"/>
                </a:moveTo>
                <a:lnTo>
                  <a:pt x="15408" y="2027"/>
                </a:lnTo>
                <a:lnTo>
                  <a:pt x="15402" y="2027"/>
                </a:lnTo>
                <a:lnTo>
                  <a:pt x="15402" y="928"/>
                </a:lnTo>
                <a:lnTo>
                  <a:pt x="15014" y="928"/>
                </a:lnTo>
                <a:lnTo>
                  <a:pt x="15014" y="2820"/>
                </a:lnTo>
                <a:lnTo>
                  <a:pt x="15380" y="2820"/>
                </a:lnTo>
                <a:lnTo>
                  <a:pt x="15903" y="1791"/>
                </a:lnTo>
                <a:lnTo>
                  <a:pt x="15905" y="1791"/>
                </a:lnTo>
                <a:lnTo>
                  <a:pt x="15905" y="2820"/>
                </a:lnTo>
                <a:lnTo>
                  <a:pt x="16296" y="2820"/>
                </a:lnTo>
                <a:lnTo>
                  <a:pt x="16296" y="928"/>
                </a:lnTo>
                <a:lnTo>
                  <a:pt x="15944" y="928"/>
                </a:lnTo>
                <a:close/>
                <a:moveTo>
                  <a:pt x="13505" y="1287"/>
                </a:moveTo>
                <a:lnTo>
                  <a:pt x="13907" y="1287"/>
                </a:lnTo>
                <a:lnTo>
                  <a:pt x="13907" y="2820"/>
                </a:lnTo>
                <a:lnTo>
                  <a:pt x="14295" y="2820"/>
                </a:lnTo>
                <a:lnTo>
                  <a:pt x="14295" y="1287"/>
                </a:lnTo>
                <a:lnTo>
                  <a:pt x="14696" y="1287"/>
                </a:lnTo>
                <a:lnTo>
                  <a:pt x="14696" y="928"/>
                </a:lnTo>
                <a:lnTo>
                  <a:pt x="13505" y="928"/>
                </a:lnTo>
                <a:lnTo>
                  <a:pt x="13505" y="1287"/>
                </a:lnTo>
                <a:close/>
                <a:moveTo>
                  <a:pt x="12200" y="2820"/>
                </a:moveTo>
                <a:lnTo>
                  <a:pt x="13290" y="2820"/>
                </a:lnTo>
                <a:lnTo>
                  <a:pt x="13290" y="2448"/>
                </a:lnTo>
                <a:lnTo>
                  <a:pt x="12590" y="2448"/>
                </a:lnTo>
                <a:lnTo>
                  <a:pt x="12590" y="2046"/>
                </a:lnTo>
                <a:lnTo>
                  <a:pt x="13193" y="2046"/>
                </a:lnTo>
                <a:lnTo>
                  <a:pt x="13193" y="1684"/>
                </a:lnTo>
                <a:lnTo>
                  <a:pt x="12590" y="1684"/>
                </a:lnTo>
                <a:lnTo>
                  <a:pt x="12590" y="1292"/>
                </a:lnTo>
                <a:lnTo>
                  <a:pt x="13290" y="1292"/>
                </a:lnTo>
                <a:lnTo>
                  <a:pt x="13290" y="928"/>
                </a:lnTo>
                <a:lnTo>
                  <a:pt x="12200" y="928"/>
                </a:lnTo>
                <a:lnTo>
                  <a:pt x="12200" y="2820"/>
                </a:lnTo>
                <a:close/>
                <a:moveTo>
                  <a:pt x="11039" y="1435"/>
                </a:moveTo>
                <a:lnTo>
                  <a:pt x="11045" y="1418"/>
                </a:lnTo>
                <a:lnTo>
                  <a:pt x="11053" y="1400"/>
                </a:lnTo>
                <a:lnTo>
                  <a:pt x="11062" y="1384"/>
                </a:lnTo>
                <a:lnTo>
                  <a:pt x="11073" y="1367"/>
                </a:lnTo>
                <a:lnTo>
                  <a:pt x="11079" y="1360"/>
                </a:lnTo>
                <a:lnTo>
                  <a:pt x="11086" y="1353"/>
                </a:lnTo>
                <a:lnTo>
                  <a:pt x="11094" y="1346"/>
                </a:lnTo>
                <a:lnTo>
                  <a:pt x="11102" y="1339"/>
                </a:lnTo>
                <a:lnTo>
                  <a:pt x="11110" y="1332"/>
                </a:lnTo>
                <a:lnTo>
                  <a:pt x="11119" y="1326"/>
                </a:lnTo>
                <a:lnTo>
                  <a:pt x="11128" y="1321"/>
                </a:lnTo>
                <a:lnTo>
                  <a:pt x="11138" y="1316"/>
                </a:lnTo>
                <a:lnTo>
                  <a:pt x="11149" y="1311"/>
                </a:lnTo>
                <a:lnTo>
                  <a:pt x="11160" y="1307"/>
                </a:lnTo>
                <a:lnTo>
                  <a:pt x="11171" y="1304"/>
                </a:lnTo>
                <a:lnTo>
                  <a:pt x="11183" y="1300"/>
                </a:lnTo>
                <a:lnTo>
                  <a:pt x="11196" y="1298"/>
                </a:lnTo>
                <a:lnTo>
                  <a:pt x="11210" y="1296"/>
                </a:lnTo>
                <a:lnTo>
                  <a:pt x="11224" y="1295"/>
                </a:lnTo>
                <a:lnTo>
                  <a:pt x="11238" y="1295"/>
                </a:lnTo>
                <a:lnTo>
                  <a:pt x="11251" y="1295"/>
                </a:lnTo>
                <a:lnTo>
                  <a:pt x="11265" y="1296"/>
                </a:lnTo>
                <a:lnTo>
                  <a:pt x="11278" y="1298"/>
                </a:lnTo>
                <a:lnTo>
                  <a:pt x="11290" y="1300"/>
                </a:lnTo>
                <a:lnTo>
                  <a:pt x="11302" y="1304"/>
                </a:lnTo>
                <a:lnTo>
                  <a:pt x="11313" y="1308"/>
                </a:lnTo>
                <a:lnTo>
                  <a:pt x="11324" y="1312"/>
                </a:lnTo>
                <a:lnTo>
                  <a:pt x="11335" y="1317"/>
                </a:lnTo>
                <a:lnTo>
                  <a:pt x="11354" y="1328"/>
                </a:lnTo>
                <a:lnTo>
                  <a:pt x="11372" y="1341"/>
                </a:lnTo>
                <a:lnTo>
                  <a:pt x="11388" y="1354"/>
                </a:lnTo>
                <a:lnTo>
                  <a:pt x="11402" y="1368"/>
                </a:lnTo>
                <a:lnTo>
                  <a:pt x="11414" y="1384"/>
                </a:lnTo>
                <a:lnTo>
                  <a:pt x="11426" y="1400"/>
                </a:lnTo>
                <a:lnTo>
                  <a:pt x="11430" y="1408"/>
                </a:lnTo>
                <a:lnTo>
                  <a:pt x="11434" y="1418"/>
                </a:lnTo>
                <a:lnTo>
                  <a:pt x="11438" y="1426"/>
                </a:lnTo>
                <a:lnTo>
                  <a:pt x="11441" y="1435"/>
                </a:lnTo>
                <a:lnTo>
                  <a:pt x="11446" y="1453"/>
                </a:lnTo>
                <a:lnTo>
                  <a:pt x="11451" y="1470"/>
                </a:lnTo>
                <a:lnTo>
                  <a:pt x="11455" y="1486"/>
                </a:lnTo>
                <a:lnTo>
                  <a:pt x="11458" y="1499"/>
                </a:lnTo>
                <a:lnTo>
                  <a:pt x="11828" y="1388"/>
                </a:lnTo>
                <a:lnTo>
                  <a:pt x="11823" y="1365"/>
                </a:lnTo>
                <a:lnTo>
                  <a:pt x="11817" y="1342"/>
                </a:lnTo>
                <a:lnTo>
                  <a:pt x="11810" y="1320"/>
                </a:lnTo>
                <a:lnTo>
                  <a:pt x="11802" y="1297"/>
                </a:lnTo>
                <a:lnTo>
                  <a:pt x="11793" y="1275"/>
                </a:lnTo>
                <a:lnTo>
                  <a:pt x="11784" y="1253"/>
                </a:lnTo>
                <a:lnTo>
                  <a:pt x="11774" y="1232"/>
                </a:lnTo>
                <a:lnTo>
                  <a:pt x="11763" y="1210"/>
                </a:lnTo>
                <a:lnTo>
                  <a:pt x="11751" y="1188"/>
                </a:lnTo>
                <a:lnTo>
                  <a:pt x="11738" y="1168"/>
                </a:lnTo>
                <a:lnTo>
                  <a:pt x="11725" y="1148"/>
                </a:lnTo>
                <a:lnTo>
                  <a:pt x="11711" y="1129"/>
                </a:lnTo>
                <a:lnTo>
                  <a:pt x="11695" y="1110"/>
                </a:lnTo>
                <a:lnTo>
                  <a:pt x="11679" y="1093"/>
                </a:lnTo>
                <a:lnTo>
                  <a:pt x="11662" y="1075"/>
                </a:lnTo>
                <a:lnTo>
                  <a:pt x="11645" y="1059"/>
                </a:lnTo>
                <a:lnTo>
                  <a:pt x="11625" y="1043"/>
                </a:lnTo>
                <a:lnTo>
                  <a:pt x="11606" y="1028"/>
                </a:lnTo>
                <a:lnTo>
                  <a:pt x="11585" y="1014"/>
                </a:lnTo>
                <a:lnTo>
                  <a:pt x="11564" y="1000"/>
                </a:lnTo>
                <a:lnTo>
                  <a:pt x="11542" y="987"/>
                </a:lnTo>
                <a:lnTo>
                  <a:pt x="11518" y="976"/>
                </a:lnTo>
                <a:lnTo>
                  <a:pt x="11495" y="964"/>
                </a:lnTo>
                <a:lnTo>
                  <a:pt x="11469" y="954"/>
                </a:lnTo>
                <a:lnTo>
                  <a:pt x="11444" y="945"/>
                </a:lnTo>
                <a:lnTo>
                  <a:pt x="11416" y="937"/>
                </a:lnTo>
                <a:lnTo>
                  <a:pt x="11389" y="930"/>
                </a:lnTo>
                <a:lnTo>
                  <a:pt x="11360" y="924"/>
                </a:lnTo>
                <a:lnTo>
                  <a:pt x="11331" y="920"/>
                </a:lnTo>
                <a:lnTo>
                  <a:pt x="11300" y="917"/>
                </a:lnTo>
                <a:lnTo>
                  <a:pt x="11270" y="916"/>
                </a:lnTo>
                <a:lnTo>
                  <a:pt x="11238" y="915"/>
                </a:lnTo>
                <a:lnTo>
                  <a:pt x="11197" y="916"/>
                </a:lnTo>
                <a:lnTo>
                  <a:pt x="11159" y="918"/>
                </a:lnTo>
                <a:lnTo>
                  <a:pt x="11122" y="922"/>
                </a:lnTo>
                <a:lnTo>
                  <a:pt x="11086" y="928"/>
                </a:lnTo>
                <a:lnTo>
                  <a:pt x="11069" y="932"/>
                </a:lnTo>
                <a:lnTo>
                  <a:pt x="11052" y="937"/>
                </a:lnTo>
                <a:lnTo>
                  <a:pt x="11035" y="941"/>
                </a:lnTo>
                <a:lnTo>
                  <a:pt x="11019" y="946"/>
                </a:lnTo>
                <a:lnTo>
                  <a:pt x="11004" y="951"/>
                </a:lnTo>
                <a:lnTo>
                  <a:pt x="10989" y="957"/>
                </a:lnTo>
                <a:lnTo>
                  <a:pt x="10973" y="963"/>
                </a:lnTo>
                <a:lnTo>
                  <a:pt x="10959" y="970"/>
                </a:lnTo>
                <a:lnTo>
                  <a:pt x="10932" y="985"/>
                </a:lnTo>
                <a:lnTo>
                  <a:pt x="10904" y="1000"/>
                </a:lnTo>
                <a:lnTo>
                  <a:pt x="10879" y="1017"/>
                </a:lnTo>
                <a:lnTo>
                  <a:pt x="10855" y="1034"/>
                </a:lnTo>
                <a:lnTo>
                  <a:pt x="10833" y="1053"/>
                </a:lnTo>
                <a:lnTo>
                  <a:pt x="10811" y="1071"/>
                </a:lnTo>
                <a:lnTo>
                  <a:pt x="10792" y="1092"/>
                </a:lnTo>
                <a:lnTo>
                  <a:pt x="10773" y="1113"/>
                </a:lnTo>
                <a:lnTo>
                  <a:pt x="10756" y="1135"/>
                </a:lnTo>
                <a:lnTo>
                  <a:pt x="10740" y="1158"/>
                </a:lnTo>
                <a:lnTo>
                  <a:pt x="10725" y="1181"/>
                </a:lnTo>
                <a:lnTo>
                  <a:pt x="10712" y="1205"/>
                </a:lnTo>
                <a:lnTo>
                  <a:pt x="10699" y="1230"/>
                </a:lnTo>
                <a:lnTo>
                  <a:pt x="10688" y="1255"/>
                </a:lnTo>
                <a:lnTo>
                  <a:pt x="10678" y="1281"/>
                </a:lnTo>
                <a:lnTo>
                  <a:pt x="10670" y="1308"/>
                </a:lnTo>
                <a:lnTo>
                  <a:pt x="10662" y="1334"/>
                </a:lnTo>
                <a:lnTo>
                  <a:pt x="10656" y="1361"/>
                </a:lnTo>
                <a:lnTo>
                  <a:pt x="10649" y="1388"/>
                </a:lnTo>
                <a:lnTo>
                  <a:pt x="10645" y="1415"/>
                </a:lnTo>
                <a:lnTo>
                  <a:pt x="10642" y="1441"/>
                </a:lnTo>
                <a:lnTo>
                  <a:pt x="10639" y="1468"/>
                </a:lnTo>
                <a:lnTo>
                  <a:pt x="10638" y="1495"/>
                </a:lnTo>
                <a:lnTo>
                  <a:pt x="10637" y="1522"/>
                </a:lnTo>
                <a:lnTo>
                  <a:pt x="10637" y="2195"/>
                </a:lnTo>
                <a:lnTo>
                  <a:pt x="10638" y="2227"/>
                </a:lnTo>
                <a:lnTo>
                  <a:pt x="10639" y="2259"/>
                </a:lnTo>
                <a:lnTo>
                  <a:pt x="10642" y="2289"/>
                </a:lnTo>
                <a:lnTo>
                  <a:pt x="10645" y="2320"/>
                </a:lnTo>
                <a:lnTo>
                  <a:pt x="10650" y="2351"/>
                </a:lnTo>
                <a:lnTo>
                  <a:pt x="10656" y="2381"/>
                </a:lnTo>
                <a:lnTo>
                  <a:pt x="10663" y="2411"/>
                </a:lnTo>
                <a:lnTo>
                  <a:pt x="10671" y="2440"/>
                </a:lnTo>
                <a:lnTo>
                  <a:pt x="10680" y="2468"/>
                </a:lnTo>
                <a:lnTo>
                  <a:pt x="10690" y="2497"/>
                </a:lnTo>
                <a:lnTo>
                  <a:pt x="10701" y="2524"/>
                </a:lnTo>
                <a:lnTo>
                  <a:pt x="10714" y="2550"/>
                </a:lnTo>
                <a:lnTo>
                  <a:pt x="10727" y="2575"/>
                </a:lnTo>
                <a:lnTo>
                  <a:pt x="10742" y="2599"/>
                </a:lnTo>
                <a:lnTo>
                  <a:pt x="10758" y="2623"/>
                </a:lnTo>
                <a:lnTo>
                  <a:pt x="10776" y="2645"/>
                </a:lnTo>
                <a:lnTo>
                  <a:pt x="10794" y="2667"/>
                </a:lnTo>
                <a:lnTo>
                  <a:pt x="10814" y="2687"/>
                </a:lnTo>
                <a:lnTo>
                  <a:pt x="10836" y="2706"/>
                </a:lnTo>
                <a:lnTo>
                  <a:pt x="10858" y="2724"/>
                </a:lnTo>
                <a:lnTo>
                  <a:pt x="10882" y="2741"/>
                </a:lnTo>
                <a:lnTo>
                  <a:pt x="10907" y="2757"/>
                </a:lnTo>
                <a:lnTo>
                  <a:pt x="10934" y="2772"/>
                </a:lnTo>
                <a:lnTo>
                  <a:pt x="10962" y="2785"/>
                </a:lnTo>
                <a:lnTo>
                  <a:pt x="10976" y="2791"/>
                </a:lnTo>
                <a:lnTo>
                  <a:pt x="10991" y="2797"/>
                </a:lnTo>
                <a:lnTo>
                  <a:pt x="11006" y="2802"/>
                </a:lnTo>
                <a:lnTo>
                  <a:pt x="11021" y="2808"/>
                </a:lnTo>
                <a:lnTo>
                  <a:pt x="11054" y="2817"/>
                </a:lnTo>
                <a:lnTo>
                  <a:pt x="11087" y="2824"/>
                </a:lnTo>
                <a:lnTo>
                  <a:pt x="11123" y="2830"/>
                </a:lnTo>
                <a:lnTo>
                  <a:pt x="11160" y="2834"/>
                </a:lnTo>
                <a:lnTo>
                  <a:pt x="11198" y="2836"/>
                </a:lnTo>
                <a:lnTo>
                  <a:pt x="11238" y="2837"/>
                </a:lnTo>
                <a:lnTo>
                  <a:pt x="11267" y="2836"/>
                </a:lnTo>
                <a:lnTo>
                  <a:pt x="11294" y="2835"/>
                </a:lnTo>
                <a:lnTo>
                  <a:pt x="11322" y="2833"/>
                </a:lnTo>
                <a:lnTo>
                  <a:pt x="11348" y="2829"/>
                </a:lnTo>
                <a:lnTo>
                  <a:pt x="11374" y="2825"/>
                </a:lnTo>
                <a:lnTo>
                  <a:pt x="11400" y="2820"/>
                </a:lnTo>
                <a:lnTo>
                  <a:pt x="11425" y="2813"/>
                </a:lnTo>
                <a:lnTo>
                  <a:pt x="11449" y="2806"/>
                </a:lnTo>
                <a:lnTo>
                  <a:pt x="11473" y="2797"/>
                </a:lnTo>
                <a:lnTo>
                  <a:pt x="11497" y="2788"/>
                </a:lnTo>
                <a:lnTo>
                  <a:pt x="11519" y="2778"/>
                </a:lnTo>
                <a:lnTo>
                  <a:pt x="11542" y="2767"/>
                </a:lnTo>
                <a:lnTo>
                  <a:pt x="11563" y="2754"/>
                </a:lnTo>
                <a:lnTo>
                  <a:pt x="11584" y="2742"/>
                </a:lnTo>
                <a:lnTo>
                  <a:pt x="11605" y="2727"/>
                </a:lnTo>
                <a:lnTo>
                  <a:pt x="11625" y="2712"/>
                </a:lnTo>
                <a:lnTo>
                  <a:pt x="11645" y="2696"/>
                </a:lnTo>
                <a:lnTo>
                  <a:pt x="11663" y="2679"/>
                </a:lnTo>
                <a:lnTo>
                  <a:pt x="11681" y="2662"/>
                </a:lnTo>
                <a:lnTo>
                  <a:pt x="11697" y="2643"/>
                </a:lnTo>
                <a:lnTo>
                  <a:pt x="11713" y="2625"/>
                </a:lnTo>
                <a:lnTo>
                  <a:pt x="11728" y="2605"/>
                </a:lnTo>
                <a:lnTo>
                  <a:pt x="11741" y="2585"/>
                </a:lnTo>
                <a:lnTo>
                  <a:pt x="11755" y="2563"/>
                </a:lnTo>
                <a:lnTo>
                  <a:pt x="11767" y="2541"/>
                </a:lnTo>
                <a:lnTo>
                  <a:pt x="11778" y="2519"/>
                </a:lnTo>
                <a:lnTo>
                  <a:pt x="11788" y="2495"/>
                </a:lnTo>
                <a:lnTo>
                  <a:pt x="11797" y="2470"/>
                </a:lnTo>
                <a:lnTo>
                  <a:pt x="11805" y="2446"/>
                </a:lnTo>
                <a:lnTo>
                  <a:pt x="11813" y="2420"/>
                </a:lnTo>
                <a:lnTo>
                  <a:pt x="11819" y="2393"/>
                </a:lnTo>
                <a:lnTo>
                  <a:pt x="11825" y="2367"/>
                </a:lnTo>
                <a:lnTo>
                  <a:pt x="11454" y="2258"/>
                </a:lnTo>
                <a:lnTo>
                  <a:pt x="11450" y="2280"/>
                </a:lnTo>
                <a:lnTo>
                  <a:pt x="11445" y="2302"/>
                </a:lnTo>
                <a:lnTo>
                  <a:pt x="11438" y="2321"/>
                </a:lnTo>
                <a:lnTo>
                  <a:pt x="11430" y="2340"/>
                </a:lnTo>
                <a:lnTo>
                  <a:pt x="11419" y="2358"/>
                </a:lnTo>
                <a:lnTo>
                  <a:pt x="11408" y="2374"/>
                </a:lnTo>
                <a:lnTo>
                  <a:pt x="11395" y="2389"/>
                </a:lnTo>
                <a:lnTo>
                  <a:pt x="11381" y="2404"/>
                </a:lnTo>
                <a:lnTo>
                  <a:pt x="11364" y="2416"/>
                </a:lnTo>
                <a:lnTo>
                  <a:pt x="11348" y="2426"/>
                </a:lnTo>
                <a:lnTo>
                  <a:pt x="11332" y="2435"/>
                </a:lnTo>
                <a:lnTo>
                  <a:pt x="11313" y="2443"/>
                </a:lnTo>
                <a:lnTo>
                  <a:pt x="11296" y="2449"/>
                </a:lnTo>
                <a:lnTo>
                  <a:pt x="11277" y="2453"/>
                </a:lnTo>
                <a:lnTo>
                  <a:pt x="11257" y="2455"/>
                </a:lnTo>
                <a:lnTo>
                  <a:pt x="11238" y="2456"/>
                </a:lnTo>
                <a:lnTo>
                  <a:pt x="11224" y="2456"/>
                </a:lnTo>
                <a:lnTo>
                  <a:pt x="11210" y="2455"/>
                </a:lnTo>
                <a:lnTo>
                  <a:pt x="11196" y="2454"/>
                </a:lnTo>
                <a:lnTo>
                  <a:pt x="11184" y="2452"/>
                </a:lnTo>
                <a:lnTo>
                  <a:pt x="11172" y="2450"/>
                </a:lnTo>
                <a:lnTo>
                  <a:pt x="11161" y="2447"/>
                </a:lnTo>
                <a:lnTo>
                  <a:pt x="11150" y="2443"/>
                </a:lnTo>
                <a:lnTo>
                  <a:pt x="11139" y="2439"/>
                </a:lnTo>
                <a:lnTo>
                  <a:pt x="11129" y="2434"/>
                </a:lnTo>
                <a:lnTo>
                  <a:pt x="11120" y="2429"/>
                </a:lnTo>
                <a:lnTo>
                  <a:pt x="11111" y="2423"/>
                </a:lnTo>
                <a:lnTo>
                  <a:pt x="11103" y="2417"/>
                </a:lnTo>
                <a:lnTo>
                  <a:pt x="11095" y="2410"/>
                </a:lnTo>
                <a:lnTo>
                  <a:pt x="11087" y="2403"/>
                </a:lnTo>
                <a:lnTo>
                  <a:pt x="11081" y="2394"/>
                </a:lnTo>
                <a:lnTo>
                  <a:pt x="11075" y="2386"/>
                </a:lnTo>
                <a:lnTo>
                  <a:pt x="11064" y="2368"/>
                </a:lnTo>
                <a:lnTo>
                  <a:pt x="11054" y="2348"/>
                </a:lnTo>
                <a:lnTo>
                  <a:pt x="11046" y="2328"/>
                </a:lnTo>
                <a:lnTo>
                  <a:pt x="11040" y="2306"/>
                </a:lnTo>
                <a:lnTo>
                  <a:pt x="11034" y="2282"/>
                </a:lnTo>
                <a:lnTo>
                  <a:pt x="11030" y="2259"/>
                </a:lnTo>
                <a:lnTo>
                  <a:pt x="11028" y="2233"/>
                </a:lnTo>
                <a:lnTo>
                  <a:pt x="11027" y="2206"/>
                </a:lnTo>
                <a:lnTo>
                  <a:pt x="11027" y="1505"/>
                </a:lnTo>
                <a:lnTo>
                  <a:pt x="11028" y="1488"/>
                </a:lnTo>
                <a:lnTo>
                  <a:pt x="11030" y="1471"/>
                </a:lnTo>
                <a:lnTo>
                  <a:pt x="11033" y="1454"/>
                </a:lnTo>
                <a:lnTo>
                  <a:pt x="11039" y="1435"/>
                </a:lnTo>
                <a:close/>
                <a:moveTo>
                  <a:pt x="9256" y="2645"/>
                </a:moveTo>
                <a:lnTo>
                  <a:pt x="9275" y="2667"/>
                </a:lnTo>
                <a:lnTo>
                  <a:pt x="9295" y="2687"/>
                </a:lnTo>
                <a:lnTo>
                  <a:pt x="9316" y="2706"/>
                </a:lnTo>
                <a:lnTo>
                  <a:pt x="9339" y="2724"/>
                </a:lnTo>
                <a:lnTo>
                  <a:pt x="9363" y="2741"/>
                </a:lnTo>
                <a:lnTo>
                  <a:pt x="9389" y="2757"/>
                </a:lnTo>
                <a:lnTo>
                  <a:pt x="9415" y="2772"/>
                </a:lnTo>
                <a:lnTo>
                  <a:pt x="9443" y="2785"/>
                </a:lnTo>
                <a:lnTo>
                  <a:pt x="9457" y="2791"/>
                </a:lnTo>
                <a:lnTo>
                  <a:pt x="9472" y="2797"/>
                </a:lnTo>
                <a:lnTo>
                  <a:pt x="9487" y="2802"/>
                </a:lnTo>
                <a:lnTo>
                  <a:pt x="9503" y="2808"/>
                </a:lnTo>
                <a:lnTo>
                  <a:pt x="9535" y="2817"/>
                </a:lnTo>
                <a:lnTo>
                  <a:pt x="9569" y="2824"/>
                </a:lnTo>
                <a:lnTo>
                  <a:pt x="9604" y="2830"/>
                </a:lnTo>
                <a:lnTo>
                  <a:pt x="9641" y="2834"/>
                </a:lnTo>
                <a:lnTo>
                  <a:pt x="9680" y="2836"/>
                </a:lnTo>
                <a:lnTo>
                  <a:pt x="9720" y="2837"/>
                </a:lnTo>
                <a:lnTo>
                  <a:pt x="9747" y="2836"/>
                </a:lnTo>
                <a:lnTo>
                  <a:pt x="9776" y="2835"/>
                </a:lnTo>
                <a:lnTo>
                  <a:pt x="9802" y="2833"/>
                </a:lnTo>
                <a:lnTo>
                  <a:pt x="9829" y="2829"/>
                </a:lnTo>
                <a:lnTo>
                  <a:pt x="9855" y="2825"/>
                </a:lnTo>
                <a:lnTo>
                  <a:pt x="9880" y="2820"/>
                </a:lnTo>
                <a:lnTo>
                  <a:pt x="9906" y="2813"/>
                </a:lnTo>
                <a:lnTo>
                  <a:pt x="9930" y="2806"/>
                </a:lnTo>
                <a:lnTo>
                  <a:pt x="9954" y="2797"/>
                </a:lnTo>
                <a:lnTo>
                  <a:pt x="9977" y="2788"/>
                </a:lnTo>
                <a:lnTo>
                  <a:pt x="10001" y="2778"/>
                </a:lnTo>
                <a:lnTo>
                  <a:pt x="10023" y="2767"/>
                </a:lnTo>
                <a:lnTo>
                  <a:pt x="10044" y="2754"/>
                </a:lnTo>
                <a:lnTo>
                  <a:pt x="10066" y="2742"/>
                </a:lnTo>
                <a:lnTo>
                  <a:pt x="10086" y="2727"/>
                </a:lnTo>
                <a:lnTo>
                  <a:pt x="10107" y="2712"/>
                </a:lnTo>
                <a:lnTo>
                  <a:pt x="10126" y="2696"/>
                </a:lnTo>
                <a:lnTo>
                  <a:pt x="10144" y="2679"/>
                </a:lnTo>
                <a:lnTo>
                  <a:pt x="10162" y="2662"/>
                </a:lnTo>
                <a:lnTo>
                  <a:pt x="10178" y="2643"/>
                </a:lnTo>
                <a:lnTo>
                  <a:pt x="10194" y="2625"/>
                </a:lnTo>
                <a:lnTo>
                  <a:pt x="10208" y="2605"/>
                </a:lnTo>
                <a:lnTo>
                  <a:pt x="10223" y="2585"/>
                </a:lnTo>
                <a:lnTo>
                  <a:pt x="10236" y="2563"/>
                </a:lnTo>
                <a:lnTo>
                  <a:pt x="10248" y="2541"/>
                </a:lnTo>
                <a:lnTo>
                  <a:pt x="10259" y="2519"/>
                </a:lnTo>
                <a:lnTo>
                  <a:pt x="10270" y="2495"/>
                </a:lnTo>
                <a:lnTo>
                  <a:pt x="10279" y="2470"/>
                </a:lnTo>
                <a:lnTo>
                  <a:pt x="10287" y="2446"/>
                </a:lnTo>
                <a:lnTo>
                  <a:pt x="10294" y="2420"/>
                </a:lnTo>
                <a:lnTo>
                  <a:pt x="10300" y="2393"/>
                </a:lnTo>
                <a:lnTo>
                  <a:pt x="10306" y="2367"/>
                </a:lnTo>
                <a:lnTo>
                  <a:pt x="9934" y="2258"/>
                </a:lnTo>
                <a:lnTo>
                  <a:pt x="9930" y="2280"/>
                </a:lnTo>
                <a:lnTo>
                  <a:pt x="9925" y="2302"/>
                </a:lnTo>
                <a:lnTo>
                  <a:pt x="9919" y="2321"/>
                </a:lnTo>
                <a:lnTo>
                  <a:pt x="9910" y="2341"/>
                </a:lnTo>
                <a:lnTo>
                  <a:pt x="9901" y="2358"/>
                </a:lnTo>
                <a:lnTo>
                  <a:pt x="9889" y="2374"/>
                </a:lnTo>
                <a:lnTo>
                  <a:pt x="9876" y="2389"/>
                </a:lnTo>
                <a:lnTo>
                  <a:pt x="9861" y="2404"/>
                </a:lnTo>
                <a:lnTo>
                  <a:pt x="9846" y="2416"/>
                </a:lnTo>
                <a:lnTo>
                  <a:pt x="9830" y="2426"/>
                </a:lnTo>
                <a:lnTo>
                  <a:pt x="9812" y="2435"/>
                </a:lnTo>
                <a:lnTo>
                  <a:pt x="9795" y="2443"/>
                </a:lnTo>
                <a:lnTo>
                  <a:pt x="9777" y="2449"/>
                </a:lnTo>
                <a:lnTo>
                  <a:pt x="9758" y="2453"/>
                </a:lnTo>
                <a:lnTo>
                  <a:pt x="9739" y="2455"/>
                </a:lnTo>
                <a:lnTo>
                  <a:pt x="9720" y="2456"/>
                </a:lnTo>
                <a:lnTo>
                  <a:pt x="9705" y="2456"/>
                </a:lnTo>
                <a:lnTo>
                  <a:pt x="9691" y="2455"/>
                </a:lnTo>
                <a:lnTo>
                  <a:pt x="9678" y="2454"/>
                </a:lnTo>
                <a:lnTo>
                  <a:pt x="9665" y="2452"/>
                </a:lnTo>
                <a:lnTo>
                  <a:pt x="9653" y="2450"/>
                </a:lnTo>
                <a:lnTo>
                  <a:pt x="9641" y="2447"/>
                </a:lnTo>
                <a:lnTo>
                  <a:pt x="9630" y="2443"/>
                </a:lnTo>
                <a:lnTo>
                  <a:pt x="9620" y="2439"/>
                </a:lnTo>
                <a:lnTo>
                  <a:pt x="9610" y="2434"/>
                </a:lnTo>
                <a:lnTo>
                  <a:pt x="9600" y="2429"/>
                </a:lnTo>
                <a:lnTo>
                  <a:pt x="9591" y="2423"/>
                </a:lnTo>
                <a:lnTo>
                  <a:pt x="9583" y="2417"/>
                </a:lnTo>
                <a:lnTo>
                  <a:pt x="9576" y="2410"/>
                </a:lnTo>
                <a:lnTo>
                  <a:pt x="9569" y="2403"/>
                </a:lnTo>
                <a:lnTo>
                  <a:pt x="9562" y="2394"/>
                </a:lnTo>
                <a:lnTo>
                  <a:pt x="9556" y="2386"/>
                </a:lnTo>
                <a:lnTo>
                  <a:pt x="9544" y="2368"/>
                </a:lnTo>
                <a:lnTo>
                  <a:pt x="9535" y="2348"/>
                </a:lnTo>
                <a:lnTo>
                  <a:pt x="9527" y="2328"/>
                </a:lnTo>
                <a:lnTo>
                  <a:pt x="9520" y="2306"/>
                </a:lnTo>
                <a:lnTo>
                  <a:pt x="9515" y="2282"/>
                </a:lnTo>
                <a:lnTo>
                  <a:pt x="9512" y="2259"/>
                </a:lnTo>
                <a:lnTo>
                  <a:pt x="9509" y="2233"/>
                </a:lnTo>
                <a:lnTo>
                  <a:pt x="9509" y="2206"/>
                </a:lnTo>
                <a:lnTo>
                  <a:pt x="9509" y="1505"/>
                </a:lnTo>
                <a:lnTo>
                  <a:pt x="9509" y="1488"/>
                </a:lnTo>
                <a:lnTo>
                  <a:pt x="9511" y="1471"/>
                </a:lnTo>
                <a:lnTo>
                  <a:pt x="9515" y="1454"/>
                </a:lnTo>
                <a:lnTo>
                  <a:pt x="9520" y="1435"/>
                </a:lnTo>
                <a:lnTo>
                  <a:pt x="9526" y="1418"/>
                </a:lnTo>
                <a:lnTo>
                  <a:pt x="9533" y="1400"/>
                </a:lnTo>
                <a:lnTo>
                  <a:pt x="9543" y="1384"/>
                </a:lnTo>
                <a:lnTo>
                  <a:pt x="9555" y="1367"/>
                </a:lnTo>
                <a:lnTo>
                  <a:pt x="9561" y="1360"/>
                </a:lnTo>
                <a:lnTo>
                  <a:pt x="9568" y="1353"/>
                </a:lnTo>
                <a:lnTo>
                  <a:pt x="9575" y="1346"/>
                </a:lnTo>
                <a:lnTo>
                  <a:pt x="9583" y="1339"/>
                </a:lnTo>
                <a:lnTo>
                  <a:pt x="9591" y="1332"/>
                </a:lnTo>
                <a:lnTo>
                  <a:pt x="9599" y="1326"/>
                </a:lnTo>
                <a:lnTo>
                  <a:pt x="9609" y="1321"/>
                </a:lnTo>
                <a:lnTo>
                  <a:pt x="9619" y="1316"/>
                </a:lnTo>
                <a:lnTo>
                  <a:pt x="9629" y="1311"/>
                </a:lnTo>
                <a:lnTo>
                  <a:pt x="9640" y="1307"/>
                </a:lnTo>
                <a:lnTo>
                  <a:pt x="9651" y="1304"/>
                </a:lnTo>
                <a:lnTo>
                  <a:pt x="9664" y="1300"/>
                </a:lnTo>
                <a:lnTo>
                  <a:pt x="9677" y="1298"/>
                </a:lnTo>
                <a:lnTo>
                  <a:pt x="9690" y="1296"/>
                </a:lnTo>
                <a:lnTo>
                  <a:pt x="9704" y="1295"/>
                </a:lnTo>
                <a:lnTo>
                  <a:pt x="9720" y="1295"/>
                </a:lnTo>
                <a:lnTo>
                  <a:pt x="9733" y="1295"/>
                </a:lnTo>
                <a:lnTo>
                  <a:pt x="9746" y="1296"/>
                </a:lnTo>
                <a:lnTo>
                  <a:pt x="9759" y="1298"/>
                </a:lnTo>
                <a:lnTo>
                  <a:pt x="9771" y="1300"/>
                </a:lnTo>
                <a:lnTo>
                  <a:pt x="9783" y="1304"/>
                </a:lnTo>
                <a:lnTo>
                  <a:pt x="9794" y="1308"/>
                </a:lnTo>
                <a:lnTo>
                  <a:pt x="9805" y="1312"/>
                </a:lnTo>
                <a:lnTo>
                  <a:pt x="9815" y="1317"/>
                </a:lnTo>
                <a:lnTo>
                  <a:pt x="9835" y="1328"/>
                </a:lnTo>
                <a:lnTo>
                  <a:pt x="9852" y="1341"/>
                </a:lnTo>
                <a:lnTo>
                  <a:pt x="9868" y="1354"/>
                </a:lnTo>
                <a:lnTo>
                  <a:pt x="9883" y="1368"/>
                </a:lnTo>
                <a:lnTo>
                  <a:pt x="9895" y="1384"/>
                </a:lnTo>
                <a:lnTo>
                  <a:pt x="9906" y="1400"/>
                </a:lnTo>
                <a:lnTo>
                  <a:pt x="9915" y="1418"/>
                </a:lnTo>
                <a:lnTo>
                  <a:pt x="9922" y="1435"/>
                </a:lnTo>
                <a:lnTo>
                  <a:pt x="9927" y="1453"/>
                </a:lnTo>
                <a:lnTo>
                  <a:pt x="9932" y="1470"/>
                </a:lnTo>
                <a:lnTo>
                  <a:pt x="9936" y="1486"/>
                </a:lnTo>
                <a:lnTo>
                  <a:pt x="9940" y="1499"/>
                </a:lnTo>
                <a:lnTo>
                  <a:pt x="10308" y="1388"/>
                </a:lnTo>
                <a:lnTo>
                  <a:pt x="10303" y="1365"/>
                </a:lnTo>
                <a:lnTo>
                  <a:pt x="10298" y="1343"/>
                </a:lnTo>
                <a:lnTo>
                  <a:pt x="10291" y="1320"/>
                </a:lnTo>
                <a:lnTo>
                  <a:pt x="10283" y="1297"/>
                </a:lnTo>
                <a:lnTo>
                  <a:pt x="10275" y="1275"/>
                </a:lnTo>
                <a:lnTo>
                  <a:pt x="10265" y="1253"/>
                </a:lnTo>
                <a:lnTo>
                  <a:pt x="10255" y="1232"/>
                </a:lnTo>
                <a:lnTo>
                  <a:pt x="10244" y="1210"/>
                </a:lnTo>
                <a:lnTo>
                  <a:pt x="10232" y="1188"/>
                </a:lnTo>
                <a:lnTo>
                  <a:pt x="10219" y="1168"/>
                </a:lnTo>
                <a:lnTo>
                  <a:pt x="10205" y="1148"/>
                </a:lnTo>
                <a:lnTo>
                  <a:pt x="10191" y="1129"/>
                </a:lnTo>
                <a:lnTo>
                  <a:pt x="10176" y="1110"/>
                </a:lnTo>
                <a:lnTo>
                  <a:pt x="10160" y="1093"/>
                </a:lnTo>
                <a:lnTo>
                  <a:pt x="10142" y="1075"/>
                </a:lnTo>
                <a:lnTo>
                  <a:pt x="10125" y="1059"/>
                </a:lnTo>
                <a:lnTo>
                  <a:pt x="10107" y="1043"/>
                </a:lnTo>
                <a:lnTo>
                  <a:pt x="10087" y="1028"/>
                </a:lnTo>
                <a:lnTo>
                  <a:pt x="10067" y="1014"/>
                </a:lnTo>
                <a:lnTo>
                  <a:pt x="10045" y="999"/>
                </a:lnTo>
                <a:lnTo>
                  <a:pt x="10023" y="987"/>
                </a:lnTo>
                <a:lnTo>
                  <a:pt x="10000" y="976"/>
                </a:lnTo>
                <a:lnTo>
                  <a:pt x="9975" y="964"/>
                </a:lnTo>
                <a:lnTo>
                  <a:pt x="9950" y="954"/>
                </a:lnTo>
                <a:lnTo>
                  <a:pt x="9924" y="945"/>
                </a:lnTo>
                <a:lnTo>
                  <a:pt x="9898" y="937"/>
                </a:lnTo>
                <a:lnTo>
                  <a:pt x="9869" y="930"/>
                </a:lnTo>
                <a:lnTo>
                  <a:pt x="9841" y="924"/>
                </a:lnTo>
                <a:lnTo>
                  <a:pt x="9812" y="920"/>
                </a:lnTo>
                <a:lnTo>
                  <a:pt x="9782" y="917"/>
                </a:lnTo>
                <a:lnTo>
                  <a:pt x="9751" y="916"/>
                </a:lnTo>
                <a:lnTo>
                  <a:pt x="9720" y="915"/>
                </a:lnTo>
                <a:lnTo>
                  <a:pt x="9679" y="916"/>
                </a:lnTo>
                <a:lnTo>
                  <a:pt x="9640" y="918"/>
                </a:lnTo>
                <a:lnTo>
                  <a:pt x="9602" y="922"/>
                </a:lnTo>
                <a:lnTo>
                  <a:pt x="9567" y="928"/>
                </a:lnTo>
                <a:lnTo>
                  <a:pt x="9549" y="932"/>
                </a:lnTo>
                <a:lnTo>
                  <a:pt x="9532" y="937"/>
                </a:lnTo>
                <a:lnTo>
                  <a:pt x="9516" y="941"/>
                </a:lnTo>
                <a:lnTo>
                  <a:pt x="9500" y="946"/>
                </a:lnTo>
                <a:lnTo>
                  <a:pt x="9484" y="951"/>
                </a:lnTo>
                <a:lnTo>
                  <a:pt x="9469" y="957"/>
                </a:lnTo>
                <a:lnTo>
                  <a:pt x="9454" y="963"/>
                </a:lnTo>
                <a:lnTo>
                  <a:pt x="9439" y="970"/>
                </a:lnTo>
                <a:lnTo>
                  <a:pt x="9412" y="985"/>
                </a:lnTo>
                <a:lnTo>
                  <a:pt x="9385" y="1000"/>
                </a:lnTo>
                <a:lnTo>
                  <a:pt x="9360" y="1017"/>
                </a:lnTo>
                <a:lnTo>
                  <a:pt x="9337" y="1034"/>
                </a:lnTo>
                <a:lnTo>
                  <a:pt x="9313" y="1053"/>
                </a:lnTo>
                <a:lnTo>
                  <a:pt x="9293" y="1071"/>
                </a:lnTo>
                <a:lnTo>
                  <a:pt x="9272" y="1092"/>
                </a:lnTo>
                <a:lnTo>
                  <a:pt x="9254" y="1113"/>
                </a:lnTo>
                <a:lnTo>
                  <a:pt x="9237" y="1135"/>
                </a:lnTo>
                <a:lnTo>
                  <a:pt x="9220" y="1158"/>
                </a:lnTo>
                <a:lnTo>
                  <a:pt x="9206" y="1181"/>
                </a:lnTo>
                <a:lnTo>
                  <a:pt x="9192" y="1205"/>
                </a:lnTo>
                <a:lnTo>
                  <a:pt x="9180" y="1230"/>
                </a:lnTo>
                <a:lnTo>
                  <a:pt x="9169" y="1255"/>
                </a:lnTo>
                <a:lnTo>
                  <a:pt x="9158" y="1281"/>
                </a:lnTo>
                <a:lnTo>
                  <a:pt x="9150" y="1308"/>
                </a:lnTo>
                <a:lnTo>
                  <a:pt x="9142" y="1334"/>
                </a:lnTo>
                <a:lnTo>
                  <a:pt x="9136" y="1361"/>
                </a:lnTo>
                <a:lnTo>
                  <a:pt x="9130" y="1388"/>
                </a:lnTo>
                <a:lnTo>
                  <a:pt x="9126" y="1415"/>
                </a:lnTo>
                <a:lnTo>
                  <a:pt x="9122" y="1441"/>
                </a:lnTo>
                <a:lnTo>
                  <a:pt x="9119" y="1468"/>
                </a:lnTo>
                <a:lnTo>
                  <a:pt x="9118" y="1495"/>
                </a:lnTo>
                <a:lnTo>
                  <a:pt x="9117" y="1522"/>
                </a:lnTo>
                <a:lnTo>
                  <a:pt x="9117" y="2195"/>
                </a:lnTo>
                <a:lnTo>
                  <a:pt x="9118" y="2227"/>
                </a:lnTo>
                <a:lnTo>
                  <a:pt x="9120" y="2259"/>
                </a:lnTo>
                <a:lnTo>
                  <a:pt x="9122" y="2289"/>
                </a:lnTo>
                <a:lnTo>
                  <a:pt x="9126" y="2320"/>
                </a:lnTo>
                <a:lnTo>
                  <a:pt x="9131" y="2351"/>
                </a:lnTo>
                <a:lnTo>
                  <a:pt x="9137" y="2381"/>
                </a:lnTo>
                <a:lnTo>
                  <a:pt x="9144" y="2411"/>
                </a:lnTo>
                <a:lnTo>
                  <a:pt x="9151" y="2440"/>
                </a:lnTo>
                <a:lnTo>
                  <a:pt x="9160" y="2468"/>
                </a:lnTo>
                <a:lnTo>
                  <a:pt x="9171" y="2497"/>
                </a:lnTo>
                <a:lnTo>
                  <a:pt x="9182" y="2524"/>
                </a:lnTo>
                <a:lnTo>
                  <a:pt x="9195" y="2550"/>
                </a:lnTo>
                <a:lnTo>
                  <a:pt x="9208" y="2575"/>
                </a:lnTo>
                <a:lnTo>
                  <a:pt x="9224" y="2599"/>
                </a:lnTo>
                <a:lnTo>
                  <a:pt x="9239" y="2623"/>
                </a:lnTo>
                <a:lnTo>
                  <a:pt x="9256" y="2645"/>
                </a:lnTo>
                <a:close/>
                <a:moveTo>
                  <a:pt x="7927" y="2206"/>
                </a:moveTo>
                <a:lnTo>
                  <a:pt x="7927" y="1505"/>
                </a:lnTo>
                <a:lnTo>
                  <a:pt x="7928" y="1489"/>
                </a:lnTo>
                <a:lnTo>
                  <a:pt x="7930" y="1471"/>
                </a:lnTo>
                <a:lnTo>
                  <a:pt x="7934" y="1454"/>
                </a:lnTo>
                <a:lnTo>
                  <a:pt x="7939" y="1435"/>
                </a:lnTo>
                <a:lnTo>
                  <a:pt x="7946" y="1418"/>
                </a:lnTo>
                <a:lnTo>
                  <a:pt x="7954" y="1400"/>
                </a:lnTo>
                <a:lnTo>
                  <a:pt x="7965" y="1383"/>
                </a:lnTo>
                <a:lnTo>
                  <a:pt x="7977" y="1367"/>
                </a:lnTo>
                <a:lnTo>
                  <a:pt x="7984" y="1360"/>
                </a:lnTo>
                <a:lnTo>
                  <a:pt x="7991" y="1353"/>
                </a:lnTo>
                <a:lnTo>
                  <a:pt x="7998" y="1346"/>
                </a:lnTo>
                <a:lnTo>
                  <a:pt x="8006" y="1340"/>
                </a:lnTo>
                <a:lnTo>
                  <a:pt x="8015" y="1332"/>
                </a:lnTo>
                <a:lnTo>
                  <a:pt x="8024" y="1327"/>
                </a:lnTo>
                <a:lnTo>
                  <a:pt x="8033" y="1321"/>
                </a:lnTo>
                <a:lnTo>
                  <a:pt x="8043" y="1316"/>
                </a:lnTo>
                <a:lnTo>
                  <a:pt x="8053" y="1311"/>
                </a:lnTo>
                <a:lnTo>
                  <a:pt x="8064" y="1307"/>
                </a:lnTo>
                <a:lnTo>
                  <a:pt x="8077" y="1304"/>
                </a:lnTo>
                <a:lnTo>
                  <a:pt x="8089" y="1300"/>
                </a:lnTo>
                <a:lnTo>
                  <a:pt x="8101" y="1298"/>
                </a:lnTo>
                <a:lnTo>
                  <a:pt x="8114" y="1296"/>
                </a:lnTo>
                <a:lnTo>
                  <a:pt x="8129" y="1295"/>
                </a:lnTo>
                <a:lnTo>
                  <a:pt x="8143" y="1295"/>
                </a:lnTo>
                <a:lnTo>
                  <a:pt x="8157" y="1295"/>
                </a:lnTo>
                <a:lnTo>
                  <a:pt x="8171" y="1296"/>
                </a:lnTo>
                <a:lnTo>
                  <a:pt x="8185" y="1298"/>
                </a:lnTo>
                <a:lnTo>
                  <a:pt x="8197" y="1302"/>
                </a:lnTo>
                <a:lnTo>
                  <a:pt x="8209" y="1305"/>
                </a:lnTo>
                <a:lnTo>
                  <a:pt x="8220" y="1309"/>
                </a:lnTo>
                <a:lnTo>
                  <a:pt x="8230" y="1313"/>
                </a:lnTo>
                <a:lnTo>
                  <a:pt x="8241" y="1318"/>
                </a:lnTo>
                <a:lnTo>
                  <a:pt x="8260" y="1330"/>
                </a:lnTo>
                <a:lnTo>
                  <a:pt x="8276" y="1344"/>
                </a:lnTo>
                <a:lnTo>
                  <a:pt x="8284" y="1351"/>
                </a:lnTo>
                <a:lnTo>
                  <a:pt x="8292" y="1358"/>
                </a:lnTo>
                <a:lnTo>
                  <a:pt x="8299" y="1366"/>
                </a:lnTo>
                <a:lnTo>
                  <a:pt x="8305" y="1373"/>
                </a:lnTo>
                <a:lnTo>
                  <a:pt x="8315" y="1391"/>
                </a:lnTo>
                <a:lnTo>
                  <a:pt x="8325" y="1407"/>
                </a:lnTo>
                <a:lnTo>
                  <a:pt x="8332" y="1425"/>
                </a:lnTo>
                <a:lnTo>
                  <a:pt x="8338" y="1442"/>
                </a:lnTo>
                <a:lnTo>
                  <a:pt x="8343" y="1460"/>
                </a:lnTo>
                <a:lnTo>
                  <a:pt x="8345" y="1475"/>
                </a:lnTo>
                <a:lnTo>
                  <a:pt x="8347" y="1491"/>
                </a:lnTo>
                <a:lnTo>
                  <a:pt x="8347" y="1505"/>
                </a:lnTo>
                <a:lnTo>
                  <a:pt x="8347" y="2252"/>
                </a:lnTo>
                <a:lnTo>
                  <a:pt x="8347" y="2275"/>
                </a:lnTo>
                <a:lnTo>
                  <a:pt x="8344" y="2298"/>
                </a:lnTo>
                <a:lnTo>
                  <a:pt x="8342" y="2308"/>
                </a:lnTo>
                <a:lnTo>
                  <a:pt x="8338" y="2318"/>
                </a:lnTo>
                <a:lnTo>
                  <a:pt x="8335" y="2328"/>
                </a:lnTo>
                <a:lnTo>
                  <a:pt x="8332" y="2338"/>
                </a:lnTo>
                <a:lnTo>
                  <a:pt x="8328" y="2346"/>
                </a:lnTo>
                <a:lnTo>
                  <a:pt x="8324" y="2355"/>
                </a:lnTo>
                <a:lnTo>
                  <a:pt x="8319" y="2364"/>
                </a:lnTo>
                <a:lnTo>
                  <a:pt x="8313" y="2372"/>
                </a:lnTo>
                <a:lnTo>
                  <a:pt x="8308" y="2380"/>
                </a:lnTo>
                <a:lnTo>
                  <a:pt x="8301" y="2387"/>
                </a:lnTo>
                <a:lnTo>
                  <a:pt x="8294" y="2394"/>
                </a:lnTo>
                <a:lnTo>
                  <a:pt x="8287" y="2402"/>
                </a:lnTo>
                <a:lnTo>
                  <a:pt x="8271" y="2415"/>
                </a:lnTo>
                <a:lnTo>
                  <a:pt x="8255" y="2425"/>
                </a:lnTo>
                <a:lnTo>
                  <a:pt x="8238" y="2435"/>
                </a:lnTo>
                <a:lnTo>
                  <a:pt x="8220" y="2443"/>
                </a:lnTo>
                <a:lnTo>
                  <a:pt x="8202" y="2449"/>
                </a:lnTo>
                <a:lnTo>
                  <a:pt x="8183" y="2453"/>
                </a:lnTo>
                <a:lnTo>
                  <a:pt x="8163" y="2455"/>
                </a:lnTo>
                <a:lnTo>
                  <a:pt x="8143" y="2456"/>
                </a:lnTo>
                <a:lnTo>
                  <a:pt x="8129" y="2456"/>
                </a:lnTo>
                <a:lnTo>
                  <a:pt x="8115" y="2455"/>
                </a:lnTo>
                <a:lnTo>
                  <a:pt x="8102" y="2454"/>
                </a:lnTo>
                <a:lnTo>
                  <a:pt x="8089" y="2452"/>
                </a:lnTo>
                <a:lnTo>
                  <a:pt x="8077" y="2450"/>
                </a:lnTo>
                <a:lnTo>
                  <a:pt x="8066" y="2447"/>
                </a:lnTo>
                <a:lnTo>
                  <a:pt x="8054" y="2443"/>
                </a:lnTo>
                <a:lnTo>
                  <a:pt x="8043" y="2439"/>
                </a:lnTo>
                <a:lnTo>
                  <a:pt x="8034" y="2434"/>
                </a:lnTo>
                <a:lnTo>
                  <a:pt x="8024" y="2429"/>
                </a:lnTo>
                <a:lnTo>
                  <a:pt x="8015" y="2423"/>
                </a:lnTo>
                <a:lnTo>
                  <a:pt x="8006" y="2417"/>
                </a:lnTo>
                <a:lnTo>
                  <a:pt x="7998" y="2410"/>
                </a:lnTo>
                <a:lnTo>
                  <a:pt x="7991" y="2403"/>
                </a:lnTo>
                <a:lnTo>
                  <a:pt x="7984" y="2394"/>
                </a:lnTo>
                <a:lnTo>
                  <a:pt x="7977" y="2386"/>
                </a:lnTo>
                <a:lnTo>
                  <a:pt x="7966" y="2368"/>
                </a:lnTo>
                <a:lnTo>
                  <a:pt x="7956" y="2348"/>
                </a:lnTo>
                <a:lnTo>
                  <a:pt x="7946" y="2328"/>
                </a:lnTo>
                <a:lnTo>
                  <a:pt x="7939" y="2306"/>
                </a:lnTo>
                <a:lnTo>
                  <a:pt x="7934" y="2282"/>
                </a:lnTo>
                <a:lnTo>
                  <a:pt x="7930" y="2259"/>
                </a:lnTo>
                <a:lnTo>
                  <a:pt x="7928" y="2233"/>
                </a:lnTo>
                <a:lnTo>
                  <a:pt x="7927" y="2206"/>
                </a:lnTo>
                <a:close/>
                <a:moveTo>
                  <a:pt x="8384" y="2795"/>
                </a:moveTo>
                <a:lnTo>
                  <a:pt x="8411" y="2784"/>
                </a:lnTo>
                <a:lnTo>
                  <a:pt x="8437" y="2772"/>
                </a:lnTo>
                <a:lnTo>
                  <a:pt x="8462" y="2758"/>
                </a:lnTo>
                <a:lnTo>
                  <a:pt x="8486" y="2744"/>
                </a:lnTo>
                <a:lnTo>
                  <a:pt x="8509" y="2727"/>
                </a:lnTo>
                <a:lnTo>
                  <a:pt x="8531" y="2711"/>
                </a:lnTo>
                <a:lnTo>
                  <a:pt x="8552" y="2692"/>
                </a:lnTo>
                <a:lnTo>
                  <a:pt x="8572" y="2673"/>
                </a:lnTo>
                <a:lnTo>
                  <a:pt x="8592" y="2652"/>
                </a:lnTo>
                <a:lnTo>
                  <a:pt x="8610" y="2631"/>
                </a:lnTo>
                <a:lnTo>
                  <a:pt x="8627" y="2608"/>
                </a:lnTo>
                <a:lnTo>
                  <a:pt x="8643" y="2585"/>
                </a:lnTo>
                <a:lnTo>
                  <a:pt x="8658" y="2560"/>
                </a:lnTo>
                <a:lnTo>
                  <a:pt x="8672" y="2534"/>
                </a:lnTo>
                <a:lnTo>
                  <a:pt x="8685" y="2507"/>
                </a:lnTo>
                <a:lnTo>
                  <a:pt x="8696" y="2479"/>
                </a:lnTo>
                <a:lnTo>
                  <a:pt x="8706" y="2451"/>
                </a:lnTo>
                <a:lnTo>
                  <a:pt x="8715" y="2421"/>
                </a:lnTo>
                <a:lnTo>
                  <a:pt x="8723" y="2390"/>
                </a:lnTo>
                <a:lnTo>
                  <a:pt x="8730" y="2359"/>
                </a:lnTo>
                <a:lnTo>
                  <a:pt x="8735" y="2328"/>
                </a:lnTo>
                <a:lnTo>
                  <a:pt x="8738" y="2295"/>
                </a:lnTo>
                <a:lnTo>
                  <a:pt x="8740" y="2261"/>
                </a:lnTo>
                <a:lnTo>
                  <a:pt x="8741" y="2226"/>
                </a:lnTo>
                <a:lnTo>
                  <a:pt x="8741" y="1522"/>
                </a:lnTo>
                <a:lnTo>
                  <a:pt x="8741" y="1494"/>
                </a:lnTo>
                <a:lnTo>
                  <a:pt x="8739" y="1465"/>
                </a:lnTo>
                <a:lnTo>
                  <a:pt x="8736" y="1438"/>
                </a:lnTo>
                <a:lnTo>
                  <a:pt x="8732" y="1410"/>
                </a:lnTo>
                <a:lnTo>
                  <a:pt x="8727" y="1383"/>
                </a:lnTo>
                <a:lnTo>
                  <a:pt x="8720" y="1355"/>
                </a:lnTo>
                <a:lnTo>
                  <a:pt x="8713" y="1328"/>
                </a:lnTo>
                <a:lnTo>
                  <a:pt x="8704" y="1300"/>
                </a:lnTo>
                <a:lnTo>
                  <a:pt x="8695" y="1274"/>
                </a:lnTo>
                <a:lnTo>
                  <a:pt x="8684" y="1248"/>
                </a:lnTo>
                <a:lnTo>
                  <a:pt x="8673" y="1222"/>
                </a:lnTo>
                <a:lnTo>
                  <a:pt x="8659" y="1198"/>
                </a:lnTo>
                <a:lnTo>
                  <a:pt x="8645" y="1174"/>
                </a:lnTo>
                <a:lnTo>
                  <a:pt x="8630" y="1150"/>
                </a:lnTo>
                <a:lnTo>
                  <a:pt x="8613" y="1128"/>
                </a:lnTo>
                <a:lnTo>
                  <a:pt x="8595" y="1106"/>
                </a:lnTo>
                <a:lnTo>
                  <a:pt x="8577" y="1086"/>
                </a:lnTo>
                <a:lnTo>
                  <a:pt x="8556" y="1066"/>
                </a:lnTo>
                <a:lnTo>
                  <a:pt x="8535" y="1047"/>
                </a:lnTo>
                <a:lnTo>
                  <a:pt x="8513" y="1029"/>
                </a:lnTo>
                <a:lnTo>
                  <a:pt x="8489" y="1013"/>
                </a:lnTo>
                <a:lnTo>
                  <a:pt x="8464" y="996"/>
                </a:lnTo>
                <a:lnTo>
                  <a:pt x="8437" y="982"/>
                </a:lnTo>
                <a:lnTo>
                  <a:pt x="8410" y="968"/>
                </a:lnTo>
                <a:lnTo>
                  <a:pt x="8380" y="955"/>
                </a:lnTo>
                <a:lnTo>
                  <a:pt x="8351" y="945"/>
                </a:lnTo>
                <a:lnTo>
                  <a:pt x="8319" y="936"/>
                </a:lnTo>
                <a:lnTo>
                  <a:pt x="8287" y="928"/>
                </a:lnTo>
                <a:lnTo>
                  <a:pt x="8252" y="922"/>
                </a:lnTo>
                <a:lnTo>
                  <a:pt x="8217" y="918"/>
                </a:lnTo>
                <a:lnTo>
                  <a:pt x="8181" y="916"/>
                </a:lnTo>
                <a:lnTo>
                  <a:pt x="8143" y="915"/>
                </a:lnTo>
                <a:lnTo>
                  <a:pt x="8102" y="916"/>
                </a:lnTo>
                <a:lnTo>
                  <a:pt x="8063" y="918"/>
                </a:lnTo>
                <a:lnTo>
                  <a:pt x="8027" y="922"/>
                </a:lnTo>
                <a:lnTo>
                  <a:pt x="7991" y="928"/>
                </a:lnTo>
                <a:lnTo>
                  <a:pt x="7974" y="932"/>
                </a:lnTo>
                <a:lnTo>
                  <a:pt x="7957" y="937"/>
                </a:lnTo>
                <a:lnTo>
                  <a:pt x="7940" y="941"/>
                </a:lnTo>
                <a:lnTo>
                  <a:pt x="7924" y="946"/>
                </a:lnTo>
                <a:lnTo>
                  <a:pt x="7909" y="951"/>
                </a:lnTo>
                <a:lnTo>
                  <a:pt x="7893" y="957"/>
                </a:lnTo>
                <a:lnTo>
                  <a:pt x="7878" y="963"/>
                </a:lnTo>
                <a:lnTo>
                  <a:pt x="7864" y="970"/>
                </a:lnTo>
                <a:lnTo>
                  <a:pt x="7836" y="985"/>
                </a:lnTo>
                <a:lnTo>
                  <a:pt x="7810" y="1000"/>
                </a:lnTo>
                <a:lnTo>
                  <a:pt x="7784" y="1017"/>
                </a:lnTo>
                <a:lnTo>
                  <a:pt x="7760" y="1034"/>
                </a:lnTo>
                <a:lnTo>
                  <a:pt x="7738" y="1053"/>
                </a:lnTo>
                <a:lnTo>
                  <a:pt x="7716" y="1071"/>
                </a:lnTo>
                <a:lnTo>
                  <a:pt x="7696" y="1092"/>
                </a:lnTo>
                <a:lnTo>
                  <a:pt x="7677" y="1113"/>
                </a:lnTo>
                <a:lnTo>
                  <a:pt x="7660" y="1135"/>
                </a:lnTo>
                <a:lnTo>
                  <a:pt x="7643" y="1158"/>
                </a:lnTo>
                <a:lnTo>
                  <a:pt x="7628" y="1181"/>
                </a:lnTo>
                <a:lnTo>
                  <a:pt x="7614" y="1205"/>
                </a:lnTo>
                <a:lnTo>
                  <a:pt x="7601" y="1230"/>
                </a:lnTo>
                <a:lnTo>
                  <a:pt x="7590" y="1255"/>
                </a:lnTo>
                <a:lnTo>
                  <a:pt x="7580" y="1281"/>
                </a:lnTo>
                <a:lnTo>
                  <a:pt x="7572" y="1308"/>
                </a:lnTo>
                <a:lnTo>
                  <a:pt x="7564" y="1334"/>
                </a:lnTo>
                <a:lnTo>
                  <a:pt x="7557" y="1361"/>
                </a:lnTo>
                <a:lnTo>
                  <a:pt x="7552" y="1388"/>
                </a:lnTo>
                <a:lnTo>
                  <a:pt x="7547" y="1415"/>
                </a:lnTo>
                <a:lnTo>
                  <a:pt x="7543" y="1441"/>
                </a:lnTo>
                <a:lnTo>
                  <a:pt x="7541" y="1468"/>
                </a:lnTo>
                <a:lnTo>
                  <a:pt x="7539" y="1495"/>
                </a:lnTo>
                <a:lnTo>
                  <a:pt x="7539" y="1522"/>
                </a:lnTo>
                <a:lnTo>
                  <a:pt x="7539" y="2195"/>
                </a:lnTo>
                <a:lnTo>
                  <a:pt x="7539" y="2227"/>
                </a:lnTo>
                <a:lnTo>
                  <a:pt x="7541" y="2259"/>
                </a:lnTo>
                <a:lnTo>
                  <a:pt x="7543" y="2289"/>
                </a:lnTo>
                <a:lnTo>
                  <a:pt x="7547" y="2320"/>
                </a:lnTo>
                <a:lnTo>
                  <a:pt x="7552" y="2351"/>
                </a:lnTo>
                <a:lnTo>
                  <a:pt x="7558" y="2381"/>
                </a:lnTo>
                <a:lnTo>
                  <a:pt x="7565" y="2411"/>
                </a:lnTo>
                <a:lnTo>
                  <a:pt x="7573" y="2440"/>
                </a:lnTo>
                <a:lnTo>
                  <a:pt x="7582" y="2468"/>
                </a:lnTo>
                <a:lnTo>
                  <a:pt x="7593" y="2497"/>
                </a:lnTo>
                <a:lnTo>
                  <a:pt x="7604" y="2524"/>
                </a:lnTo>
                <a:lnTo>
                  <a:pt x="7616" y="2550"/>
                </a:lnTo>
                <a:lnTo>
                  <a:pt x="7631" y="2575"/>
                </a:lnTo>
                <a:lnTo>
                  <a:pt x="7646" y="2599"/>
                </a:lnTo>
                <a:lnTo>
                  <a:pt x="7662" y="2623"/>
                </a:lnTo>
                <a:lnTo>
                  <a:pt x="7679" y="2645"/>
                </a:lnTo>
                <a:lnTo>
                  <a:pt x="7698" y="2667"/>
                </a:lnTo>
                <a:lnTo>
                  <a:pt x="7718" y="2687"/>
                </a:lnTo>
                <a:lnTo>
                  <a:pt x="7740" y="2706"/>
                </a:lnTo>
                <a:lnTo>
                  <a:pt x="7763" y="2724"/>
                </a:lnTo>
                <a:lnTo>
                  <a:pt x="7786" y="2742"/>
                </a:lnTo>
                <a:lnTo>
                  <a:pt x="7812" y="2757"/>
                </a:lnTo>
                <a:lnTo>
                  <a:pt x="7838" y="2772"/>
                </a:lnTo>
                <a:lnTo>
                  <a:pt x="7867" y="2785"/>
                </a:lnTo>
                <a:lnTo>
                  <a:pt x="7881" y="2791"/>
                </a:lnTo>
                <a:lnTo>
                  <a:pt x="7896" y="2797"/>
                </a:lnTo>
                <a:lnTo>
                  <a:pt x="7912" y="2802"/>
                </a:lnTo>
                <a:lnTo>
                  <a:pt x="7927" y="2808"/>
                </a:lnTo>
                <a:lnTo>
                  <a:pt x="7960" y="2817"/>
                </a:lnTo>
                <a:lnTo>
                  <a:pt x="7993" y="2824"/>
                </a:lnTo>
                <a:lnTo>
                  <a:pt x="8029" y="2830"/>
                </a:lnTo>
                <a:lnTo>
                  <a:pt x="8066" y="2833"/>
                </a:lnTo>
                <a:lnTo>
                  <a:pt x="8103" y="2836"/>
                </a:lnTo>
                <a:lnTo>
                  <a:pt x="8143" y="2837"/>
                </a:lnTo>
                <a:lnTo>
                  <a:pt x="8175" y="2836"/>
                </a:lnTo>
                <a:lnTo>
                  <a:pt x="8207" y="2834"/>
                </a:lnTo>
                <a:lnTo>
                  <a:pt x="8239" y="2831"/>
                </a:lnTo>
                <a:lnTo>
                  <a:pt x="8269" y="2826"/>
                </a:lnTo>
                <a:lnTo>
                  <a:pt x="8299" y="2821"/>
                </a:lnTo>
                <a:lnTo>
                  <a:pt x="8328" y="2814"/>
                </a:lnTo>
                <a:lnTo>
                  <a:pt x="8356" y="2805"/>
                </a:lnTo>
                <a:lnTo>
                  <a:pt x="8384" y="2795"/>
                </a:lnTo>
                <a:close/>
                <a:moveTo>
                  <a:pt x="7211" y="1773"/>
                </a:moveTo>
                <a:lnTo>
                  <a:pt x="7220" y="1746"/>
                </a:lnTo>
                <a:lnTo>
                  <a:pt x="7228" y="1716"/>
                </a:lnTo>
                <a:lnTo>
                  <a:pt x="7235" y="1687"/>
                </a:lnTo>
                <a:lnTo>
                  <a:pt x="7241" y="1656"/>
                </a:lnTo>
                <a:lnTo>
                  <a:pt x="7246" y="1625"/>
                </a:lnTo>
                <a:lnTo>
                  <a:pt x="7249" y="1593"/>
                </a:lnTo>
                <a:lnTo>
                  <a:pt x="7251" y="1561"/>
                </a:lnTo>
                <a:lnTo>
                  <a:pt x="7251" y="1527"/>
                </a:lnTo>
                <a:lnTo>
                  <a:pt x="7251" y="1489"/>
                </a:lnTo>
                <a:lnTo>
                  <a:pt x="7249" y="1452"/>
                </a:lnTo>
                <a:lnTo>
                  <a:pt x="7245" y="1417"/>
                </a:lnTo>
                <a:lnTo>
                  <a:pt x="7239" y="1382"/>
                </a:lnTo>
                <a:lnTo>
                  <a:pt x="7233" y="1350"/>
                </a:lnTo>
                <a:lnTo>
                  <a:pt x="7226" y="1318"/>
                </a:lnTo>
                <a:lnTo>
                  <a:pt x="7217" y="1287"/>
                </a:lnTo>
                <a:lnTo>
                  <a:pt x="7207" y="1258"/>
                </a:lnTo>
                <a:lnTo>
                  <a:pt x="7196" y="1231"/>
                </a:lnTo>
                <a:lnTo>
                  <a:pt x="7182" y="1205"/>
                </a:lnTo>
                <a:lnTo>
                  <a:pt x="7168" y="1179"/>
                </a:lnTo>
                <a:lnTo>
                  <a:pt x="7154" y="1156"/>
                </a:lnTo>
                <a:lnTo>
                  <a:pt x="7138" y="1133"/>
                </a:lnTo>
                <a:lnTo>
                  <a:pt x="7120" y="1111"/>
                </a:lnTo>
                <a:lnTo>
                  <a:pt x="7102" y="1092"/>
                </a:lnTo>
                <a:lnTo>
                  <a:pt x="7083" y="1072"/>
                </a:lnTo>
                <a:lnTo>
                  <a:pt x="7062" y="1055"/>
                </a:lnTo>
                <a:lnTo>
                  <a:pt x="7041" y="1038"/>
                </a:lnTo>
                <a:lnTo>
                  <a:pt x="7018" y="1023"/>
                </a:lnTo>
                <a:lnTo>
                  <a:pt x="6995" y="1009"/>
                </a:lnTo>
                <a:lnTo>
                  <a:pt x="6971" y="995"/>
                </a:lnTo>
                <a:lnTo>
                  <a:pt x="6945" y="984"/>
                </a:lnTo>
                <a:lnTo>
                  <a:pt x="6919" y="974"/>
                </a:lnTo>
                <a:lnTo>
                  <a:pt x="6891" y="963"/>
                </a:lnTo>
                <a:lnTo>
                  <a:pt x="6863" y="955"/>
                </a:lnTo>
                <a:lnTo>
                  <a:pt x="6834" y="948"/>
                </a:lnTo>
                <a:lnTo>
                  <a:pt x="6805" y="942"/>
                </a:lnTo>
                <a:lnTo>
                  <a:pt x="6774" y="937"/>
                </a:lnTo>
                <a:lnTo>
                  <a:pt x="6743" y="933"/>
                </a:lnTo>
                <a:lnTo>
                  <a:pt x="6712" y="930"/>
                </a:lnTo>
                <a:lnTo>
                  <a:pt x="6680" y="929"/>
                </a:lnTo>
                <a:lnTo>
                  <a:pt x="6648" y="928"/>
                </a:lnTo>
                <a:lnTo>
                  <a:pt x="6053" y="928"/>
                </a:lnTo>
                <a:lnTo>
                  <a:pt x="6053" y="2821"/>
                </a:lnTo>
                <a:lnTo>
                  <a:pt x="6443" y="2821"/>
                </a:lnTo>
                <a:lnTo>
                  <a:pt x="6443" y="2130"/>
                </a:lnTo>
                <a:lnTo>
                  <a:pt x="6669" y="2130"/>
                </a:lnTo>
                <a:lnTo>
                  <a:pt x="6703" y="2129"/>
                </a:lnTo>
                <a:lnTo>
                  <a:pt x="6735" y="2127"/>
                </a:lnTo>
                <a:lnTo>
                  <a:pt x="6767" y="2124"/>
                </a:lnTo>
                <a:lnTo>
                  <a:pt x="6797" y="2119"/>
                </a:lnTo>
                <a:lnTo>
                  <a:pt x="6827" y="2113"/>
                </a:lnTo>
                <a:lnTo>
                  <a:pt x="6857" y="2105"/>
                </a:lnTo>
                <a:lnTo>
                  <a:pt x="6884" y="2096"/>
                </a:lnTo>
                <a:lnTo>
                  <a:pt x="6912" y="2086"/>
                </a:lnTo>
                <a:lnTo>
                  <a:pt x="6938" y="2075"/>
                </a:lnTo>
                <a:lnTo>
                  <a:pt x="6963" y="2062"/>
                </a:lnTo>
                <a:lnTo>
                  <a:pt x="6988" y="2049"/>
                </a:lnTo>
                <a:lnTo>
                  <a:pt x="7011" y="2035"/>
                </a:lnTo>
                <a:lnTo>
                  <a:pt x="7034" y="2018"/>
                </a:lnTo>
                <a:lnTo>
                  <a:pt x="7055" y="2002"/>
                </a:lnTo>
                <a:lnTo>
                  <a:pt x="7076" y="1984"/>
                </a:lnTo>
                <a:lnTo>
                  <a:pt x="7096" y="1965"/>
                </a:lnTo>
                <a:lnTo>
                  <a:pt x="7113" y="1944"/>
                </a:lnTo>
                <a:lnTo>
                  <a:pt x="7131" y="1923"/>
                </a:lnTo>
                <a:lnTo>
                  <a:pt x="7147" y="1901"/>
                </a:lnTo>
                <a:lnTo>
                  <a:pt x="7161" y="1877"/>
                </a:lnTo>
                <a:lnTo>
                  <a:pt x="7175" y="1853"/>
                </a:lnTo>
                <a:lnTo>
                  <a:pt x="7189" y="1827"/>
                </a:lnTo>
                <a:lnTo>
                  <a:pt x="7200" y="1801"/>
                </a:lnTo>
                <a:lnTo>
                  <a:pt x="7211" y="17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946494337"/>
      </p:ext>
    </p:extLst>
  </p:cSld>
  <p:clrMapOvr>
    <a:masterClrMapping/>
  </p:clrMapOvr>
  <p:extLst>
    <p:ext uri="{DCECCB84-F9BA-43D5-87BE-67443E8EF086}">
      <p15:sldGuideLst xmlns:p15="http://schemas.microsoft.com/office/powerpoint/2012/main">
        <p15:guide id="1" pos="2036">
          <p15:clr>
            <a:srgbClr val="FBAE40"/>
          </p15:clr>
        </p15:guide>
        <p15:guide id="2" orient="horz" pos="217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Подзаголовок и объект">
    <p:spTree>
      <p:nvGrpSpPr>
        <p:cNvPr id="1" name=""/>
        <p:cNvGrpSpPr/>
        <p:nvPr/>
      </p:nvGrpSpPr>
      <p:grpSpPr>
        <a:xfrm>
          <a:off x="0" y="0"/>
          <a:ext cx="0" cy="0"/>
          <a:chOff x="0" y="0"/>
          <a:chExt cx="0" cy="0"/>
        </a:xfrm>
      </p:grpSpPr>
      <p:sp>
        <p:nvSpPr>
          <p:cNvPr id="4" name="Объект 3"/>
          <p:cNvSpPr>
            <a:spLocks noGrp="1"/>
          </p:cNvSpPr>
          <p:nvPr>
            <p:ph sz="quarter" idx="12"/>
          </p:nvPr>
        </p:nvSpPr>
        <p:spPr>
          <a:xfrm>
            <a:off x="600076" y="981075"/>
            <a:ext cx="5208588" cy="2442465"/>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 name="Заголовок 1"/>
          <p:cNvSpPr>
            <a:spLocks noGrp="1"/>
          </p:cNvSpPr>
          <p:nvPr>
            <p:ph type="title" hasCustomPrompt="1"/>
          </p:nvPr>
        </p:nvSpPr>
        <p:spPr/>
        <p:txBody>
          <a:bodyPr/>
          <a:lstStyle/>
          <a:p>
            <a:r>
              <a:rPr lang="ru-RU" dirty="0"/>
              <a:t>ОБРАЗЕЦ ЗАГОЛОВКА</a:t>
            </a:r>
          </a:p>
        </p:txBody>
      </p:sp>
      <p:sp>
        <p:nvSpPr>
          <p:cNvPr id="10" name="Объект 3"/>
          <p:cNvSpPr>
            <a:spLocks noGrp="1"/>
          </p:cNvSpPr>
          <p:nvPr>
            <p:ph sz="quarter" idx="21"/>
          </p:nvPr>
        </p:nvSpPr>
        <p:spPr>
          <a:xfrm>
            <a:off x="6380480" y="3921760"/>
            <a:ext cx="5222240" cy="2458720"/>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16" name="Текст 4"/>
          <p:cNvSpPr>
            <a:spLocks noGrp="1"/>
          </p:cNvSpPr>
          <p:nvPr>
            <p:ph type="body" sz="quarter" idx="16" hasCustomPrompt="1"/>
          </p:nvPr>
        </p:nvSpPr>
        <p:spPr>
          <a:xfrm>
            <a:off x="605473" y="3928715"/>
            <a:ext cx="5203190" cy="521365"/>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17" name="Объект 3"/>
          <p:cNvSpPr>
            <a:spLocks noGrp="1"/>
          </p:cNvSpPr>
          <p:nvPr>
            <p:ph sz="quarter" idx="19"/>
          </p:nvPr>
        </p:nvSpPr>
        <p:spPr>
          <a:xfrm>
            <a:off x="605474" y="4572001"/>
            <a:ext cx="5203189" cy="1799168"/>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18" name="Текст 4"/>
          <p:cNvSpPr>
            <a:spLocks noGrp="1"/>
          </p:cNvSpPr>
          <p:nvPr>
            <p:ph type="body" sz="quarter" idx="22" hasCustomPrompt="1"/>
          </p:nvPr>
        </p:nvSpPr>
        <p:spPr>
          <a:xfrm>
            <a:off x="6380480" y="990320"/>
            <a:ext cx="5222240" cy="513360"/>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19" name="Объект 3"/>
          <p:cNvSpPr>
            <a:spLocks noGrp="1"/>
          </p:cNvSpPr>
          <p:nvPr>
            <p:ph sz="quarter" idx="24"/>
          </p:nvPr>
        </p:nvSpPr>
        <p:spPr>
          <a:xfrm>
            <a:off x="6380480" y="1615441"/>
            <a:ext cx="5222558" cy="1798319"/>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1695852047"/>
      </p:ext>
    </p:extLst>
  </p:cSld>
  <p:clrMapOvr>
    <a:masterClrMapping/>
  </p:clrMapOvr>
  <p:extLst>
    <p:ext uri="{DCECCB84-F9BA-43D5-87BE-67443E8EF086}">
      <p15:sldGuideLst xmlns:p15="http://schemas.microsoft.com/office/powerpoint/2012/main">
        <p15:guide id="1" pos="3659">
          <p15:clr>
            <a:srgbClr val="FBAE40"/>
          </p15:clr>
        </p15:guide>
        <p15:guide id="2" pos="4021">
          <p15:clr>
            <a:srgbClr val="FBAE40"/>
          </p15:clr>
        </p15:guide>
        <p15:guide id="3" orient="horz" pos="2470">
          <p15:clr>
            <a:srgbClr val="FBAE40"/>
          </p15:clr>
        </p15:guide>
        <p15:guide id="4" orient="horz" pos="215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Подзаголовок и два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15" name="Объект 3"/>
          <p:cNvSpPr>
            <a:spLocks noGrp="1"/>
          </p:cNvSpPr>
          <p:nvPr>
            <p:ph sz="quarter" idx="18"/>
          </p:nvPr>
        </p:nvSpPr>
        <p:spPr>
          <a:xfrm>
            <a:off x="8315888" y="1615440"/>
            <a:ext cx="3283200" cy="4759960"/>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16" name="Текст 4"/>
          <p:cNvSpPr>
            <a:spLocks noGrp="1"/>
          </p:cNvSpPr>
          <p:nvPr>
            <p:ph type="body" sz="quarter" idx="19" hasCustomPrompt="1"/>
          </p:nvPr>
        </p:nvSpPr>
        <p:spPr>
          <a:xfrm>
            <a:off x="8315888" y="980160"/>
            <a:ext cx="3283200" cy="523519"/>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17" name="Объект 3"/>
          <p:cNvSpPr>
            <a:spLocks noGrp="1"/>
          </p:cNvSpPr>
          <p:nvPr>
            <p:ph sz="quarter" idx="20"/>
          </p:nvPr>
        </p:nvSpPr>
        <p:spPr>
          <a:xfrm>
            <a:off x="613232" y="1615440"/>
            <a:ext cx="3283200" cy="4759960"/>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18" name="Текст 4"/>
          <p:cNvSpPr>
            <a:spLocks noGrp="1"/>
          </p:cNvSpPr>
          <p:nvPr>
            <p:ph type="body" sz="quarter" idx="21" hasCustomPrompt="1"/>
          </p:nvPr>
        </p:nvSpPr>
        <p:spPr>
          <a:xfrm>
            <a:off x="613232" y="980160"/>
            <a:ext cx="3283200" cy="523519"/>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19" name="Объект 3"/>
          <p:cNvSpPr>
            <a:spLocks noGrp="1"/>
          </p:cNvSpPr>
          <p:nvPr>
            <p:ph sz="quarter" idx="22"/>
          </p:nvPr>
        </p:nvSpPr>
        <p:spPr>
          <a:xfrm>
            <a:off x="4459712" y="1615440"/>
            <a:ext cx="3283200" cy="4759960"/>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0" name="Текст 4"/>
          <p:cNvSpPr>
            <a:spLocks noGrp="1"/>
          </p:cNvSpPr>
          <p:nvPr>
            <p:ph type="body" sz="quarter" idx="23" hasCustomPrompt="1"/>
          </p:nvPr>
        </p:nvSpPr>
        <p:spPr>
          <a:xfrm>
            <a:off x="4459712" y="980160"/>
            <a:ext cx="3283200" cy="523519"/>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24602883"/>
      </p:ext>
    </p:extLst>
  </p:cSld>
  <p:clrMapOvr>
    <a:masterClrMapping/>
  </p:clrMapOvr>
  <p:extLst>
    <p:ext uri="{DCECCB84-F9BA-43D5-87BE-67443E8EF086}">
      <p15:sldGuideLst xmlns:p15="http://schemas.microsoft.com/office/powerpoint/2012/main">
        <p15:guide id="1" pos="2803">
          <p15:clr>
            <a:srgbClr val="FBAE40"/>
          </p15:clr>
        </p15:guide>
        <p15:guide id="2" pos="2464">
          <p15:clr>
            <a:srgbClr val="FBAE40"/>
          </p15:clr>
        </p15:guide>
        <p15:guide id="3" pos="4883">
          <p15:clr>
            <a:srgbClr val="FBAE40"/>
          </p15:clr>
        </p15:guide>
        <p15:guide id="4" pos="5235">
          <p15:clr>
            <a:srgbClr val="FBAE40"/>
          </p15:clr>
        </p15:guide>
        <p15:guide id="5" orient="horz" pos="1018">
          <p15:clr>
            <a:srgbClr val="FBAE40"/>
          </p15:clr>
        </p15:guide>
        <p15:guide id="6" orient="horz" pos="94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Подзаголовок и два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32" name="Объект 3"/>
          <p:cNvSpPr>
            <a:spLocks noGrp="1"/>
          </p:cNvSpPr>
          <p:nvPr>
            <p:ph sz="quarter" idx="18"/>
          </p:nvPr>
        </p:nvSpPr>
        <p:spPr>
          <a:xfrm>
            <a:off x="8315888" y="4562475"/>
            <a:ext cx="3283200" cy="1820863"/>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33" name="Текст 4"/>
          <p:cNvSpPr>
            <a:spLocks noGrp="1"/>
          </p:cNvSpPr>
          <p:nvPr>
            <p:ph type="body" sz="quarter" idx="19" hasCustomPrompt="1"/>
          </p:nvPr>
        </p:nvSpPr>
        <p:spPr>
          <a:xfrm>
            <a:off x="8315888" y="3942649"/>
            <a:ext cx="3283200" cy="486000"/>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34" name="Объект 3"/>
          <p:cNvSpPr>
            <a:spLocks noGrp="1"/>
          </p:cNvSpPr>
          <p:nvPr>
            <p:ph sz="quarter" idx="20"/>
          </p:nvPr>
        </p:nvSpPr>
        <p:spPr>
          <a:xfrm>
            <a:off x="613232" y="4562475"/>
            <a:ext cx="3283200" cy="1820863"/>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35" name="Текст 4"/>
          <p:cNvSpPr>
            <a:spLocks noGrp="1"/>
          </p:cNvSpPr>
          <p:nvPr>
            <p:ph type="body" sz="quarter" idx="21" hasCustomPrompt="1"/>
          </p:nvPr>
        </p:nvSpPr>
        <p:spPr>
          <a:xfrm>
            <a:off x="613232" y="3942649"/>
            <a:ext cx="3283200" cy="486000"/>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36" name="Объект 3"/>
          <p:cNvSpPr>
            <a:spLocks noGrp="1"/>
          </p:cNvSpPr>
          <p:nvPr>
            <p:ph sz="quarter" idx="22"/>
          </p:nvPr>
        </p:nvSpPr>
        <p:spPr>
          <a:xfrm>
            <a:off x="4459712" y="4562475"/>
            <a:ext cx="3283200" cy="1820863"/>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37" name="Текст 4"/>
          <p:cNvSpPr>
            <a:spLocks noGrp="1"/>
          </p:cNvSpPr>
          <p:nvPr>
            <p:ph type="body" sz="quarter" idx="23" hasCustomPrompt="1"/>
          </p:nvPr>
        </p:nvSpPr>
        <p:spPr>
          <a:xfrm>
            <a:off x="4459712" y="3942649"/>
            <a:ext cx="3283200" cy="486000"/>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38" name="Объект 3"/>
          <p:cNvSpPr>
            <a:spLocks noGrp="1"/>
          </p:cNvSpPr>
          <p:nvPr>
            <p:ph sz="quarter" idx="24"/>
          </p:nvPr>
        </p:nvSpPr>
        <p:spPr>
          <a:xfrm>
            <a:off x="8315888" y="1616075"/>
            <a:ext cx="3283200" cy="1807845"/>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39" name="Текст 4"/>
          <p:cNvSpPr>
            <a:spLocks noGrp="1"/>
          </p:cNvSpPr>
          <p:nvPr>
            <p:ph type="body" sz="quarter" idx="25" hasCustomPrompt="1"/>
          </p:nvPr>
        </p:nvSpPr>
        <p:spPr>
          <a:xfrm>
            <a:off x="8315888" y="980160"/>
            <a:ext cx="3283200" cy="523519"/>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40" name="Объект 3"/>
          <p:cNvSpPr>
            <a:spLocks noGrp="1"/>
          </p:cNvSpPr>
          <p:nvPr>
            <p:ph sz="quarter" idx="26"/>
          </p:nvPr>
        </p:nvSpPr>
        <p:spPr>
          <a:xfrm>
            <a:off x="613232" y="1616075"/>
            <a:ext cx="3283200" cy="1807845"/>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41" name="Текст 4"/>
          <p:cNvSpPr>
            <a:spLocks noGrp="1"/>
          </p:cNvSpPr>
          <p:nvPr>
            <p:ph type="body" sz="quarter" idx="27" hasCustomPrompt="1"/>
          </p:nvPr>
        </p:nvSpPr>
        <p:spPr>
          <a:xfrm>
            <a:off x="613232" y="980160"/>
            <a:ext cx="3283200" cy="523519"/>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42" name="Объект 3"/>
          <p:cNvSpPr>
            <a:spLocks noGrp="1"/>
          </p:cNvSpPr>
          <p:nvPr>
            <p:ph sz="quarter" idx="28"/>
          </p:nvPr>
        </p:nvSpPr>
        <p:spPr>
          <a:xfrm>
            <a:off x="4459712" y="1616075"/>
            <a:ext cx="3283200" cy="1807845"/>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43" name="Текст 4"/>
          <p:cNvSpPr>
            <a:spLocks noGrp="1"/>
          </p:cNvSpPr>
          <p:nvPr>
            <p:ph type="body" sz="quarter" idx="29" hasCustomPrompt="1"/>
          </p:nvPr>
        </p:nvSpPr>
        <p:spPr>
          <a:xfrm>
            <a:off x="4459712" y="980160"/>
            <a:ext cx="3283200" cy="523519"/>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2083928979"/>
      </p:ext>
    </p:extLst>
  </p:cSld>
  <p:clrMapOvr>
    <a:masterClrMapping/>
  </p:clrMapOvr>
  <p:extLst>
    <p:ext uri="{DCECCB84-F9BA-43D5-87BE-67443E8EF086}">
      <p15:sldGuideLst xmlns:p15="http://schemas.microsoft.com/office/powerpoint/2012/main">
        <p15:guide id="1" pos="2458">
          <p15:clr>
            <a:srgbClr val="FBAE40"/>
          </p15:clr>
        </p15:guide>
        <p15:guide id="2" pos="2803">
          <p15:clr>
            <a:srgbClr val="FBAE40"/>
          </p15:clr>
        </p15:guide>
        <p15:guide id="3" pos="5229">
          <p15:clr>
            <a:srgbClr val="FBAE40"/>
          </p15:clr>
        </p15:guide>
        <p15:guide id="4" pos="4890">
          <p15:clr>
            <a:srgbClr val="FBAE40"/>
          </p15:clr>
        </p15:guide>
        <p15:guide id="5" orient="horz" pos="947">
          <p15:clr>
            <a:srgbClr val="FBAE40"/>
          </p15:clr>
        </p15:guide>
        <p15:guide id="6" orient="horz" pos="2478">
          <p15:clr>
            <a:srgbClr val="FBAE40"/>
          </p15:clr>
        </p15:guide>
        <p15:guide id="7" orient="horz" pos="2157">
          <p15:clr>
            <a:srgbClr val="FBAE40"/>
          </p15:clr>
        </p15:guide>
        <p15:guide id="8" orient="horz" pos="1018">
          <p15:clr>
            <a:srgbClr val="FBAE40"/>
          </p15:clr>
        </p15:guide>
        <p15:guide id="9" orient="horz" pos="2874">
          <p15:clr>
            <a:srgbClr val="FBAE40"/>
          </p15:clr>
        </p15:guide>
        <p15:guide id="10" orient="horz" pos="280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Три вертикальных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9" name="Объект 3"/>
          <p:cNvSpPr>
            <a:spLocks noGrp="1"/>
          </p:cNvSpPr>
          <p:nvPr>
            <p:ph sz="quarter" idx="18"/>
          </p:nvPr>
        </p:nvSpPr>
        <p:spPr>
          <a:xfrm>
            <a:off x="8315888" y="976313"/>
            <a:ext cx="3283200" cy="5399087"/>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11" name="Объект 3"/>
          <p:cNvSpPr>
            <a:spLocks noGrp="1"/>
          </p:cNvSpPr>
          <p:nvPr>
            <p:ph sz="quarter" idx="20"/>
          </p:nvPr>
        </p:nvSpPr>
        <p:spPr>
          <a:xfrm>
            <a:off x="613232" y="976313"/>
            <a:ext cx="3283200" cy="5399087"/>
          </a:xfrm>
          <a:prstGeom prst="rect">
            <a:avLst/>
          </a:prstGeom>
        </p:spPr>
        <p:txBody>
          <a:bodyPr lIns="0" rIns="0"/>
          <a:lstStyle>
            <a:lvl1pPr>
              <a:defRPr sz="1400"/>
            </a:lvl1pPr>
            <a:lvl2pPr>
              <a:defRPr sz="1400"/>
            </a:lvl2pPr>
            <a:lvl3pPr>
              <a:defRPr sz="1200"/>
            </a:lvl3pPr>
          </a:lstStyle>
          <a:p>
            <a:pPr lvl="0"/>
            <a:r>
              <a:rPr lang="ru-RU" dirty="0"/>
              <a:t>Образец текста</a:t>
            </a:r>
          </a:p>
          <a:p>
            <a:pPr lvl="1"/>
            <a:r>
              <a:rPr lang="ru-RU" dirty="0"/>
              <a:t>Второй уровень</a:t>
            </a:r>
          </a:p>
          <a:p>
            <a:pPr lvl="2"/>
            <a:r>
              <a:rPr lang="ru-RU" dirty="0"/>
              <a:t>Третий уровень</a:t>
            </a:r>
          </a:p>
        </p:txBody>
      </p:sp>
      <p:sp>
        <p:nvSpPr>
          <p:cNvPr id="12" name="Объект 3"/>
          <p:cNvSpPr>
            <a:spLocks noGrp="1"/>
          </p:cNvSpPr>
          <p:nvPr>
            <p:ph sz="quarter" idx="22"/>
          </p:nvPr>
        </p:nvSpPr>
        <p:spPr>
          <a:xfrm>
            <a:off x="4459712" y="976313"/>
            <a:ext cx="3283200" cy="5399087"/>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477088487"/>
      </p:ext>
    </p:extLst>
  </p:cSld>
  <p:clrMapOvr>
    <a:masterClrMapping/>
  </p:clrMapOvr>
  <p:extLst>
    <p:ext uri="{DCECCB84-F9BA-43D5-87BE-67443E8EF086}">
      <p15:sldGuideLst xmlns:p15="http://schemas.microsoft.com/office/powerpoint/2012/main">
        <p15:guide id="1" pos="2464">
          <p15:clr>
            <a:srgbClr val="FBAE40"/>
          </p15:clr>
        </p15:guide>
        <p15:guide id="2" pos="2803">
          <p15:clr>
            <a:srgbClr val="FBAE40"/>
          </p15:clr>
        </p15:guide>
        <p15:guide id="3" pos="5235">
          <p15:clr>
            <a:srgbClr val="FBAE40"/>
          </p15:clr>
        </p15:guide>
        <p15:guide id="4" pos="488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Подзаголовок и два объекта">
    <p:spTree>
      <p:nvGrpSpPr>
        <p:cNvPr id="1" name=""/>
        <p:cNvGrpSpPr/>
        <p:nvPr/>
      </p:nvGrpSpPr>
      <p:grpSpPr>
        <a:xfrm>
          <a:off x="0" y="0"/>
          <a:ext cx="0" cy="0"/>
          <a:chOff x="0" y="0"/>
          <a:chExt cx="0" cy="0"/>
        </a:xfrm>
      </p:grpSpPr>
      <p:sp>
        <p:nvSpPr>
          <p:cNvPr id="5" name="Объект 3"/>
          <p:cNvSpPr>
            <a:spLocks noGrp="1"/>
          </p:cNvSpPr>
          <p:nvPr>
            <p:ph sz="quarter" idx="12"/>
          </p:nvPr>
        </p:nvSpPr>
        <p:spPr>
          <a:xfrm>
            <a:off x="9272904" y="1616075"/>
            <a:ext cx="2323628" cy="4759325"/>
          </a:xfrm>
          <a:prstGeom prst="rect">
            <a:avLst/>
          </a:prstGeom>
        </p:spPr>
        <p:txBody>
          <a:bodyPr lIns="0" rIns="0"/>
          <a:lstStyle>
            <a:lvl1pPr>
              <a:lnSpc>
                <a:spcPct val="90000"/>
              </a:lnSpc>
              <a:spcBef>
                <a:spcPts val="600"/>
              </a:spcBef>
              <a:spcAft>
                <a:spcPts val="0"/>
              </a:spcAft>
              <a:defRPr sz="1400"/>
            </a:lvl1pPr>
            <a:lvl2pPr>
              <a:lnSpc>
                <a:spcPct val="90000"/>
              </a:lnSpc>
              <a:spcBef>
                <a:spcPts val="600"/>
              </a:spcBef>
              <a:spcAft>
                <a:spcPts val="0"/>
              </a:spcAft>
              <a:defRPr sz="1400"/>
            </a:lvl2pPr>
            <a:lvl3pPr>
              <a:lnSpc>
                <a:spcPct val="90000"/>
              </a:lnSpc>
              <a:spcBef>
                <a:spcPts val="400"/>
              </a:spcBef>
              <a:spcAft>
                <a:spcPts val="0"/>
              </a:spcAft>
              <a:defRPr sz="1200"/>
            </a:lvl3pPr>
          </a:lstStyle>
          <a:p>
            <a:pPr lvl="0"/>
            <a:r>
              <a:rPr lang="ru-RU"/>
              <a:t>Образец текста</a:t>
            </a:r>
          </a:p>
          <a:p>
            <a:pPr lvl="1"/>
            <a:r>
              <a:rPr lang="ru-RU"/>
              <a:t>Второй уровень</a:t>
            </a:r>
          </a:p>
          <a:p>
            <a:pPr lvl="2"/>
            <a:r>
              <a:rPr lang="ru-RU"/>
              <a:t>Третий уровень</a:t>
            </a:r>
          </a:p>
        </p:txBody>
      </p:sp>
      <p:sp>
        <p:nvSpPr>
          <p:cNvPr id="10" name="Текст 4"/>
          <p:cNvSpPr>
            <a:spLocks noGrp="1"/>
          </p:cNvSpPr>
          <p:nvPr>
            <p:ph type="body" sz="quarter" idx="17" hasCustomPrompt="1"/>
          </p:nvPr>
        </p:nvSpPr>
        <p:spPr>
          <a:xfrm>
            <a:off x="9280688" y="990321"/>
            <a:ext cx="2318400" cy="486000"/>
          </a:xfrm>
          <a:prstGeom prst="rect">
            <a:avLst/>
          </a:prstGeom>
        </p:spPr>
        <p:txBody>
          <a:bodyPr lIns="0" rIns="0" anchor="t" anchorCtr="0"/>
          <a:lstStyle>
            <a:lvl1pPr>
              <a:lnSpc>
                <a:spcPct val="90000"/>
              </a:lnSpc>
              <a:spcBef>
                <a:spcPts val="0"/>
              </a:spcBef>
              <a:spcAft>
                <a:spcPts val="0"/>
              </a:spcAft>
              <a:defRPr sz="1600" b="0">
                <a:solidFill>
                  <a:schemeClr val="tx1"/>
                </a:solidFill>
                <a:latin typeface="+mj-lt"/>
              </a:defRPr>
            </a:lvl1pPr>
          </a:lstStyle>
          <a:p>
            <a:pPr lvl="0"/>
            <a:r>
              <a:rPr lang="ru-RU" dirty="0"/>
              <a:t>Заголовок</a:t>
            </a:r>
          </a:p>
        </p:txBody>
      </p:sp>
      <p:sp>
        <p:nvSpPr>
          <p:cNvPr id="2" name="Заголовок 1"/>
          <p:cNvSpPr>
            <a:spLocks noGrp="1"/>
          </p:cNvSpPr>
          <p:nvPr>
            <p:ph type="title" hasCustomPrompt="1"/>
          </p:nvPr>
        </p:nvSpPr>
        <p:spPr/>
        <p:txBody>
          <a:bodyPr/>
          <a:lstStyle/>
          <a:p>
            <a:r>
              <a:rPr lang="ru-RU" dirty="0"/>
              <a:t>ОБРАЗЕЦ ЗАГОЛОВКА</a:t>
            </a:r>
          </a:p>
        </p:txBody>
      </p:sp>
      <p:sp>
        <p:nvSpPr>
          <p:cNvPr id="16" name="Объект 3"/>
          <p:cNvSpPr>
            <a:spLocks noGrp="1"/>
          </p:cNvSpPr>
          <p:nvPr>
            <p:ph sz="quarter" idx="24"/>
          </p:nvPr>
        </p:nvSpPr>
        <p:spPr>
          <a:xfrm>
            <a:off x="6388099" y="1616075"/>
            <a:ext cx="2346325" cy="4759325"/>
          </a:xfrm>
          <a:prstGeom prst="rect">
            <a:avLst/>
          </a:prstGeom>
        </p:spPr>
        <p:txBody>
          <a:bodyPr lIns="0" rIns="0"/>
          <a:lstStyle>
            <a:lvl1pPr>
              <a:lnSpc>
                <a:spcPct val="90000"/>
              </a:lnSpc>
              <a:spcBef>
                <a:spcPts val="600"/>
              </a:spcBef>
              <a:spcAft>
                <a:spcPts val="0"/>
              </a:spcAft>
              <a:defRPr sz="1400"/>
            </a:lvl1pPr>
            <a:lvl2pPr>
              <a:lnSpc>
                <a:spcPct val="90000"/>
              </a:lnSpc>
              <a:spcBef>
                <a:spcPts val="600"/>
              </a:spcBef>
              <a:spcAft>
                <a:spcPts val="0"/>
              </a:spcAft>
              <a:defRPr sz="1400"/>
            </a:lvl2pPr>
            <a:lvl3pPr>
              <a:lnSpc>
                <a:spcPct val="90000"/>
              </a:lnSpc>
              <a:spcBef>
                <a:spcPts val="400"/>
              </a:spcBef>
              <a:spcAft>
                <a:spcPts val="0"/>
              </a:spcAft>
              <a:defRPr sz="1200"/>
            </a:lvl3pPr>
          </a:lstStyle>
          <a:p>
            <a:pPr lvl="0"/>
            <a:r>
              <a:rPr lang="ru-RU"/>
              <a:t>Образец текста</a:t>
            </a:r>
          </a:p>
          <a:p>
            <a:pPr lvl="1"/>
            <a:r>
              <a:rPr lang="ru-RU"/>
              <a:t>Второй уровень</a:t>
            </a:r>
          </a:p>
          <a:p>
            <a:pPr lvl="2"/>
            <a:r>
              <a:rPr lang="ru-RU"/>
              <a:t>Третий уровень</a:t>
            </a:r>
          </a:p>
        </p:txBody>
      </p:sp>
      <p:sp>
        <p:nvSpPr>
          <p:cNvPr id="17" name="Текст 4"/>
          <p:cNvSpPr>
            <a:spLocks noGrp="1"/>
          </p:cNvSpPr>
          <p:nvPr>
            <p:ph type="body" sz="quarter" idx="25" hasCustomPrompt="1"/>
          </p:nvPr>
        </p:nvSpPr>
        <p:spPr>
          <a:xfrm>
            <a:off x="6398259" y="990321"/>
            <a:ext cx="2318400" cy="486000"/>
          </a:xfrm>
          <a:prstGeom prst="rect">
            <a:avLst/>
          </a:prstGeom>
        </p:spPr>
        <p:txBody>
          <a:bodyPr lIns="0" rIns="0" anchor="t" anchorCtr="0"/>
          <a:lstStyle>
            <a:lvl1pPr>
              <a:lnSpc>
                <a:spcPct val="90000"/>
              </a:lnSpc>
              <a:spcBef>
                <a:spcPts val="0"/>
              </a:spcBef>
              <a:spcAft>
                <a:spcPts val="0"/>
              </a:spcAft>
              <a:defRPr sz="1600" b="0">
                <a:solidFill>
                  <a:schemeClr val="tx1"/>
                </a:solidFill>
                <a:latin typeface="+mj-lt"/>
              </a:defRPr>
            </a:lvl1pPr>
          </a:lstStyle>
          <a:p>
            <a:pPr lvl="0"/>
            <a:r>
              <a:rPr lang="ru-RU" dirty="0"/>
              <a:t>Заголовок</a:t>
            </a:r>
          </a:p>
        </p:txBody>
      </p:sp>
      <p:sp>
        <p:nvSpPr>
          <p:cNvPr id="18" name="Объект 3"/>
          <p:cNvSpPr>
            <a:spLocks noGrp="1"/>
          </p:cNvSpPr>
          <p:nvPr>
            <p:ph sz="quarter" idx="26"/>
          </p:nvPr>
        </p:nvSpPr>
        <p:spPr>
          <a:xfrm>
            <a:off x="3484880" y="1616075"/>
            <a:ext cx="2323628" cy="4759325"/>
          </a:xfrm>
          <a:prstGeom prst="rect">
            <a:avLst/>
          </a:prstGeom>
        </p:spPr>
        <p:txBody>
          <a:bodyPr lIns="0" rIns="0"/>
          <a:lstStyle>
            <a:lvl1pPr>
              <a:lnSpc>
                <a:spcPct val="90000"/>
              </a:lnSpc>
              <a:spcBef>
                <a:spcPts val="600"/>
              </a:spcBef>
              <a:spcAft>
                <a:spcPts val="0"/>
              </a:spcAft>
              <a:defRPr sz="1400"/>
            </a:lvl1pPr>
            <a:lvl2pPr>
              <a:lnSpc>
                <a:spcPct val="90000"/>
              </a:lnSpc>
              <a:spcBef>
                <a:spcPts val="600"/>
              </a:spcBef>
              <a:spcAft>
                <a:spcPts val="0"/>
              </a:spcAft>
              <a:defRPr sz="1400"/>
            </a:lvl2pPr>
            <a:lvl3pPr>
              <a:lnSpc>
                <a:spcPct val="90000"/>
              </a:lnSpc>
              <a:spcBef>
                <a:spcPts val="400"/>
              </a:spcBef>
              <a:spcAft>
                <a:spcPts val="0"/>
              </a:spcAft>
              <a:defRPr sz="1200"/>
            </a:lvl3pPr>
          </a:lstStyle>
          <a:p>
            <a:pPr lvl="0"/>
            <a:r>
              <a:rPr lang="ru-RU"/>
              <a:t>Образец текста</a:t>
            </a:r>
          </a:p>
          <a:p>
            <a:pPr lvl="1"/>
            <a:r>
              <a:rPr lang="ru-RU"/>
              <a:t>Второй уровень</a:t>
            </a:r>
          </a:p>
          <a:p>
            <a:pPr lvl="2"/>
            <a:r>
              <a:rPr lang="ru-RU"/>
              <a:t>Третий уровень</a:t>
            </a:r>
          </a:p>
        </p:txBody>
      </p:sp>
      <p:sp>
        <p:nvSpPr>
          <p:cNvPr id="19" name="Текст 4"/>
          <p:cNvSpPr>
            <a:spLocks noGrp="1"/>
          </p:cNvSpPr>
          <p:nvPr>
            <p:ph type="body" sz="quarter" idx="27" hasCustomPrompt="1"/>
          </p:nvPr>
        </p:nvSpPr>
        <p:spPr>
          <a:xfrm>
            <a:off x="3492664" y="990321"/>
            <a:ext cx="2318400" cy="486000"/>
          </a:xfrm>
          <a:prstGeom prst="rect">
            <a:avLst/>
          </a:prstGeom>
        </p:spPr>
        <p:txBody>
          <a:bodyPr lIns="0" rIns="0" anchor="t" anchorCtr="0"/>
          <a:lstStyle>
            <a:lvl1pPr>
              <a:lnSpc>
                <a:spcPct val="90000"/>
              </a:lnSpc>
              <a:spcBef>
                <a:spcPts val="0"/>
              </a:spcBef>
              <a:spcAft>
                <a:spcPts val="0"/>
              </a:spcAft>
              <a:defRPr sz="1600" b="0">
                <a:solidFill>
                  <a:schemeClr val="tx1"/>
                </a:solidFill>
                <a:latin typeface="+mj-lt"/>
              </a:defRPr>
            </a:lvl1pPr>
          </a:lstStyle>
          <a:p>
            <a:pPr lvl="0"/>
            <a:r>
              <a:rPr lang="ru-RU" dirty="0"/>
              <a:t>Заголовок</a:t>
            </a:r>
          </a:p>
        </p:txBody>
      </p:sp>
      <p:sp>
        <p:nvSpPr>
          <p:cNvPr id="20" name="Объект 3"/>
          <p:cNvSpPr>
            <a:spLocks noGrp="1"/>
          </p:cNvSpPr>
          <p:nvPr>
            <p:ph sz="quarter" idx="28"/>
          </p:nvPr>
        </p:nvSpPr>
        <p:spPr>
          <a:xfrm>
            <a:off x="600075" y="1616075"/>
            <a:ext cx="2346325" cy="4759325"/>
          </a:xfrm>
          <a:prstGeom prst="rect">
            <a:avLst/>
          </a:prstGeom>
        </p:spPr>
        <p:txBody>
          <a:bodyPr lIns="0" rIns="0"/>
          <a:lstStyle>
            <a:lvl1pPr>
              <a:lnSpc>
                <a:spcPct val="90000"/>
              </a:lnSpc>
              <a:spcBef>
                <a:spcPts val="600"/>
              </a:spcBef>
              <a:spcAft>
                <a:spcPts val="0"/>
              </a:spcAft>
              <a:defRPr sz="1400"/>
            </a:lvl1pPr>
            <a:lvl2pPr>
              <a:lnSpc>
                <a:spcPct val="90000"/>
              </a:lnSpc>
              <a:spcBef>
                <a:spcPts val="600"/>
              </a:spcBef>
              <a:spcAft>
                <a:spcPts val="0"/>
              </a:spcAft>
              <a:defRPr sz="1400"/>
            </a:lvl2pPr>
            <a:lvl3pPr>
              <a:lnSpc>
                <a:spcPct val="90000"/>
              </a:lnSpc>
              <a:spcBef>
                <a:spcPts val="400"/>
              </a:spcBef>
              <a:spcAft>
                <a:spcPts val="0"/>
              </a:spcAft>
              <a:defRPr sz="1200"/>
            </a:lvl3pPr>
          </a:lstStyle>
          <a:p>
            <a:pPr lvl="0"/>
            <a:r>
              <a:rPr lang="ru-RU"/>
              <a:t>Образец текста</a:t>
            </a:r>
          </a:p>
          <a:p>
            <a:pPr lvl="1"/>
            <a:r>
              <a:rPr lang="ru-RU"/>
              <a:t>Второй уровень</a:t>
            </a:r>
          </a:p>
          <a:p>
            <a:pPr lvl="2"/>
            <a:r>
              <a:rPr lang="ru-RU"/>
              <a:t>Третий уровень</a:t>
            </a:r>
          </a:p>
        </p:txBody>
      </p:sp>
      <p:sp>
        <p:nvSpPr>
          <p:cNvPr id="21" name="Текст 4"/>
          <p:cNvSpPr>
            <a:spLocks noGrp="1"/>
          </p:cNvSpPr>
          <p:nvPr>
            <p:ph type="body" sz="quarter" idx="29" hasCustomPrompt="1"/>
          </p:nvPr>
        </p:nvSpPr>
        <p:spPr>
          <a:xfrm>
            <a:off x="610235" y="990321"/>
            <a:ext cx="2318400" cy="486000"/>
          </a:xfrm>
          <a:prstGeom prst="rect">
            <a:avLst/>
          </a:prstGeom>
        </p:spPr>
        <p:txBody>
          <a:bodyPr lIns="0" rIns="0" anchor="t" anchorCtr="0"/>
          <a:lstStyle>
            <a:lvl1pPr>
              <a:lnSpc>
                <a:spcPct val="90000"/>
              </a:lnSpc>
              <a:spcBef>
                <a:spcPts val="0"/>
              </a:spcBef>
              <a:spcAft>
                <a:spcPts val="0"/>
              </a:spcAft>
              <a:defRPr sz="16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364058010"/>
      </p:ext>
    </p:extLst>
  </p:cSld>
  <p:clrMapOvr>
    <a:masterClrMapping/>
  </p:clrMapOvr>
  <p:extLst>
    <p:ext uri="{DCECCB84-F9BA-43D5-87BE-67443E8EF086}">
      <p15:sldGuideLst xmlns:p15="http://schemas.microsoft.com/office/powerpoint/2012/main">
        <p15:guide id="1" pos="4021">
          <p15:clr>
            <a:srgbClr val="FBAE40"/>
          </p15:clr>
        </p15:guide>
        <p15:guide id="2" pos="3659">
          <p15:clr>
            <a:srgbClr val="FBAE40"/>
          </p15:clr>
        </p15:guide>
        <p15:guide id="3" pos="2195">
          <p15:clr>
            <a:srgbClr val="FBAE40"/>
          </p15:clr>
        </p15:guide>
        <p15:guide id="4" pos="1856">
          <p15:clr>
            <a:srgbClr val="FBAE40"/>
          </p15:clr>
        </p15:guide>
        <p15:guide id="5" pos="5504">
          <p15:clr>
            <a:srgbClr val="FBAE40"/>
          </p15:clr>
        </p15:guide>
        <p15:guide id="6" pos="5836">
          <p15:clr>
            <a:srgbClr val="FBAE40"/>
          </p15:clr>
        </p15:guide>
        <p15:guide id="7" orient="horz" pos="1018">
          <p15:clr>
            <a:srgbClr val="FBAE40"/>
          </p15:clr>
        </p15:guide>
        <p15:guide id="8" orient="horz" pos="94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Подзаголовок и два объекта">
    <p:spTree>
      <p:nvGrpSpPr>
        <p:cNvPr id="1" name=""/>
        <p:cNvGrpSpPr/>
        <p:nvPr/>
      </p:nvGrpSpPr>
      <p:grpSpPr>
        <a:xfrm>
          <a:off x="0" y="0"/>
          <a:ext cx="0" cy="0"/>
          <a:chOff x="0" y="0"/>
          <a:chExt cx="0" cy="0"/>
        </a:xfrm>
      </p:grpSpPr>
      <p:sp>
        <p:nvSpPr>
          <p:cNvPr id="5" name="Объект 3"/>
          <p:cNvSpPr>
            <a:spLocks noGrp="1"/>
          </p:cNvSpPr>
          <p:nvPr>
            <p:ph sz="quarter" idx="12"/>
          </p:nvPr>
        </p:nvSpPr>
        <p:spPr>
          <a:xfrm>
            <a:off x="600076" y="981076"/>
            <a:ext cx="11002962" cy="2447924"/>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 name="Заголовок 1"/>
          <p:cNvSpPr>
            <a:spLocks noGrp="1"/>
          </p:cNvSpPr>
          <p:nvPr>
            <p:ph type="title" hasCustomPrompt="1"/>
          </p:nvPr>
        </p:nvSpPr>
        <p:spPr/>
        <p:txBody>
          <a:bodyPr/>
          <a:lstStyle/>
          <a:p>
            <a:r>
              <a:rPr lang="ru-RU" dirty="0"/>
              <a:t>ОБРАЗЕЦ ЗАГОЛОВКА</a:t>
            </a:r>
          </a:p>
        </p:txBody>
      </p:sp>
      <p:sp>
        <p:nvSpPr>
          <p:cNvPr id="23" name="Объект 3"/>
          <p:cNvSpPr>
            <a:spLocks noGrp="1"/>
          </p:cNvSpPr>
          <p:nvPr>
            <p:ph sz="quarter" idx="18"/>
          </p:nvPr>
        </p:nvSpPr>
        <p:spPr>
          <a:xfrm>
            <a:off x="8315888" y="4562475"/>
            <a:ext cx="3283200" cy="1820863"/>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4" name="Текст 4"/>
          <p:cNvSpPr>
            <a:spLocks noGrp="1"/>
          </p:cNvSpPr>
          <p:nvPr>
            <p:ph type="body" sz="quarter" idx="19" hasCustomPrompt="1"/>
          </p:nvPr>
        </p:nvSpPr>
        <p:spPr>
          <a:xfrm>
            <a:off x="8315888" y="3942649"/>
            <a:ext cx="3283200" cy="486000"/>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25" name="Объект 3"/>
          <p:cNvSpPr>
            <a:spLocks noGrp="1"/>
          </p:cNvSpPr>
          <p:nvPr>
            <p:ph sz="quarter" idx="20"/>
          </p:nvPr>
        </p:nvSpPr>
        <p:spPr>
          <a:xfrm>
            <a:off x="613232" y="4562475"/>
            <a:ext cx="3283200" cy="1820863"/>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6" name="Текст 4"/>
          <p:cNvSpPr>
            <a:spLocks noGrp="1"/>
          </p:cNvSpPr>
          <p:nvPr>
            <p:ph type="body" sz="quarter" idx="21" hasCustomPrompt="1"/>
          </p:nvPr>
        </p:nvSpPr>
        <p:spPr>
          <a:xfrm>
            <a:off x="613232" y="3942649"/>
            <a:ext cx="3283200" cy="486000"/>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
        <p:nvSpPr>
          <p:cNvPr id="27" name="Объект 3"/>
          <p:cNvSpPr>
            <a:spLocks noGrp="1"/>
          </p:cNvSpPr>
          <p:nvPr>
            <p:ph sz="quarter" idx="22"/>
          </p:nvPr>
        </p:nvSpPr>
        <p:spPr>
          <a:xfrm>
            <a:off x="4459712" y="4562475"/>
            <a:ext cx="3283200" cy="1820863"/>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8" name="Текст 4"/>
          <p:cNvSpPr>
            <a:spLocks noGrp="1"/>
          </p:cNvSpPr>
          <p:nvPr>
            <p:ph type="body" sz="quarter" idx="23" hasCustomPrompt="1"/>
          </p:nvPr>
        </p:nvSpPr>
        <p:spPr>
          <a:xfrm>
            <a:off x="4459712" y="3942649"/>
            <a:ext cx="3283200" cy="486000"/>
          </a:xfrm>
          <a:prstGeom prst="rect">
            <a:avLst/>
          </a:prstGeom>
        </p:spPr>
        <p:txBody>
          <a:bodyPr lIns="0" rIns="0" anchor="t" anchorCtr="0"/>
          <a:lstStyle>
            <a:lvl1pPr>
              <a:defRPr sz="16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681977823"/>
      </p:ext>
    </p:extLst>
  </p:cSld>
  <p:clrMapOvr>
    <a:masterClrMapping/>
  </p:clrMapOvr>
  <p:extLst>
    <p:ext uri="{DCECCB84-F9BA-43D5-87BE-67443E8EF086}">
      <p15:sldGuideLst xmlns:p15="http://schemas.microsoft.com/office/powerpoint/2012/main">
        <p15:guide id="1" pos="2464">
          <p15:clr>
            <a:srgbClr val="FBAE40"/>
          </p15:clr>
        </p15:guide>
        <p15:guide id="2" pos="2797">
          <p15:clr>
            <a:srgbClr val="FBAE40"/>
          </p15:clr>
        </p15:guide>
        <p15:guide id="3" pos="4890">
          <p15:clr>
            <a:srgbClr val="FBAE40"/>
          </p15:clr>
        </p15:guide>
        <p15:guide id="4" pos="5235">
          <p15:clr>
            <a:srgbClr val="FBAE40"/>
          </p15:clr>
        </p15:guide>
        <p15:guide id="5" orient="horz" pos="2160">
          <p15:clr>
            <a:srgbClr val="FBAE40"/>
          </p15:clr>
        </p15:guide>
        <p15:guide id="6" orient="horz" pos="2483">
          <p15:clr>
            <a:srgbClr val="FBAE40"/>
          </p15:clr>
        </p15:guide>
        <p15:guide id="7" orient="horz" pos="2797">
          <p15:clr>
            <a:srgbClr val="FBAE40"/>
          </p15:clr>
        </p15:guide>
        <p15:guide id="8" orient="horz" pos="287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Круговые заполнители под фото">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4" name="Рисунок 3"/>
          <p:cNvSpPr>
            <a:spLocks noGrp="1"/>
          </p:cNvSpPr>
          <p:nvPr>
            <p:ph type="pic" sz="quarter" idx="10"/>
          </p:nvPr>
        </p:nvSpPr>
        <p:spPr>
          <a:xfrm>
            <a:off x="600075" y="976313"/>
            <a:ext cx="2020639" cy="2020639"/>
          </a:xfrm>
          <a:prstGeom prst="ellipse">
            <a:avLst/>
          </a:prstGeom>
        </p:spPr>
        <p:txBody>
          <a:bodyPr/>
          <a:lstStyle/>
          <a:p>
            <a:r>
              <a:rPr lang="ru-RU"/>
              <a:t>Вставка рисунка</a:t>
            </a:r>
          </a:p>
        </p:txBody>
      </p:sp>
      <p:sp>
        <p:nvSpPr>
          <p:cNvPr id="12" name="Рисунок 3"/>
          <p:cNvSpPr>
            <a:spLocks noGrp="1"/>
          </p:cNvSpPr>
          <p:nvPr>
            <p:ph type="pic" sz="quarter" idx="11"/>
          </p:nvPr>
        </p:nvSpPr>
        <p:spPr>
          <a:xfrm>
            <a:off x="4440238" y="976313"/>
            <a:ext cx="2020639" cy="2020639"/>
          </a:xfrm>
          <a:prstGeom prst="ellipse">
            <a:avLst/>
          </a:prstGeom>
        </p:spPr>
        <p:txBody>
          <a:bodyPr/>
          <a:lstStyle/>
          <a:p>
            <a:r>
              <a:rPr lang="ru-RU"/>
              <a:t>Вставка рисунка</a:t>
            </a:r>
          </a:p>
        </p:txBody>
      </p:sp>
      <p:sp>
        <p:nvSpPr>
          <p:cNvPr id="13" name="Рисунок 3"/>
          <p:cNvSpPr>
            <a:spLocks noGrp="1"/>
          </p:cNvSpPr>
          <p:nvPr>
            <p:ph type="pic" sz="quarter" idx="12"/>
          </p:nvPr>
        </p:nvSpPr>
        <p:spPr>
          <a:xfrm>
            <a:off x="8310563" y="976313"/>
            <a:ext cx="2020639" cy="2020639"/>
          </a:xfrm>
          <a:prstGeom prst="ellipse">
            <a:avLst/>
          </a:prstGeom>
        </p:spPr>
        <p:txBody>
          <a:bodyPr/>
          <a:lstStyle/>
          <a:p>
            <a:r>
              <a:rPr lang="ru-RU"/>
              <a:t>Вставка рисунка</a:t>
            </a:r>
          </a:p>
        </p:txBody>
      </p:sp>
      <p:sp>
        <p:nvSpPr>
          <p:cNvPr id="7" name="Текст 6"/>
          <p:cNvSpPr>
            <a:spLocks noGrp="1"/>
          </p:cNvSpPr>
          <p:nvPr>
            <p:ph type="body" sz="quarter" idx="16"/>
          </p:nvPr>
        </p:nvSpPr>
        <p:spPr>
          <a:xfrm>
            <a:off x="600075" y="3110601"/>
            <a:ext cx="3311525" cy="432048"/>
          </a:xfrm>
        </p:spPr>
        <p:txBody>
          <a:bodyPr lIns="0" rIns="0"/>
          <a:lstStyle/>
          <a:p>
            <a:pPr lvl="0"/>
            <a:r>
              <a:rPr lang="ru-RU"/>
              <a:t>Образец текста</a:t>
            </a:r>
          </a:p>
        </p:txBody>
      </p:sp>
      <p:sp>
        <p:nvSpPr>
          <p:cNvPr id="19" name="Текст 6"/>
          <p:cNvSpPr>
            <a:spLocks noGrp="1"/>
          </p:cNvSpPr>
          <p:nvPr>
            <p:ph type="body" sz="quarter" idx="17"/>
          </p:nvPr>
        </p:nvSpPr>
        <p:spPr>
          <a:xfrm>
            <a:off x="4442961" y="3110601"/>
            <a:ext cx="3311525" cy="432048"/>
          </a:xfrm>
        </p:spPr>
        <p:txBody>
          <a:bodyPr lIns="0" rIns="0"/>
          <a:lstStyle/>
          <a:p>
            <a:pPr lvl="0"/>
            <a:r>
              <a:rPr lang="ru-RU"/>
              <a:t>Образец текста</a:t>
            </a:r>
          </a:p>
        </p:txBody>
      </p:sp>
      <p:sp>
        <p:nvSpPr>
          <p:cNvPr id="20" name="Текст 6"/>
          <p:cNvSpPr>
            <a:spLocks noGrp="1"/>
          </p:cNvSpPr>
          <p:nvPr>
            <p:ph type="body" sz="quarter" idx="18"/>
          </p:nvPr>
        </p:nvSpPr>
        <p:spPr>
          <a:xfrm>
            <a:off x="8314782" y="3110601"/>
            <a:ext cx="3311525" cy="432048"/>
          </a:xfrm>
        </p:spPr>
        <p:txBody>
          <a:bodyPr lIns="0" rIns="0"/>
          <a:lstStyle/>
          <a:p>
            <a:pPr lvl="0"/>
            <a:r>
              <a:rPr lang="ru-RU"/>
              <a:t>Образец текста</a:t>
            </a:r>
          </a:p>
        </p:txBody>
      </p:sp>
      <p:sp>
        <p:nvSpPr>
          <p:cNvPr id="31" name="Рисунок 3"/>
          <p:cNvSpPr>
            <a:spLocks noGrp="1"/>
          </p:cNvSpPr>
          <p:nvPr>
            <p:ph type="pic" sz="quarter" idx="19"/>
          </p:nvPr>
        </p:nvSpPr>
        <p:spPr>
          <a:xfrm>
            <a:off x="600075" y="3815651"/>
            <a:ext cx="2020639" cy="2020639"/>
          </a:xfrm>
          <a:prstGeom prst="ellipse">
            <a:avLst/>
          </a:prstGeom>
        </p:spPr>
        <p:txBody>
          <a:bodyPr lIns="0" rIns="0"/>
          <a:lstStyle/>
          <a:p>
            <a:r>
              <a:rPr lang="ru-RU"/>
              <a:t>Вставка рисунка</a:t>
            </a:r>
          </a:p>
        </p:txBody>
      </p:sp>
      <p:sp>
        <p:nvSpPr>
          <p:cNvPr id="32" name="Рисунок 3"/>
          <p:cNvSpPr>
            <a:spLocks noGrp="1"/>
          </p:cNvSpPr>
          <p:nvPr>
            <p:ph type="pic" sz="quarter" idx="20"/>
          </p:nvPr>
        </p:nvSpPr>
        <p:spPr>
          <a:xfrm>
            <a:off x="4440238" y="3815651"/>
            <a:ext cx="2020639" cy="2020639"/>
          </a:xfrm>
          <a:prstGeom prst="ellipse">
            <a:avLst/>
          </a:prstGeom>
        </p:spPr>
        <p:txBody>
          <a:bodyPr lIns="0" rIns="0"/>
          <a:lstStyle/>
          <a:p>
            <a:r>
              <a:rPr lang="ru-RU"/>
              <a:t>Вставка рисунка</a:t>
            </a:r>
            <a:endParaRPr lang="ru-RU" dirty="0"/>
          </a:p>
        </p:txBody>
      </p:sp>
      <p:sp>
        <p:nvSpPr>
          <p:cNvPr id="33" name="Рисунок 3"/>
          <p:cNvSpPr>
            <a:spLocks noGrp="1"/>
          </p:cNvSpPr>
          <p:nvPr>
            <p:ph type="pic" sz="quarter" idx="21"/>
          </p:nvPr>
        </p:nvSpPr>
        <p:spPr>
          <a:xfrm>
            <a:off x="8310563" y="3815651"/>
            <a:ext cx="2020639" cy="2020639"/>
          </a:xfrm>
          <a:prstGeom prst="ellipse">
            <a:avLst/>
          </a:prstGeom>
        </p:spPr>
        <p:txBody>
          <a:bodyPr lIns="0" rIns="0"/>
          <a:lstStyle/>
          <a:p>
            <a:r>
              <a:rPr lang="ru-RU"/>
              <a:t>Вставка рисунка</a:t>
            </a:r>
          </a:p>
        </p:txBody>
      </p:sp>
      <p:sp>
        <p:nvSpPr>
          <p:cNvPr id="34" name="Текст 6"/>
          <p:cNvSpPr>
            <a:spLocks noGrp="1"/>
          </p:cNvSpPr>
          <p:nvPr>
            <p:ph type="body" sz="quarter" idx="22"/>
          </p:nvPr>
        </p:nvSpPr>
        <p:spPr>
          <a:xfrm>
            <a:off x="600075" y="5949939"/>
            <a:ext cx="3311525" cy="432048"/>
          </a:xfrm>
        </p:spPr>
        <p:txBody>
          <a:bodyPr lIns="0" rIns="0"/>
          <a:lstStyle/>
          <a:p>
            <a:pPr lvl="0"/>
            <a:r>
              <a:rPr lang="ru-RU"/>
              <a:t>Образец текста</a:t>
            </a:r>
          </a:p>
        </p:txBody>
      </p:sp>
      <p:sp>
        <p:nvSpPr>
          <p:cNvPr id="35" name="Текст 6"/>
          <p:cNvSpPr>
            <a:spLocks noGrp="1"/>
          </p:cNvSpPr>
          <p:nvPr>
            <p:ph type="body" sz="quarter" idx="23"/>
          </p:nvPr>
        </p:nvSpPr>
        <p:spPr>
          <a:xfrm>
            <a:off x="4442961" y="5949939"/>
            <a:ext cx="3311525" cy="432048"/>
          </a:xfrm>
        </p:spPr>
        <p:txBody>
          <a:bodyPr lIns="0" rIns="0"/>
          <a:lstStyle/>
          <a:p>
            <a:pPr lvl="0"/>
            <a:r>
              <a:rPr lang="ru-RU"/>
              <a:t>Образец текста</a:t>
            </a:r>
          </a:p>
        </p:txBody>
      </p:sp>
      <p:sp>
        <p:nvSpPr>
          <p:cNvPr id="36" name="Текст 6"/>
          <p:cNvSpPr>
            <a:spLocks noGrp="1"/>
          </p:cNvSpPr>
          <p:nvPr>
            <p:ph type="body" sz="quarter" idx="24"/>
          </p:nvPr>
        </p:nvSpPr>
        <p:spPr>
          <a:xfrm>
            <a:off x="8314782" y="5949939"/>
            <a:ext cx="3311525" cy="432048"/>
          </a:xfrm>
        </p:spPr>
        <p:txBody>
          <a:bodyPr lIns="0" rIns="0"/>
          <a:lstStyle/>
          <a:p>
            <a:pPr lvl="0"/>
            <a:r>
              <a:rPr lang="ru-RU"/>
              <a:t>Образец текста</a:t>
            </a:r>
          </a:p>
        </p:txBody>
      </p:sp>
    </p:spTree>
    <p:extLst>
      <p:ext uri="{BB962C8B-B14F-4D97-AF65-F5344CB8AC3E}">
        <p14:creationId xmlns:p14="http://schemas.microsoft.com/office/powerpoint/2010/main" val="401832074"/>
      </p:ext>
    </p:extLst>
  </p:cSld>
  <p:clrMapOvr>
    <a:masterClrMapping/>
  </p:clrMapOvr>
  <p:extLst>
    <p:ext uri="{DCECCB84-F9BA-43D5-87BE-67443E8EF086}">
      <p15:sldGuideLst xmlns:p15="http://schemas.microsoft.com/office/powerpoint/2012/main">
        <p15:guide id="0" orient="horz" pos="3678">
          <p15:clr>
            <a:srgbClr val="FBAE40"/>
          </p15:clr>
        </p15:guide>
        <p15:guide id="1" pos="2464">
          <p15:clr>
            <a:srgbClr val="FBAE40"/>
          </p15:clr>
        </p15:guide>
        <p15:guide id="2" pos="2797">
          <p15:clr>
            <a:srgbClr val="FBAE40"/>
          </p15:clr>
        </p15:guide>
        <p15:guide id="3" pos="4890">
          <p15:clr>
            <a:srgbClr val="FBAE40"/>
          </p15:clr>
        </p15:guide>
        <p15:guide id="4" pos="5235">
          <p15:clr>
            <a:srgbClr val="FBAE40"/>
          </p15:clr>
        </p15:guide>
        <p15:guide id="5" orient="horz" pos="1950">
          <p15:clr>
            <a:srgbClr val="FBAE40"/>
          </p15:clr>
        </p15:guide>
        <p15:guide id="6" orient="horz" pos="2235">
          <p15:clr>
            <a:srgbClr val="FBAE40"/>
          </p15:clr>
        </p15:guide>
        <p15:guide id="7" orient="horz" pos="2404">
          <p15:clr>
            <a:srgbClr val="FBAE40"/>
          </p15:clr>
        </p15:guide>
        <p15:guide id="8" orient="horz" pos="374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Круговые заполнители под фото">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4" name="Рисунок 3"/>
          <p:cNvSpPr>
            <a:spLocks noGrp="1"/>
          </p:cNvSpPr>
          <p:nvPr>
            <p:ph type="pic" sz="quarter" idx="10"/>
          </p:nvPr>
        </p:nvSpPr>
        <p:spPr>
          <a:xfrm>
            <a:off x="600075" y="976313"/>
            <a:ext cx="2020639" cy="2020639"/>
          </a:xfrm>
          <a:prstGeom prst="ellipse">
            <a:avLst/>
          </a:prstGeom>
        </p:spPr>
        <p:txBody>
          <a:bodyPr/>
          <a:lstStyle/>
          <a:p>
            <a:r>
              <a:rPr lang="ru-RU"/>
              <a:t>Вставка рисунка</a:t>
            </a:r>
          </a:p>
        </p:txBody>
      </p:sp>
      <p:sp>
        <p:nvSpPr>
          <p:cNvPr id="12" name="Рисунок 3"/>
          <p:cNvSpPr>
            <a:spLocks noGrp="1"/>
          </p:cNvSpPr>
          <p:nvPr>
            <p:ph type="pic" sz="quarter" idx="11"/>
          </p:nvPr>
        </p:nvSpPr>
        <p:spPr>
          <a:xfrm>
            <a:off x="4440238" y="976313"/>
            <a:ext cx="2020639" cy="2020639"/>
          </a:xfrm>
          <a:prstGeom prst="ellipse">
            <a:avLst/>
          </a:prstGeom>
        </p:spPr>
        <p:txBody>
          <a:bodyPr/>
          <a:lstStyle/>
          <a:p>
            <a:r>
              <a:rPr lang="ru-RU"/>
              <a:t>Вставка рисунка</a:t>
            </a:r>
          </a:p>
        </p:txBody>
      </p:sp>
      <p:sp>
        <p:nvSpPr>
          <p:cNvPr id="13" name="Рисунок 3"/>
          <p:cNvSpPr>
            <a:spLocks noGrp="1"/>
          </p:cNvSpPr>
          <p:nvPr>
            <p:ph type="pic" sz="quarter" idx="12"/>
          </p:nvPr>
        </p:nvSpPr>
        <p:spPr>
          <a:xfrm>
            <a:off x="8310563" y="976313"/>
            <a:ext cx="2020639" cy="2020639"/>
          </a:xfrm>
          <a:prstGeom prst="ellipse">
            <a:avLst/>
          </a:prstGeom>
        </p:spPr>
        <p:txBody>
          <a:bodyPr/>
          <a:lstStyle/>
          <a:p>
            <a:r>
              <a:rPr lang="ru-RU"/>
              <a:t>Вставка рисунка</a:t>
            </a:r>
          </a:p>
        </p:txBody>
      </p:sp>
      <p:sp>
        <p:nvSpPr>
          <p:cNvPr id="7" name="Текст 6"/>
          <p:cNvSpPr>
            <a:spLocks noGrp="1"/>
          </p:cNvSpPr>
          <p:nvPr>
            <p:ph type="body" sz="quarter" idx="16"/>
          </p:nvPr>
        </p:nvSpPr>
        <p:spPr>
          <a:xfrm>
            <a:off x="600075" y="3110601"/>
            <a:ext cx="3311525" cy="432048"/>
          </a:xfrm>
        </p:spPr>
        <p:txBody>
          <a:bodyPr lIns="0" rIns="0"/>
          <a:lstStyle>
            <a:lvl1pPr>
              <a:spcBef>
                <a:spcPts val="0"/>
              </a:spcBef>
              <a:defRPr/>
            </a:lvl1pPr>
          </a:lstStyle>
          <a:p>
            <a:pPr lvl="0"/>
            <a:r>
              <a:rPr lang="ru-RU"/>
              <a:t>Образец текста</a:t>
            </a:r>
          </a:p>
        </p:txBody>
      </p:sp>
      <p:sp>
        <p:nvSpPr>
          <p:cNvPr id="19" name="Текст 6"/>
          <p:cNvSpPr>
            <a:spLocks noGrp="1"/>
          </p:cNvSpPr>
          <p:nvPr>
            <p:ph type="body" sz="quarter" idx="17"/>
          </p:nvPr>
        </p:nvSpPr>
        <p:spPr>
          <a:xfrm>
            <a:off x="4442961" y="3110601"/>
            <a:ext cx="3311525" cy="432048"/>
          </a:xfrm>
        </p:spPr>
        <p:txBody>
          <a:bodyPr lIns="0" rIns="0"/>
          <a:lstStyle>
            <a:lvl1pPr>
              <a:spcBef>
                <a:spcPts val="0"/>
              </a:spcBef>
              <a:defRPr/>
            </a:lvl1pPr>
          </a:lstStyle>
          <a:p>
            <a:pPr lvl="0"/>
            <a:r>
              <a:rPr lang="ru-RU"/>
              <a:t>Образец текста</a:t>
            </a:r>
          </a:p>
        </p:txBody>
      </p:sp>
      <p:sp>
        <p:nvSpPr>
          <p:cNvPr id="20" name="Текст 6"/>
          <p:cNvSpPr>
            <a:spLocks noGrp="1"/>
          </p:cNvSpPr>
          <p:nvPr>
            <p:ph type="body" sz="quarter" idx="18"/>
          </p:nvPr>
        </p:nvSpPr>
        <p:spPr>
          <a:xfrm>
            <a:off x="8314782" y="3110601"/>
            <a:ext cx="3311525" cy="432048"/>
          </a:xfrm>
        </p:spPr>
        <p:txBody>
          <a:bodyPr lIns="0" rIns="0"/>
          <a:lstStyle>
            <a:lvl1pPr>
              <a:spcBef>
                <a:spcPts val="0"/>
              </a:spcBef>
              <a:defRPr/>
            </a:lvl1pPr>
          </a:lstStyle>
          <a:p>
            <a:pPr lvl="0"/>
            <a:r>
              <a:rPr lang="ru-RU"/>
              <a:t>Образец текста</a:t>
            </a:r>
          </a:p>
        </p:txBody>
      </p:sp>
      <p:sp>
        <p:nvSpPr>
          <p:cNvPr id="31" name="Рисунок 3"/>
          <p:cNvSpPr>
            <a:spLocks noGrp="1"/>
          </p:cNvSpPr>
          <p:nvPr>
            <p:ph type="pic" sz="quarter" idx="19"/>
          </p:nvPr>
        </p:nvSpPr>
        <p:spPr>
          <a:xfrm>
            <a:off x="2520156" y="3815651"/>
            <a:ext cx="2020639" cy="2020639"/>
          </a:xfrm>
          <a:prstGeom prst="ellipse">
            <a:avLst/>
          </a:prstGeom>
        </p:spPr>
        <p:txBody>
          <a:bodyPr lIns="0" rIns="0"/>
          <a:lstStyle/>
          <a:p>
            <a:r>
              <a:rPr lang="ru-RU"/>
              <a:t>Вставка рисунка</a:t>
            </a:r>
          </a:p>
        </p:txBody>
      </p:sp>
      <p:sp>
        <p:nvSpPr>
          <p:cNvPr id="32" name="Рисунок 3"/>
          <p:cNvSpPr>
            <a:spLocks noGrp="1"/>
          </p:cNvSpPr>
          <p:nvPr>
            <p:ph type="pic" sz="quarter" idx="20"/>
          </p:nvPr>
        </p:nvSpPr>
        <p:spPr>
          <a:xfrm>
            <a:off x="6375400" y="3815651"/>
            <a:ext cx="2020639" cy="2020639"/>
          </a:xfrm>
          <a:prstGeom prst="ellipse">
            <a:avLst/>
          </a:prstGeom>
        </p:spPr>
        <p:txBody>
          <a:bodyPr lIns="0" rIns="0"/>
          <a:lstStyle/>
          <a:p>
            <a:r>
              <a:rPr lang="ru-RU"/>
              <a:t>Вставка рисунка</a:t>
            </a:r>
            <a:endParaRPr lang="ru-RU" dirty="0"/>
          </a:p>
        </p:txBody>
      </p:sp>
      <p:sp>
        <p:nvSpPr>
          <p:cNvPr id="34" name="Текст 6"/>
          <p:cNvSpPr>
            <a:spLocks noGrp="1"/>
          </p:cNvSpPr>
          <p:nvPr>
            <p:ph type="body" sz="quarter" idx="22"/>
          </p:nvPr>
        </p:nvSpPr>
        <p:spPr>
          <a:xfrm>
            <a:off x="2520156" y="5949939"/>
            <a:ext cx="3311525" cy="432048"/>
          </a:xfrm>
        </p:spPr>
        <p:txBody>
          <a:bodyPr lIns="0" rIns="0"/>
          <a:lstStyle>
            <a:lvl1pPr>
              <a:spcBef>
                <a:spcPts val="0"/>
              </a:spcBef>
              <a:defRPr/>
            </a:lvl1pPr>
          </a:lstStyle>
          <a:p>
            <a:pPr lvl="0"/>
            <a:r>
              <a:rPr lang="ru-RU"/>
              <a:t>Образец текста</a:t>
            </a:r>
          </a:p>
        </p:txBody>
      </p:sp>
      <p:sp>
        <p:nvSpPr>
          <p:cNvPr id="35" name="Текст 6"/>
          <p:cNvSpPr>
            <a:spLocks noGrp="1"/>
          </p:cNvSpPr>
          <p:nvPr>
            <p:ph type="body" sz="quarter" idx="23"/>
          </p:nvPr>
        </p:nvSpPr>
        <p:spPr>
          <a:xfrm>
            <a:off x="6375400" y="5949939"/>
            <a:ext cx="3311525" cy="432048"/>
          </a:xfrm>
        </p:spPr>
        <p:txBody>
          <a:bodyPr lIns="0" rIns="0"/>
          <a:lstStyle>
            <a:lvl1pPr>
              <a:spcBef>
                <a:spcPts val="0"/>
              </a:spcBef>
              <a:defRPr/>
            </a:lvl1pPr>
          </a:lstStyle>
          <a:p>
            <a:pPr lvl="0"/>
            <a:r>
              <a:rPr lang="ru-RU"/>
              <a:t>Образец текста</a:t>
            </a:r>
          </a:p>
        </p:txBody>
      </p:sp>
    </p:spTree>
    <p:extLst>
      <p:ext uri="{BB962C8B-B14F-4D97-AF65-F5344CB8AC3E}">
        <p14:creationId xmlns:p14="http://schemas.microsoft.com/office/powerpoint/2010/main" val="243969443"/>
      </p:ext>
    </p:extLst>
  </p:cSld>
  <p:clrMapOvr>
    <a:masterClrMapping/>
  </p:clrMapOvr>
  <p:extLst>
    <p:ext uri="{DCECCB84-F9BA-43D5-87BE-67443E8EF086}">
      <p15:sldGuideLst xmlns:p15="http://schemas.microsoft.com/office/powerpoint/2012/main">
        <p15:guide id="1" pos="2464">
          <p15:clr>
            <a:srgbClr val="FBAE40"/>
          </p15:clr>
        </p15:guide>
        <p15:guide id="2" pos="2797">
          <p15:clr>
            <a:srgbClr val="FBAE40"/>
          </p15:clr>
        </p15:guide>
        <p15:guide id="3" pos="4890">
          <p15:clr>
            <a:srgbClr val="FBAE40"/>
          </p15:clr>
        </p15:guide>
        <p15:guide id="4" pos="5235">
          <p15:clr>
            <a:srgbClr val="FBAE40"/>
          </p15:clr>
        </p15:guide>
        <p15:guide id="5" orient="horz" pos="1950">
          <p15:clr>
            <a:srgbClr val="FBAE40"/>
          </p15:clr>
        </p15:guide>
        <p15:guide id="6" orient="horz" pos="2235">
          <p15:clr>
            <a:srgbClr val="FBAE40"/>
          </p15:clr>
        </p15:guide>
        <p15:guide id="7" orient="horz" pos="2404">
          <p15:clr>
            <a:srgbClr val="FBAE40"/>
          </p15:clr>
        </p15:guide>
        <p15:guide id="8" orient="horz" pos="3748">
          <p15:clr>
            <a:srgbClr val="FBAE40"/>
          </p15:clr>
        </p15:guide>
        <p15:guide id="9" orient="horz" pos="367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Подзаголовок и два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20" name="Объект 3"/>
          <p:cNvSpPr>
            <a:spLocks noGrp="1"/>
          </p:cNvSpPr>
          <p:nvPr>
            <p:ph sz="quarter" idx="24"/>
          </p:nvPr>
        </p:nvSpPr>
        <p:spPr>
          <a:xfrm>
            <a:off x="600076" y="981076"/>
            <a:ext cx="11002962" cy="2447924"/>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7" name="Объект 3"/>
          <p:cNvSpPr>
            <a:spLocks noGrp="1"/>
          </p:cNvSpPr>
          <p:nvPr>
            <p:ph sz="quarter" idx="25"/>
          </p:nvPr>
        </p:nvSpPr>
        <p:spPr>
          <a:xfrm>
            <a:off x="9272904" y="4562475"/>
            <a:ext cx="2323628" cy="1812925"/>
          </a:xfrm>
          <a:prstGeom prst="rect">
            <a:avLst/>
          </a:prstGeom>
        </p:spPr>
        <p:txBody>
          <a:bodyPr lIns="0" rIns="0"/>
          <a:lstStyle>
            <a:lvl1pPr>
              <a:lnSpc>
                <a:spcPct val="90000"/>
              </a:lnSpc>
              <a:spcBef>
                <a:spcPts val="0"/>
              </a:spcBef>
              <a:spcAft>
                <a:spcPts val="0"/>
              </a:spcAft>
              <a:defRPr sz="1400"/>
            </a:lvl1pPr>
            <a:lvl2pPr>
              <a:lnSpc>
                <a:spcPct val="90000"/>
              </a:lnSpc>
              <a:spcBef>
                <a:spcPts val="0"/>
              </a:spcBef>
              <a:spcAft>
                <a:spcPts val="0"/>
              </a:spcAft>
              <a:defRPr sz="1400"/>
            </a:lvl2pPr>
            <a:lvl3pPr>
              <a:lnSpc>
                <a:spcPct val="90000"/>
              </a:lnSpc>
              <a:spcBef>
                <a:spcPts val="0"/>
              </a:spcBef>
              <a:spcAft>
                <a:spcPts val="0"/>
              </a:spcAft>
              <a:defRPr sz="1200"/>
            </a:lvl3pPr>
          </a:lstStyle>
          <a:p>
            <a:pPr lvl="0"/>
            <a:r>
              <a:rPr lang="ru-RU"/>
              <a:t>Образец текста</a:t>
            </a:r>
          </a:p>
          <a:p>
            <a:pPr lvl="1"/>
            <a:r>
              <a:rPr lang="ru-RU"/>
              <a:t>Второй уровень</a:t>
            </a:r>
          </a:p>
          <a:p>
            <a:pPr lvl="2"/>
            <a:r>
              <a:rPr lang="ru-RU"/>
              <a:t>Третий уровень</a:t>
            </a:r>
          </a:p>
        </p:txBody>
      </p:sp>
      <p:sp>
        <p:nvSpPr>
          <p:cNvPr id="28" name="Объект 3"/>
          <p:cNvSpPr>
            <a:spLocks noGrp="1"/>
          </p:cNvSpPr>
          <p:nvPr>
            <p:ph sz="quarter" idx="26"/>
          </p:nvPr>
        </p:nvSpPr>
        <p:spPr>
          <a:xfrm>
            <a:off x="6388099" y="4562475"/>
            <a:ext cx="2346325" cy="1812925"/>
          </a:xfrm>
          <a:prstGeom prst="rect">
            <a:avLst/>
          </a:prstGeom>
        </p:spPr>
        <p:txBody>
          <a:bodyPr lIns="0" rIns="0"/>
          <a:lstStyle>
            <a:lvl1pPr>
              <a:lnSpc>
                <a:spcPct val="90000"/>
              </a:lnSpc>
              <a:spcBef>
                <a:spcPts val="0"/>
              </a:spcBef>
              <a:spcAft>
                <a:spcPts val="0"/>
              </a:spcAft>
              <a:defRPr sz="1400"/>
            </a:lvl1pPr>
            <a:lvl2pPr>
              <a:lnSpc>
                <a:spcPct val="90000"/>
              </a:lnSpc>
              <a:spcBef>
                <a:spcPts val="0"/>
              </a:spcBef>
              <a:spcAft>
                <a:spcPts val="0"/>
              </a:spcAft>
              <a:defRPr sz="1400"/>
            </a:lvl2pPr>
            <a:lvl3pPr>
              <a:lnSpc>
                <a:spcPct val="90000"/>
              </a:lnSpc>
              <a:spcBef>
                <a:spcPts val="0"/>
              </a:spcBef>
              <a:spcAft>
                <a:spcPts val="0"/>
              </a:spcAft>
              <a:defRPr sz="1200"/>
            </a:lvl3pPr>
          </a:lstStyle>
          <a:p>
            <a:pPr lvl="0"/>
            <a:r>
              <a:rPr lang="ru-RU"/>
              <a:t>Образец текста</a:t>
            </a:r>
          </a:p>
          <a:p>
            <a:pPr lvl="1"/>
            <a:r>
              <a:rPr lang="ru-RU"/>
              <a:t>Второй уровень</a:t>
            </a:r>
          </a:p>
          <a:p>
            <a:pPr lvl="2"/>
            <a:r>
              <a:rPr lang="ru-RU"/>
              <a:t>Третий уровень</a:t>
            </a:r>
          </a:p>
        </p:txBody>
      </p:sp>
      <p:sp>
        <p:nvSpPr>
          <p:cNvPr id="29" name="Объект 3"/>
          <p:cNvSpPr>
            <a:spLocks noGrp="1"/>
          </p:cNvSpPr>
          <p:nvPr>
            <p:ph sz="quarter" idx="27"/>
          </p:nvPr>
        </p:nvSpPr>
        <p:spPr>
          <a:xfrm>
            <a:off x="3484880" y="4562475"/>
            <a:ext cx="2323628" cy="1812925"/>
          </a:xfrm>
          <a:prstGeom prst="rect">
            <a:avLst/>
          </a:prstGeom>
        </p:spPr>
        <p:txBody>
          <a:bodyPr lIns="0" rIns="0"/>
          <a:lstStyle>
            <a:lvl1pPr>
              <a:lnSpc>
                <a:spcPct val="90000"/>
              </a:lnSpc>
              <a:spcBef>
                <a:spcPts val="0"/>
              </a:spcBef>
              <a:spcAft>
                <a:spcPts val="0"/>
              </a:spcAft>
              <a:defRPr sz="1400"/>
            </a:lvl1pPr>
            <a:lvl2pPr>
              <a:lnSpc>
                <a:spcPct val="90000"/>
              </a:lnSpc>
              <a:spcBef>
                <a:spcPts val="0"/>
              </a:spcBef>
              <a:spcAft>
                <a:spcPts val="0"/>
              </a:spcAft>
              <a:defRPr sz="1400"/>
            </a:lvl2pPr>
            <a:lvl3pPr>
              <a:lnSpc>
                <a:spcPct val="90000"/>
              </a:lnSpc>
              <a:spcBef>
                <a:spcPts val="0"/>
              </a:spcBef>
              <a:spcAft>
                <a:spcPts val="0"/>
              </a:spcAft>
              <a:defRPr sz="1200"/>
            </a:lvl3pPr>
          </a:lstStyle>
          <a:p>
            <a:pPr lvl="0"/>
            <a:r>
              <a:rPr lang="ru-RU"/>
              <a:t>Образец текста</a:t>
            </a:r>
          </a:p>
          <a:p>
            <a:pPr lvl="1"/>
            <a:r>
              <a:rPr lang="ru-RU"/>
              <a:t>Второй уровень</a:t>
            </a:r>
          </a:p>
          <a:p>
            <a:pPr lvl="2"/>
            <a:r>
              <a:rPr lang="ru-RU"/>
              <a:t>Третий уровень</a:t>
            </a:r>
          </a:p>
        </p:txBody>
      </p:sp>
      <p:sp>
        <p:nvSpPr>
          <p:cNvPr id="30" name="Объект 3"/>
          <p:cNvSpPr>
            <a:spLocks noGrp="1"/>
          </p:cNvSpPr>
          <p:nvPr>
            <p:ph sz="quarter" idx="28"/>
          </p:nvPr>
        </p:nvSpPr>
        <p:spPr>
          <a:xfrm>
            <a:off x="600075" y="4562475"/>
            <a:ext cx="2346325" cy="1812925"/>
          </a:xfrm>
          <a:prstGeom prst="rect">
            <a:avLst/>
          </a:prstGeom>
        </p:spPr>
        <p:txBody>
          <a:bodyPr lIns="0" rIns="0"/>
          <a:lstStyle>
            <a:lvl1pPr>
              <a:lnSpc>
                <a:spcPct val="90000"/>
              </a:lnSpc>
              <a:spcBef>
                <a:spcPts val="0"/>
              </a:spcBef>
              <a:spcAft>
                <a:spcPts val="0"/>
              </a:spcAft>
              <a:defRPr sz="1400"/>
            </a:lvl1pPr>
            <a:lvl2pPr>
              <a:lnSpc>
                <a:spcPct val="90000"/>
              </a:lnSpc>
              <a:spcBef>
                <a:spcPts val="0"/>
              </a:spcBef>
              <a:spcAft>
                <a:spcPts val="0"/>
              </a:spcAft>
              <a:defRPr sz="1400"/>
            </a:lvl2pPr>
            <a:lvl3pPr>
              <a:lnSpc>
                <a:spcPct val="90000"/>
              </a:lnSpc>
              <a:spcBef>
                <a:spcPts val="0"/>
              </a:spcBef>
              <a:spcAft>
                <a:spcPts val="0"/>
              </a:spcAft>
              <a:defRPr sz="1200"/>
            </a:lvl3pPr>
          </a:lstStyle>
          <a:p>
            <a:pPr lvl="0"/>
            <a:r>
              <a:rPr lang="ru-RU"/>
              <a:t>Образец текста</a:t>
            </a:r>
          </a:p>
          <a:p>
            <a:pPr lvl="1"/>
            <a:r>
              <a:rPr lang="ru-RU"/>
              <a:t>Второй уровень</a:t>
            </a:r>
          </a:p>
          <a:p>
            <a:pPr lvl="2"/>
            <a:r>
              <a:rPr lang="ru-RU"/>
              <a:t>Третий уровень</a:t>
            </a:r>
          </a:p>
        </p:txBody>
      </p:sp>
      <p:sp>
        <p:nvSpPr>
          <p:cNvPr id="31" name="Текст 4"/>
          <p:cNvSpPr>
            <a:spLocks noGrp="1"/>
          </p:cNvSpPr>
          <p:nvPr>
            <p:ph type="body" sz="quarter" idx="17" hasCustomPrompt="1"/>
          </p:nvPr>
        </p:nvSpPr>
        <p:spPr>
          <a:xfrm>
            <a:off x="9280688" y="3940952"/>
            <a:ext cx="2318400" cy="486000"/>
          </a:xfrm>
          <a:prstGeom prst="rect">
            <a:avLst/>
          </a:prstGeom>
        </p:spPr>
        <p:txBody>
          <a:bodyPr lIns="0" rIns="0" anchor="t" anchorCtr="0"/>
          <a:lstStyle>
            <a:lvl1pPr>
              <a:lnSpc>
                <a:spcPct val="90000"/>
              </a:lnSpc>
              <a:spcBef>
                <a:spcPts val="0"/>
              </a:spcBef>
              <a:spcAft>
                <a:spcPts val="0"/>
              </a:spcAft>
              <a:defRPr sz="1600" b="0">
                <a:solidFill>
                  <a:schemeClr val="tx1"/>
                </a:solidFill>
                <a:latin typeface="+mj-lt"/>
              </a:defRPr>
            </a:lvl1pPr>
          </a:lstStyle>
          <a:p>
            <a:pPr lvl="0"/>
            <a:r>
              <a:rPr lang="ru-RU" dirty="0"/>
              <a:t>Заголовок</a:t>
            </a:r>
          </a:p>
        </p:txBody>
      </p:sp>
      <p:sp>
        <p:nvSpPr>
          <p:cNvPr id="32" name="Текст 4"/>
          <p:cNvSpPr>
            <a:spLocks noGrp="1"/>
          </p:cNvSpPr>
          <p:nvPr>
            <p:ph type="body" sz="quarter" idx="29" hasCustomPrompt="1"/>
          </p:nvPr>
        </p:nvSpPr>
        <p:spPr>
          <a:xfrm>
            <a:off x="6398258" y="3940952"/>
            <a:ext cx="2339341" cy="486000"/>
          </a:xfrm>
          <a:prstGeom prst="rect">
            <a:avLst/>
          </a:prstGeom>
        </p:spPr>
        <p:txBody>
          <a:bodyPr lIns="0" rIns="0" anchor="t" anchorCtr="0"/>
          <a:lstStyle>
            <a:lvl1pPr>
              <a:lnSpc>
                <a:spcPct val="90000"/>
              </a:lnSpc>
              <a:spcBef>
                <a:spcPts val="0"/>
              </a:spcBef>
              <a:spcAft>
                <a:spcPts val="0"/>
              </a:spcAft>
              <a:defRPr sz="1600" b="0">
                <a:solidFill>
                  <a:schemeClr val="tx1"/>
                </a:solidFill>
                <a:latin typeface="+mj-lt"/>
              </a:defRPr>
            </a:lvl1pPr>
          </a:lstStyle>
          <a:p>
            <a:pPr lvl="0"/>
            <a:r>
              <a:rPr lang="ru-RU" dirty="0"/>
              <a:t>Заголовок</a:t>
            </a:r>
          </a:p>
        </p:txBody>
      </p:sp>
      <p:sp>
        <p:nvSpPr>
          <p:cNvPr id="33" name="Текст 4"/>
          <p:cNvSpPr>
            <a:spLocks noGrp="1"/>
          </p:cNvSpPr>
          <p:nvPr>
            <p:ph type="body" sz="quarter" idx="30" hasCustomPrompt="1"/>
          </p:nvPr>
        </p:nvSpPr>
        <p:spPr>
          <a:xfrm>
            <a:off x="3492664" y="3940952"/>
            <a:ext cx="2315999" cy="486000"/>
          </a:xfrm>
          <a:prstGeom prst="rect">
            <a:avLst/>
          </a:prstGeom>
        </p:spPr>
        <p:txBody>
          <a:bodyPr lIns="0" rIns="0" anchor="t" anchorCtr="0"/>
          <a:lstStyle>
            <a:lvl1pPr>
              <a:lnSpc>
                <a:spcPct val="90000"/>
              </a:lnSpc>
              <a:spcBef>
                <a:spcPts val="0"/>
              </a:spcBef>
              <a:spcAft>
                <a:spcPts val="0"/>
              </a:spcAft>
              <a:defRPr sz="1600" b="0">
                <a:solidFill>
                  <a:schemeClr val="tx1"/>
                </a:solidFill>
                <a:latin typeface="+mj-lt"/>
              </a:defRPr>
            </a:lvl1pPr>
          </a:lstStyle>
          <a:p>
            <a:pPr lvl="0"/>
            <a:r>
              <a:rPr lang="ru-RU" dirty="0"/>
              <a:t>Заголовок</a:t>
            </a:r>
          </a:p>
        </p:txBody>
      </p:sp>
      <p:sp>
        <p:nvSpPr>
          <p:cNvPr id="34" name="Текст 4"/>
          <p:cNvSpPr>
            <a:spLocks noGrp="1"/>
          </p:cNvSpPr>
          <p:nvPr>
            <p:ph type="body" sz="quarter" idx="31" hasCustomPrompt="1"/>
          </p:nvPr>
        </p:nvSpPr>
        <p:spPr>
          <a:xfrm>
            <a:off x="610235" y="3940952"/>
            <a:ext cx="2345690" cy="486000"/>
          </a:xfrm>
          <a:prstGeom prst="rect">
            <a:avLst/>
          </a:prstGeom>
        </p:spPr>
        <p:txBody>
          <a:bodyPr lIns="0" rIns="0" anchor="t" anchorCtr="0"/>
          <a:lstStyle>
            <a:lvl1pPr>
              <a:lnSpc>
                <a:spcPct val="90000"/>
              </a:lnSpc>
              <a:spcBef>
                <a:spcPts val="0"/>
              </a:spcBef>
              <a:spcAft>
                <a:spcPts val="0"/>
              </a:spcAft>
              <a:defRPr sz="16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4020471873"/>
      </p:ext>
    </p:extLst>
  </p:cSld>
  <p:clrMapOvr>
    <a:masterClrMapping/>
  </p:clrMapOvr>
  <p:extLst>
    <p:ext uri="{DCECCB84-F9BA-43D5-87BE-67443E8EF086}">
      <p15:sldGuideLst xmlns:p15="http://schemas.microsoft.com/office/powerpoint/2012/main">
        <p15:guide id="1" pos="1862">
          <p15:clr>
            <a:srgbClr val="FBAE40"/>
          </p15:clr>
        </p15:guide>
        <p15:guide id="2" pos="2195">
          <p15:clr>
            <a:srgbClr val="FBAE40"/>
          </p15:clr>
        </p15:guide>
        <p15:guide id="3" pos="3659">
          <p15:clr>
            <a:srgbClr val="FBAE40"/>
          </p15:clr>
        </p15:guide>
        <p15:guide id="4" pos="4021">
          <p15:clr>
            <a:srgbClr val="FBAE40"/>
          </p15:clr>
        </p15:guide>
        <p15:guide id="5" pos="5504">
          <p15:clr>
            <a:srgbClr val="FBAE40"/>
          </p15:clr>
        </p15:guide>
        <p15:guide id="6" pos="5837">
          <p15:clr>
            <a:srgbClr val="FBAE40"/>
          </p15:clr>
        </p15:guide>
        <p15:guide id="7" orient="horz" pos="2478">
          <p15:clr>
            <a:srgbClr val="FBAE40"/>
          </p15:clr>
        </p15:guide>
        <p15:guide id="8" orient="horz" pos="2160">
          <p15:clr>
            <a:srgbClr val="FBAE40"/>
          </p15:clr>
        </p15:guide>
        <p15:guide id="9" orient="horz" pos="2795">
          <p15:clr>
            <a:srgbClr val="FBAE40"/>
          </p15:clr>
        </p15:guide>
        <p15:guide id="10" orient="horz" pos="287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Два объекта с подзаголовками горизонталь">
    <p:spTree>
      <p:nvGrpSpPr>
        <p:cNvPr id="1" name=""/>
        <p:cNvGrpSpPr/>
        <p:nvPr/>
      </p:nvGrpSpPr>
      <p:grpSpPr>
        <a:xfrm>
          <a:off x="0" y="0"/>
          <a:ext cx="0" cy="0"/>
          <a:chOff x="0" y="0"/>
          <a:chExt cx="0" cy="0"/>
        </a:xfrm>
      </p:grpSpPr>
      <p:sp>
        <p:nvSpPr>
          <p:cNvPr id="28" name="Текст 5"/>
          <p:cNvSpPr>
            <a:spLocks noGrp="1"/>
          </p:cNvSpPr>
          <p:nvPr>
            <p:ph type="body" sz="quarter" idx="27" hasCustomPrompt="1"/>
          </p:nvPr>
        </p:nvSpPr>
        <p:spPr>
          <a:xfrm>
            <a:off x="600075" y="3933825"/>
            <a:ext cx="11002963" cy="503238"/>
          </a:xfrm>
          <a:prstGeom prst="rect">
            <a:avLst/>
          </a:prstGeom>
        </p:spPr>
        <p:txBody>
          <a:bodyPr lIns="0" rIns="0" anchor="t" anchorCtr="0">
            <a:noAutofit/>
          </a:bodyPr>
          <a:lstStyle>
            <a:lvl1pPr>
              <a:lnSpc>
                <a:spcPct val="90000"/>
              </a:lnSpc>
              <a:spcBef>
                <a:spcPts val="0"/>
              </a:spcBef>
              <a:defRPr sz="1600" b="0">
                <a:solidFill>
                  <a:schemeClr val="tx1"/>
                </a:solidFill>
                <a:latin typeface="+mj-lt"/>
              </a:defRPr>
            </a:lvl1pPr>
          </a:lstStyle>
          <a:p>
            <a:pPr lvl="0"/>
            <a:r>
              <a:rPr lang="ru-RU" dirty="0"/>
              <a:t>Введите заголовок</a:t>
            </a:r>
          </a:p>
        </p:txBody>
      </p:sp>
      <p:sp>
        <p:nvSpPr>
          <p:cNvPr id="33" name="Объект 32"/>
          <p:cNvSpPr>
            <a:spLocks noGrp="1"/>
          </p:cNvSpPr>
          <p:nvPr>
            <p:ph sz="quarter" idx="30" hasCustomPrompt="1"/>
          </p:nvPr>
        </p:nvSpPr>
        <p:spPr>
          <a:xfrm>
            <a:off x="600075" y="4562475"/>
            <a:ext cx="11002963" cy="1808693"/>
          </a:xfrm>
          <a:prstGeom prst="rect">
            <a:avLst/>
          </a:prstGeom>
        </p:spPr>
        <p:txBody>
          <a:bodyPr lIns="0" rIns="0">
            <a:noAutofit/>
          </a:bodyPr>
          <a:lstStyle>
            <a:lvl1pPr>
              <a:spcBef>
                <a:spcPts val="800"/>
              </a:spcBef>
              <a:buFont typeface="Wingdings" pitchFamily="2" charset="2"/>
              <a:defRPr sz="1400" b="0"/>
            </a:lvl1pPr>
          </a:lstStyle>
          <a:p>
            <a:pPr lvl="0">
              <a:spcBef>
                <a:spcPts val="0"/>
              </a:spcBef>
              <a:buFont typeface="Wingdings" pitchFamily="2" charset="2"/>
            </a:pPr>
            <a:r>
              <a:rPr lang="ru-RU" dirty="0"/>
              <a:t>Введите текст или вставьте объект</a:t>
            </a:r>
          </a:p>
        </p:txBody>
      </p:sp>
      <p:sp>
        <p:nvSpPr>
          <p:cNvPr id="2" name="Заголовок 1"/>
          <p:cNvSpPr>
            <a:spLocks noGrp="1"/>
          </p:cNvSpPr>
          <p:nvPr>
            <p:ph type="title" hasCustomPrompt="1"/>
          </p:nvPr>
        </p:nvSpPr>
        <p:spPr/>
        <p:txBody>
          <a:bodyPr/>
          <a:lstStyle/>
          <a:p>
            <a:r>
              <a:rPr lang="ru-RU" dirty="0"/>
              <a:t>ОБРАЗЕЦ ЗАГОЛОВКА</a:t>
            </a:r>
          </a:p>
        </p:txBody>
      </p:sp>
      <p:sp>
        <p:nvSpPr>
          <p:cNvPr id="7" name="Текст 5"/>
          <p:cNvSpPr>
            <a:spLocks noGrp="1"/>
          </p:cNvSpPr>
          <p:nvPr>
            <p:ph type="body" sz="quarter" idx="31" hasCustomPrompt="1"/>
          </p:nvPr>
        </p:nvSpPr>
        <p:spPr>
          <a:xfrm>
            <a:off x="600075" y="975360"/>
            <a:ext cx="11002963" cy="505112"/>
          </a:xfrm>
          <a:prstGeom prst="rect">
            <a:avLst/>
          </a:prstGeom>
        </p:spPr>
        <p:txBody>
          <a:bodyPr lIns="0" rIns="0" anchor="t" anchorCtr="0">
            <a:noAutofit/>
          </a:bodyPr>
          <a:lstStyle>
            <a:lvl1pPr>
              <a:lnSpc>
                <a:spcPct val="90000"/>
              </a:lnSpc>
              <a:spcBef>
                <a:spcPts val="0"/>
              </a:spcBef>
              <a:defRPr sz="1600" b="0">
                <a:solidFill>
                  <a:schemeClr val="tx1"/>
                </a:solidFill>
                <a:latin typeface="+mj-lt"/>
              </a:defRPr>
            </a:lvl1pPr>
          </a:lstStyle>
          <a:p>
            <a:pPr lvl="0"/>
            <a:r>
              <a:rPr lang="ru-RU" dirty="0"/>
              <a:t>Введите заголовок</a:t>
            </a:r>
          </a:p>
        </p:txBody>
      </p:sp>
      <p:sp>
        <p:nvSpPr>
          <p:cNvPr id="8" name="Объект 32"/>
          <p:cNvSpPr>
            <a:spLocks noGrp="1"/>
          </p:cNvSpPr>
          <p:nvPr>
            <p:ph sz="quarter" idx="32" hasCustomPrompt="1"/>
          </p:nvPr>
        </p:nvSpPr>
        <p:spPr>
          <a:xfrm>
            <a:off x="600075" y="1616075"/>
            <a:ext cx="11002963" cy="1812926"/>
          </a:xfrm>
          <a:prstGeom prst="rect">
            <a:avLst/>
          </a:prstGeom>
        </p:spPr>
        <p:txBody>
          <a:bodyPr lIns="0" rIns="0">
            <a:noAutofit/>
          </a:bodyPr>
          <a:lstStyle>
            <a:lvl1pPr>
              <a:spcBef>
                <a:spcPts val="800"/>
              </a:spcBef>
              <a:buFont typeface="Wingdings" pitchFamily="2" charset="2"/>
              <a:defRPr sz="1400" b="0"/>
            </a:lvl1pPr>
          </a:lstStyle>
          <a:p>
            <a:pPr lvl="0">
              <a:spcBef>
                <a:spcPts val="0"/>
              </a:spcBef>
              <a:buFont typeface="Wingdings" pitchFamily="2" charset="2"/>
            </a:pPr>
            <a:r>
              <a:rPr lang="ru-RU" dirty="0"/>
              <a:t>Введите текст или вставьте объект</a:t>
            </a:r>
          </a:p>
        </p:txBody>
      </p:sp>
    </p:spTree>
    <p:extLst>
      <p:ext uri="{BB962C8B-B14F-4D97-AF65-F5344CB8AC3E}">
        <p14:creationId xmlns:p14="http://schemas.microsoft.com/office/powerpoint/2010/main" val="426832163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478">
          <p15:clr>
            <a:srgbClr val="FBAE40"/>
          </p15:clr>
        </p15:guide>
        <p15:guide id="3" orient="horz" pos="2795">
          <p15:clr>
            <a:srgbClr val="FBAE40"/>
          </p15:clr>
        </p15:guide>
        <p15:guide id="4" orient="horz" pos="2874">
          <p15:clr>
            <a:srgbClr val="FBAE40"/>
          </p15:clr>
        </p15:guide>
        <p15:guide id="5" orient="horz" pos="941">
          <p15:clr>
            <a:srgbClr val="FBAE40"/>
          </p15:clr>
        </p15:guide>
        <p15:guide id="6" orient="horz" pos="101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5" name="Заголовок 4"/>
          <p:cNvSpPr>
            <a:spLocks noGrp="1"/>
          </p:cNvSpPr>
          <p:nvPr>
            <p:ph type="title" hasCustomPrompt="1"/>
          </p:nvPr>
        </p:nvSpPr>
        <p:spPr/>
        <p:txBody>
          <a:bodyPr/>
          <a:lstStyle/>
          <a:p>
            <a:r>
              <a:rPr lang="ru-RU" dirty="0"/>
              <a:t>ОБРАЗЕЦ ЗАГОЛОВКА</a:t>
            </a:r>
          </a:p>
        </p:txBody>
      </p:sp>
    </p:spTree>
    <p:extLst>
      <p:ext uri="{BB962C8B-B14F-4D97-AF65-F5344CB8AC3E}">
        <p14:creationId xmlns:p14="http://schemas.microsoft.com/office/powerpoint/2010/main" val="29153093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Три объекта: два сверху">
    <p:spTree>
      <p:nvGrpSpPr>
        <p:cNvPr id="1" name=""/>
        <p:cNvGrpSpPr/>
        <p:nvPr/>
      </p:nvGrpSpPr>
      <p:grpSpPr>
        <a:xfrm>
          <a:off x="0" y="0"/>
          <a:ext cx="0" cy="0"/>
          <a:chOff x="0" y="0"/>
          <a:chExt cx="0" cy="0"/>
        </a:xfrm>
      </p:grpSpPr>
      <p:sp>
        <p:nvSpPr>
          <p:cNvPr id="10" name="Объект 4"/>
          <p:cNvSpPr>
            <a:spLocks noGrp="1"/>
          </p:cNvSpPr>
          <p:nvPr>
            <p:ph sz="quarter" idx="16"/>
          </p:nvPr>
        </p:nvSpPr>
        <p:spPr>
          <a:xfrm>
            <a:off x="600075" y="3921124"/>
            <a:ext cx="11002963" cy="2454275"/>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 name="Заголовок 1"/>
          <p:cNvSpPr>
            <a:spLocks noGrp="1"/>
          </p:cNvSpPr>
          <p:nvPr>
            <p:ph type="title" hasCustomPrompt="1"/>
          </p:nvPr>
        </p:nvSpPr>
        <p:spPr/>
        <p:txBody>
          <a:bodyPr/>
          <a:lstStyle/>
          <a:p>
            <a:r>
              <a:rPr lang="ru-RU" dirty="0"/>
              <a:t>ОБРАЗЕЦ ЗАГОЛОВКА</a:t>
            </a:r>
          </a:p>
        </p:txBody>
      </p:sp>
      <p:sp>
        <p:nvSpPr>
          <p:cNvPr id="8" name="Объект 3"/>
          <p:cNvSpPr>
            <a:spLocks noGrp="1"/>
          </p:cNvSpPr>
          <p:nvPr>
            <p:ph sz="quarter" idx="12"/>
          </p:nvPr>
        </p:nvSpPr>
        <p:spPr>
          <a:xfrm>
            <a:off x="6383338" y="981075"/>
            <a:ext cx="5219700" cy="2442845"/>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9" name="Объект 3"/>
          <p:cNvSpPr>
            <a:spLocks noGrp="1"/>
          </p:cNvSpPr>
          <p:nvPr>
            <p:ph sz="quarter" idx="17"/>
          </p:nvPr>
        </p:nvSpPr>
        <p:spPr>
          <a:xfrm>
            <a:off x="600076" y="981075"/>
            <a:ext cx="5208588" cy="2442845"/>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1770163"/>
      </p:ext>
    </p:extLst>
  </p:cSld>
  <p:clrMapOvr>
    <a:masterClrMapping/>
  </p:clrMapOvr>
  <p:extLst>
    <p:ext uri="{DCECCB84-F9BA-43D5-87BE-67443E8EF086}">
      <p15:sldGuideLst xmlns:p15="http://schemas.microsoft.com/office/powerpoint/2012/main">
        <p15:guide id="1" pos="4021">
          <p15:clr>
            <a:srgbClr val="FBAE40"/>
          </p15:clr>
        </p15:guide>
        <p15:guide id="2" orient="horz" pos="2157">
          <p15:clr>
            <a:srgbClr val="FBAE40"/>
          </p15:clr>
        </p15:guide>
        <p15:guide id="3" orient="horz" pos="2470">
          <p15:clr>
            <a:srgbClr val="FBAE40"/>
          </p15:clr>
        </p15:guide>
        <p15:guide id="4" pos="365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Три объекта: два справа">
    <p:spTree>
      <p:nvGrpSpPr>
        <p:cNvPr id="1" name=""/>
        <p:cNvGrpSpPr/>
        <p:nvPr/>
      </p:nvGrpSpPr>
      <p:grpSpPr>
        <a:xfrm>
          <a:off x="0" y="0"/>
          <a:ext cx="0" cy="0"/>
          <a:chOff x="0" y="0"/>
          <a:chExt cx="0" cy="0"/>
        </a:xfrm>
      </p:grpSpPr>
      <p:sp>
        <p:nvSpPr>
          <p:cNvPr id="6" name="Объект 34"/>
          <p:cNvSpPr>
            <a:spLocks noGrp="1"/>
          </p:cNvSpPr>
          <p:nvPr>
            <p:ph sz="quarter" idx="31" hasCustomPrompt="1"/>
          </p:nvPr>
        </p:nvSpPr>
        <p:spPr>
          <a:xfrm>
            <a:off x="6383338" y="984847"/>
            <a:ext cx="5219700" cy="2444153"/>
          </a:xfrm>
          <a:prstGeom prst="rect">
            <a:avLst/>
          </a:prstGeom>
        </p:spPr>
        <p:txBody>
          <a:bodyPr lIns="0" rIns="0">
            <a:noAutofit/>
          </a:bodyPr>
          <a:lstStyle>
            <a:lvl1pPr>
              <a:spcBef>
                <a:spcPts val="800"/>
              </a:spcBef>
              <a:buFont typeface="Wingdings" pitchFamily="2" charset="2"/>
              <a:defRPr sz="1400" b="0"/>
            </a:lvl1pPr>
          </a:lstStyle>
          <a:p>
            <a:pPr lvl="0">
              <a:spcBef>
                <a:spcPts val="0"/>
              </a:spcBef>
              <a:buFont typeface="Wingdings" pitchFamily="2" charset="2"/>
            </a:pPr>
            <a:r>
              <a:rPr lang="ru-RU" dirty="0"/>
              <a:t>Введите текст или вставьте объект</a:t>
            </a:r>
          </a:p>
        </p:txBody>
      </p:sp>
      <p:sp>
        <p:nvSpPr>
          <p:cNvPr id="7" name="Объект 40"/>
          <p:cNvSpPr>
            <a:spLocks noGrp="1"/>
          </p:cNvSpPr>
          <p:nvPr>
            <p:ph sz="quarter" idx="34" hasCustomPrompt="1"/>
          </p:nvPr>
        </p:nvSpPr>
        <p:spPr>
          <a:xfrm>
            <a:off x="6383338" y="3933824"/>
            <a:ext cx="5219700" cy="2446655"/>
          </a:xfrm>
          <a:prstGeom prst="rect">
            <a:avLst/>
          </a:prstGeom>
        </p:spPr>
        <p:txBody>
          <a:bodyPr vert="horz" lIns="0" tIns="0" rIns="0" bIns="0" rtlCol="0">
            <a:noAutofit/>
          </a:bodyPr>
          <a:lstStyle>
            <a:lvl1pPr>
              <a:spcBef>
                <a:spcPts val="800"/>
              </a:spcBef>
              <a:buFont typeface="Wingdings" pitchFamily="2" charset="2"/>
              <a:defRPr lang="ru-RU" sz="1400" b="0" dirty="0" smtClean="0"/>
            </a:lvl1pPr>
          </a:lstStyle>
          <a:p>
            <a:pPr lvl="0">
              <a:spcBef>
                <a:spcPts val="0"/>
              </a:spcBef>
              <a:buFont typeface="Wingdings" pitchFamily="2" charset="2"/>
            </a:pPr>
            <a:r>
              <a:rPr lang="ru-RU" dirty="0"/>
              <a:t>Введите текст или вставьте объект</a:t>
            </a:r>
          </a:p>
        </p:txBody>
      </p:sp>
      <p:sp>
        <p:nvSpPr>
          <p:cNvPr id="2" name="Заголовок 1"/>
          <p:cNvSpPr>
            <a:spLocks noGrp="1"/>
          </p:cNvSpPr>
          <p:nvPr>
            <p:ph type="title" hasCustomPrompt="1"/>
          </p:nvPr>
        </p:nvSpPr>
        <p:spPr/>
        <p:txBody>
          <a:bodyPr/>
          <a:lstStyle/>
          <a:p>
            <a:r>
              <a:rPr lang="ru-RU" dirty="0"/>
              <a:t>ОБРАЗЕЦ ЗАГОЛОВКА</a:t>
            </a:r>
          </a:p>
        </p:txBody>
      </p:sp>
      <p:sp>
        <p:nvSpPr>
          <p:cNvPr id="12" name="Объект 3"/>
          <p:cNvSpPr>
            <a:spLocks noGrp="1"/>
          </p:cNvSpPr>
          <p:nvPr>
            <p:ph sz="quarter" idx="12"/>
          </p:nvPr>
        </p:nvSpPr>
        <p:spPr>
          <a:xfrm>
            <a:off x="600076" y="981075"/>
            <a:ext cx="5208588" cy="5399405"/>
          </a:xfrm>
          <a:prstGeom prst="rect">
            <a:avLst/>
          </a:prstGeom>
        </p:spPr>
        <p:txBody>
          <a:bodyPr lIns="0" rIns="0"/>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873992453"/>
      </p:ext>
    </p:extLst>
  </p:cSld>
  <p:clrMapOvr>
    <a:masterClrMapping/>
  </p:clrMapOvr>
  <p:extLst>
    <p:ext uri="{DCECCB84-F9BA-43D5-87BE-67443E8EF086}">
      <p15:sldGuideLst xmlns:p15="http://schemas.microsoft.com/office/powerpoint/2012/main">
        <p15:guide id="1" pos="3659">
          <p15:clr>
            <a:srgbClr val="FBAE40"/>
          </p15:clr>
        </p15:guide>
        <p15:guide id="2" pos="4021">
          <p15:clr>
            <a:srgbClr val="FBAE40"/>
          </p15:clr>
        </p15:guide>
        <p15:guide id="3" orient="horz" pos="2160">
          <p15:clr>
            <a:srgbClr val="FBAE40"/>
          </p15:clr>
        </p15:guide>
        <p15:guide id="4" orient="horz" pos="247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Четыре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ОБРАЗЕЦ ЗАГОЛОВКА</a:t>
            </a:r>
          </a:p>
        </p:txBody>
      </p:sp>
      <p:sp>
        <p:nvSpPr>
          <p:cNvPr id="11" name="Объект 34"/>
          <p:cNvSpPr>
            <a:spLocks noGrp="1"/>
          </p:cNvSpPr>
          <p:nvPr>
            <p:ph sz="quarter" idx="31" hasCustomPrompt="1"/>
          </p:nvPr>
        </p:nvSpPr>
        <p:spPr>
          <a:xfrm>
            <a:off x="600075" y="986473"/>
            <a:ext cx="5208588" cy="2444153"/>
          </a:xfrm>
          <a:prstGeom prst="rect">
            <a:avLst/>
          </a:prstGeom>
        </p:spPr>
        <p:txBody>
          <a:bodyPr lIns="0" rIns="0">
            <a:noAutofit/>
          </a:bodyPr>
          <a:lstStyle>
            <a:lvl1pPr>
              <a:spcBef>
                <a:spcPts val="800"/>
              </a:spcBef>
              <a:buFont typeface="Wingdings" pitchFamily="2" charset="2"/>
              <a:defRPr sz="1400" b="0"/>
            </a:lvl1pPr>
          </a:lstStyle>
          <a:p>
            <a:pPr lvl="0">
              <a:spcBef>
                <a:spcPts val="0"/>
              </a:spcBef>
              <a:buFont typeface="Wingdings" pitchFamily="2" charset="2"/>
            </a:pPr>
            <a:r>
              <a:rPr lang="ru-RU" dirty="0"/>
              <a:t>Введите текст или вставьте объект</a:t>
            </a:r>
          </a:p>
        </p:txBody>
      </p:sp>
      <p:sp>
        <p:nvSpPr>
          <p:cNvPr id="12" name="Объект 40"/>
          <p:cNvSpPr>
            <a:spLocks noGrp="1"/>
          </p:cNvSpPr>
          <p:nvPr>
            <p:ph sz="quarter" idx="34" hasCustomPrompt="1"/>
          </p:nvPr>
        </p:nvSpPr>
        <p:spPr>
          <a:xfrm>
            <a:off x="6391388" y="3935450"/>
            <a:ext cx="5208588" cy="2446655"/>
          </a:xfrm>
          <a:prstGeom prst="rect">
            <a:avLst/>
          </a:prstGeom>
        </p:spPr>
        <p:txBody>
          <a:bodyPr vert="horz" lIns="0" tIns="0" rIns="0" bIns="0" rtlCol="0">
            <a:noAutofit/>
          </a:bodyPr>
          <a:lstStyle>
            <a:lvl1pPr>
              <a:spcBef>
                <a:spcPts val="800"/>
              </a:spcBef>
              <a:buFont typeface="Wingdings" pitchFamily="2" charset="2"/>
              <a:defRPr lang="ru-RU" sz="1400" b="0" dirty="0" smtClean="0"/>
            </a:lvl1pPr>
          </a:lstStyle>
          <a:p>
            <a:pPr lvl="0">
              <a:spcBef>
                <a:spcPts val="0"/>
              </a:spcBef>
              <a:buFont typeface="Wingdings" pitchFamily="2" charset="2"/>
            </a:pPr>
            <a:r>
              <a:rPr lang="ru-RU" dirty="0"/>
              <a:t>Введите текст или вставьте объект</a:t>
            </a:r>
          </a:p>
        </p:txBody>
      </p:sp>
      <p:sp>
        <p:nvSpPr>
          <p:cNvPr id="13" name="Объект 40"/>
          <p:cNvSpPr>
            <a:spLocks noGrp="1"/>
          </p:cNvSpPr>
          <p:nvPr>
            <p:ph sz="quarter" idx="35" hasCustomPrompt="1"/>
          </p:nvPr>
        </p:nvSpPr>
        <p:spPr>
          <a:xfrm>
            <a:off x="600075" y="3935450"/>
            <a:ext cx="5208588" cy="2446655"/>
          </a:xfrm>
          <a:prstGeom prst="rect">
            <a:avLst/>
          </a:prstGeom>
        </p:spPr>
        <p:txBody>
          <a:bodyPr vert="horz" lIns="0" tIns="0" rIns="0" bIns="0" rtlCol="0">
            <a:noAutofit/>
          </a:bodyPr>
          <a:lstStyle>
            <a:lvl1pPr>
              <a:spcBef>
                <a:spcPts val="800"/>
              </a:spcBef>
              <a:buFont typeface="Wingdings" pitchFamily="2" charset="2"/>
              <a:defRPr lang="ru-RU" sz="1400" b="0" dirty="0" smtClean="0"/>
            </a:lvl1pPr>
          </a:lstStyle>
          <a:p>
            <a:pPr lvl="0">
              <a:spcBef>
                <a:spcPts val="0"/>
              </a:spcBef>
              <a:buFont typeface="Wingdings" pitchFamily="2" charset="2"/>
            </a:pPr>
            <a:r>
              <a:rPr lang="ru-RU" dirty="0"/>
              <a:t>Введите текст или вставьте объект</a:t>
            </a:r>
          </a:p>
        </p:txBody>
      </p:sp>
      <p:sp>
        <p:nvSpPr>
          <p:cNvPr id="6" name="Объект 40"/>
          <p:cNvSpPr>
            <a:spLocks noGrp="1"/>
          </p:cNvSpPr>
          <p:nvPr>
            <p:ph sz="quarter" idx="36" hasCustomPrompt="1"/>
          </p:nvPr>
        </p:nvSpPr>
        <p:spPr>
          <a:xfrm>
            <a:off x="6389415" y="998220"/>
            <a:ext cx="5208588" cy="2446655"/>
          </a:xfrm>
          <a:prstGeom prst="rect">
            <a:avLst/>
          </a:prstGeom>
        </p:spPr>
        <p:txBody>
          <a:bodyPr vert="horz" lIns="0" tIns="0" rIns="0" bIns="0" rtlCol="0">
            <a:noAutofit/>
          </a:bodyPr>
          <a:lstStyle>
            <a:lvl1pPr>
              <a:spcBef>
                <a:spcPts val="800"/>
              </a:spcBef>
              <a:buFont typeface="Wingdings" pitchFamily="2" charset="2"/>
              <a:defRPr lang="ru-RU" sz="1400" b="0" dirty="0" smtClean="0"/>
            </a:lvl1pPr>
          </a:lstStyle>
          <a:p>
            <a:pPr lvl="0">
              <a:spcBef>
                <a:spcPts val="0"/>
              </a:spcBef>
              <a:buFont typeface="Wingdings" pitchFamily="2" charset="2"/>
            </a:pPr>
            <a:r>
              <a:rPr lang="ru-RU" dirty="0"/>
              <a:t>Введите текст или вставьте объект</a:t>
            </a:r>
          </a:p>
        </p:txBody>
      </p:sp>
    </p:spTree>
    <p:extLst>
      <p:ext uri="{BB962C8B-B14F-4D97-AF65-F5344CB8AC3E}">
        <p14:creationId xmlns:p14="http://schemas.microsoft.com/office/powerpoint/2010/main" val="346545677"/>
      </p:ext>
    </p:extLst>
  </p:cSld>
  <p:clrMapOvr>
    <a:masterClrMapping/>
  </p:clrMapOvr>
  <p:extLst>
    <p:ext uri="{DCECCB84-F9BA-43D5-87BE-67443E8EF086}">
      <p15:sldGuideLst xmlns:p15="http://schemas.microsoft.com/office/powerpoint/2012/main">
        <p15:guide id="1" pos="4021">
          <p15:clr>
            <a:srgbClr val="FBAE40"/>
          </p15:clr>
        </p15:guide>
        <p15:guide id="2" orient="horz" pos="2170">
          <p15:clr>
            <a:srgbClr val="FBAE40"/>
          </p15:clr>
        </p15:guide>
        <p15:guide id="3" orient="horz" pos="2477">
          <p15:clr>
            <a:srgbClr val="FBAE40"/>
          </p15:clr>
        </p15:guide>
        <p15:guide id="4" pos="365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Приложение">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ПРИЛОЖЕНИЕ</a:t>
            </a:r>
          </a:p>
        </p:txBody>
      </p:sp>
      <p:sp>
        <p:nvSpPr>
          <p:cNvPr id="4" name="Объект 3"/>
          <p:cNvSpPr>
            <a:spLocks noGrp="1"/>
          </p:cNvSpPr>
          <p:nvPr>
            <p:ph sz="quarter" idx="10"/>
          </p:nvPr>
        </p:nvSpPr>
        <p:spPr>
          <a:xfrm>
            <a:off x="600074" y="981075"/>
            <a:ext cx="11002645" cy="5394325"/>
          </a:xfrm>
        </p:spPr>
        <p:txBody>
          <a:bodyPr lIns="0" rIns="0"/>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42083457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bg>
      <p:bgPr>
        <a:solidFill>
          <a:schemeClr val="accent5"/>
        </a:solidFill>
        <a:effectLst/>
      </p:bgPr>
    </p:bg>
    <p:spTree>
      <p:nvGrpSpPr>
        <p:cNvPr id="1" name=""/>
        <p:cNvGrpSpPr/>
        <p:nvPr/>
      </p:nvGrpSpPr>
      <p:grpSpPr>
        <a:xfrm>
          <a:off x="0" y="0"/>
          <a:ext cx="0" cy="0"/>
          <a:chOff x="0" y="0"/>
          <a:chExt cx="0" cy="0"/>
        </a:xfrm>
      </p:grpSpPr>
      <p:sp>
        <p:nvSpPr>
          <p:cNvPr id="5" name="Объект 4"/>
          <p:cNvSpPr>
            <a:spLocks noGrp="1"/>
          </p:cNvSpPr>
          <p:nvPr>
            <p:ph sz="quarter" idx="10"/>
          </p:nvPr>
        </p:nvSpPr>
        <p:spPr>
          <a:xfrm>
            <a:off x="599440" y="975360"/>
            <a:ext cx="11003280" cy="5396865"/>
          </a:xfrm>
          <a:prstGeom prst="rect">
            <a:avLst/>
          </a:prstGeom>
        </p:spPr>
        <p:txBody>
          <a:bodyPr/>
          <a:lstStyle>
            <a:lvl1pPr>
              <a:defRPr sz="1400">
                <a:solidFill>
                  <a:schemeClr val="bg1"/>
                </a:solidFill>
              </a:defRPr>
            </a:lvl1pPr>
            <a:lvl2pPr marL="180975" indent="-180975">
              <a:buClr>
                <a:schemeClr val="bg1"/>
              </a:buClr>
              <a:defRPr lang="ru-RU" sz="1400" kern="1200" dirty="0" smtClean="0">
                <a:solidFill>
                  <a:schemeClr val="bg1"/>
                </a:solidFill>
                <a:latin typeface="+mn-lt"/>
                <a:ea typeface="PF Din Text Cond Pro" charset="0"/>
                <a:cs typeface="PF Din Text Cond Pro" charset="0"/>
              </a:defRPr>
            </a:lvl2pPr>
            <a:lvl3pPr marL="350838" indent="-169863">
              <a:buClr>
                <a:schemeClr val="bg1"/>
              </a:buClr>
              <a:defRPr lang="ru-RU" sz="1200" kern="1200" dirty="0" smtClean="0">
                <a:solidFill>
                  <a:schemeClr val="bg1"/>
                </a:solidFill>
                <a:latin typeface="+mn-lt"/>
                <a:ea typeface="PF Din Text Cond Pro" charset="0"/>
                <a:cs typeface="PF Din Text Cond Pro" charset="0"/>
              </a:defRPr>
            </a:lvl3pPr>
          </a:lstStyle>
          <a:p>
            <a:pPr lvl="0"/>
            <a:r>
              <a:rPr lang="ru-RU" dirty="0"/>
              <a:t>Образец текста</a:t>
            </a:r>
          </a:p>
          <a:p>
            <a:pPr lvl="1"/>
            <a:r>
              <a:rPr lang="ru-RU" dirty="0"/>
              <a:t>Второй уровень</a:t>
            </a:r>
          </a:p>
          <a:p>
            <a:pPr lvl="2"/>
            <a:r>
              <a:rPr lang="ru-RU" dirty="0"/>
              <a:t>Третий уровень</a:t>
            </a:r>
          </a:p>
        </p:txBody>
      </p:sp>
      <p:sp>
        <p:nvSpPr>
          <p:cNvPr id="2" name="Заголовок 1"/>
          <p:cNvSpPr>
            <a:spLocks noGrp="1"/>
          </p:cNvSpPr>
          <p:nvPr>
            <p:ph type="title" hasCustomPrompt="1"/>
          </p:nvPr>
        </p:nvSpPr>
        <p:spPr/>
        <p:txBody>
          <a:bodyPr/>
          <a:lstStyle>
            <a:lvl1pPr>
              <a:defRPr>
                <a:solidFill>
                  <a:schemeClr val="bg1"/>
                </a:solidFill>
              </a:defRPr>
            </a:lvl1pPr>
          </a:lstStyle>
          <a:p>
            <a:r>
              <a:rPr lang="ru-RU" dirty="0"/>
              <a:t>ОБРАЗЕЦ ЗАГОЛОВКА</a:t>
            </a:r>
          </a:p>
        </p:txBody>
      </p:sp>
      <p:sp>
        <p:nvSpPr>
          <p:cNvPr id="22" name="Freeform 5"/>
          <p:cNvSpPr>
            <a:spLocks noChangeAspect="1" noEditPoints="1"/>
          </p:cNvSpPr>
          <p:nvPr userDrawn="1"/>
        </p:nvSpPr>
        <p:spPr bwMode="auto">
          <a:xfrm>
            <a:off x="601442" y="353437"/>
            <a:ext cx="1140585" cy="362202"/>
          </a:xfrm>
          <a:custGeom>
            <a:avLst/>
            <a:gdLst>
              <a:gd name="T0" fmla="*/ 6858 w 16296"/>
              <a:gd name="T1" fmla="*/ 1427 h 5166"/>
              <a:gd name="T2" fmla="*/ 11745 w 16296"/>
              <a:gd name="T3" fmla="*/ 4824 h 5166"/>
              <a:gd name="T4" fmla="*/ 11250 w 16296"/>
              <a:gd name="T5" fmla="*/ 4877 h 5166"/>
              <a:gd name="T6" fmla="*/ 11160 w 16296"/>
              <a:gd name="T7" fmla="*/ 3906 h 5166"/>
              <a:gd name="T8" fmla="*/ 11665 w 16296"/>
              <a:gd name="T9" fmla="*/ 3788 h 5166"/>
              <a:gd name="T10" fmla="*/ 11521 w 16296"/>
              <a:gd name="T11" fmla="*/ 3932 h 5166"/>
              <a:gd name="T12" fmla="*/ 11356 w 16296"/>
              <a:gd name="T13" fmla="*/ 4712 h 5166"/>
              <a:gd name="T14" fmla="*/ 10719 w 16296"/>
              <a:gd name="T15" fmla="*/ 4041 h 5166"/>
              <a:gd name="T16" fmla="*/ 10401 w 16296"/>
              <a:gd name="T17" fmla="*/ 4056 h 5166"/>
              <a:gd name="T18" fmla="*/ 10550 w 16296"/>
              <a:gd name="T19" fmla="*/ 3739 h 5166"/>
              <a:gd name="T20" fmla="*/ 10915 w 16296"/>
              <a:gd name="T21" fmla="*/ 4618 h 5166"/>
              <a:gd name="T22" fmla="*/ 10495 w 16296"/>
              <a:gd name="T23" fmla="*/ 4937 h 5166"/>
              <a:gd name="T24" fmla="*/ 10419 w 16296"/>
              <a:gd name="T25" fmla="*/ 4673 h 5166"/>
              <a:gd name="T26" fmla="*/ 10721 w 16296"/>
              <a:gd name="T27" fmla="*/ 4613 h 5166"/>
              <a:gd name="T28" fmla="*/ 8472 w 16296"/>
              <a:gd name="T29" fmla="*/ 4203 h 5166"/>
              <a:gd name="T30" fmla="*/ 8662 w 16296"/>
              <a:gd name="T31" fmla="*/ 4386 h 5166"/>
              <a:gd name="T32" fmla="*/ 8070 w 16296"/>
              <a:gd name="T33" fmla="*/ 4931 h 5166"/>
              <a:gd name="T34" fmla="*/ 7550 w 16296"/>
              <a:gd name="T35" fmla="*/ 4941 h 5166"/>
              <a:gd name="T36" fmla="*/ 7190 w 16296"/>
              <a:gd name="T37" fmla="*/ 4105 h 5166"/>
              <a:gd name="T38" fmla="*/ 7567 w 16296"/>
              <a:gd name="T39" fmla="*/ 3739 h 5166"/>
              <a:gd name="T40" fmla="*/ 7710 w 16296"/>
              <a:gd name="T41" fmla="*/ 4050 h 5166"/>
              <a:gd name="T42" fmla="*/ 7385 w 16296"/>
              <a:gd name="T43" fmla="*/ 4067 h 5166"/>
              <a:gd name="T44" fmla="*/ 7692 w 16296"/>
              <a:gd name="T45" fmla="*/ 4676 h 5166"/>
              <a:gd name="T46" fmla="*/ 6822 w 16296"/>
              <a:gd name="T47" fmla="*/ 4279 h 5166"/>
              <a:gd name="T48" fmla="*/ 6344 w 16296"/>
              <a:gd name="T49" fmla="*/ 4016 h 5166"/>
              <a:gd name="T50" fmla="*/ 6317 w 16296"/>
              <a:gd name="T51" fmla="*/ 4609 h 5166"/>
              <a:gd name="T52" fmla="*/ 6095 w 16296"/>
              <a:gd name="T53" fmla="*/ 4607 h 5166"/>
              <a:gd name="T54" fmla="*/ 6205 w 16296"/>
              <a:gd name="T55" fmla="*/ 3895 h 5166"/>
              <a:gd name="T56" fmla="*/ 6957 w 16296"/>
              <a:gd name="T57" fmla="*/ 4017 h 5166"/>
              <a:gd name="T58" fmla="*/ 6880 w 16296"/>
              <a:gd name="T59" fmla="*/ 4735 h 5166"/>
              <a:gd name="T60" fmla="*/ 4461 w 16296"/>
              <a:gd name="T61" fmla="*/ 847 h 5166"/>
              <a:gd name="T62" fmla="*/ 3085 w 16296"/>
              <a:gd name="T63" fmla="*/ 877 h 5166"/>
              <a:gd name="T64" fmla="*/ 12 w 16296"/>
              <a:gd name="T65" fmla="*/ 2331 h 5166"/>
              <a:gd name="T66" fmla="*/ 5117 w 16296"/>
              <a:gd name="T67" fmla="*/ 2734 h 5166"/>
              <a:gd name="T68" fmla="*/ 4708 w 16296"/>
              <a:gd name="T69" fmla="*/ 1171 h 5166"/>
              <a:gd name="T70" fmla="*/ 826 w 16296"/>
              <a:gd name="T71" fmla="*/ 680 h 5166"/>
              <a:gd name="T72" fmla="*/ 4555 w 16296"/>
              <a:gd name="T73" fmla="*/ 4203 h 5166"/>
              <a:gd name="T74" fmla="*/ 355 w 16296"/>
              <a:gd name="T75" fmla="*/ 3894 h 5166"/>
              <a:gd name="T76" fmla="*/ 1816 w 16296"/>
              <a:gd name="T77" fmla="*/ 5055 h 5166"/>
              <a:gd name="T78" fmla="*/ 3078 w 16296"/>
              <a:gd name="T79" fmla="*/ 1554 h 5166"/>
              <a:gd name="T80" fmla="*/ 13290 w 16296"/>
              <a:gd name="T81" fmla="*/ 928 h 5166"/>
              <a:gd name="T82" fmla="*/ 11372 w 16296"/>
              <a:gd name="T83" fmla="*/ 1341 h 5166"/>
              <a:gd name="T84" fmla="*/ 11564 w 16296"/>
              <a:gd name="T85" fmla="*/ 1000 h 5166"/>
              <a:gd name="T86" fmla="*/ 10756 w 16296"/>
              <a:gd name="T87" fmla="*/ 1135 h 5166"/>
              <a:gd name="T88" fmla="*/ 10794 w 16296"/>
              <a:gd name="T89" fmla="*/ 2667 h 5166"/>
              <a:gd name="T90" fmla="*/ 11625 w 16296"/>
              <a:gd name="T91" fmla="*/ 2712 h 5166"/>
              <a:gd name="T92" fmla="*/ 11238 w 16296"/>
              <a:gd name="T93" fmla="*/ 2456 h 5166"/>
              <a:gd name="T94" fmla="*/ 9316 w 16296"/>
              <a:gd name="T95" fmla="*/ 2706 h 5166"/>
              <a:gd name="T96" fmla="*/ 10144 w 16296"/>
              <a:gd name="T97" fmla="*/ 2679 h 5166"/>
              <a:gd name="T98" fmla="*/ 9691 w 16296"/>
              <a:gd name="T99" fmla="*/ 2455 h 5166"/>
              <a:gd name="T100" fmla="*/ 9568 w 16296"/>
              <a:gd name="T101" fmla="*/ 1353 h 5166"/>
              <a:gd name="T102" fmla="*/ 9936 w 16296"/>
              <a:gd name="T103" fmla="*/ 1486 h 5166"/>
              <a:gd name="T104" fmla="*/ 9751 w 16296"/>
              <a:gd name="T105" fmla="*/ 916 h 5166"/>
              <a:gd name="T106" fmla="*/ 9126 w 16296"/>
              <a:gd name="T107" fmla="*/ 1415 h 5166"/>
              <a:gd name="T108" fmla="*/ 7991 w 16296"/>
              <a:gd name="T109" fmla="*/ 1353 h 5166"/>
              <a:gd name="T110" fmla="*/ 8343 w 16296"/>
              <a:gd name="T111" fmla="*/ 1460 h 5166"/>
              <a:gd name="T112" fmla="*/ 8054 w 16296"/>
              <a:gd name="T113" fmla="*/ 2443 h 5166"/>
              <a:gd name="T114" fmla="*/ 8685 w 16296"/>
              <a:gd name="T115" fmla="*/ 2507 h 5166"/>
              <a:gd name="T116" fmla="*/ 8437 w 16296"/>
              <a:gd name="T117" fmla="*/ 982 h 5166"/>
              <a:gd name="T118" fmla="*/ 7614 w 16296"/>
              <a:gd name="T119" fmla="*/ 1205 h 5166"/>
              <a:gd name="T120" fmla="*/ 7763 w 16296"/>
              <a:gd name="T121" fmla="*/ 2724 h 5166"/>
              <a:gd name="T122" fmla="*/ 7249 w 16296"/>
              <a:gd name="T123" fmla="*/ 1452 h 5166"/>
              <a:gd name="T124" fmla="*/ 6443 w 16296"/>
              <a:gd name="T125" fmla="*/ 2821 h 5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96" h="5166">
                <a:moveTo>
                  <a:pt x="6803" y="1709"/>
                </a:moveTo>
                <a:lnTo>
                  <a:pt x="6786" y="1721"/>
                </a:lnTo>
                <a:lnTo>
                  <a:pt x="6769" y="1732"/>
                </a:lnTo>
                <a:lnTo>
                  <a:pt x="6751" y="1742"/>
                </a:lnTo>
                <a:lnTo>
                  <a:pt x="6731" y="1750"/>
                </a:lnTo>
                <a:lnTo>
                  <a:pt x="6712" y="1755"/>
                </a:lnTo>
                <a:lnTo>
                  <a:pt x="6693" y="1759"/>
                </a:lnTo>
                <a:lnTo>
                  <a:pt x="6672" y="1762"/>
                </a:lnTo>
                <a:lnTo>
                  <a:pt x="6651" y="1762"/>
                </a:lnTo>
                <a:lnTo>
                  <a:pt x="6443" y="1762"/>
                </a:lnTo>
                <a:lnTo>
                  <a:pt x="6443" y="1292"/>
                </a:lnTo>
                <a:lnTo>
                  <a:pt x="6648" y="1292"/>
                </a:lnTo>
                <a:lnTo>
                  <a:pt x="6672" y="1293"/>
                </a:lnTo>
                <a:lnTo>
                  <a:pt x="6697" y="1295"/>
                </a:lnTo>
                <a:lnTo>
                  <a:pt x="6719" y="1299"/>
                </a:lnTo>
                <a:lnTo>
                  <a:pt x="6739" y="1306"/>
                </a:lnTo>
                <a:lnTo>
                  <a:pt x="6750" y="1310"/>
                </a:lnTo>
                <a:lnTo>
                  <a:pt x="6759" y="1313"/>
                </a:lnTo>
                <a:lnTo>
                  <a:pt x="6768" y="1318"/>
                </a:lnTo>
                <a:lnTo>
                  <a:pt x="6777" y="1322"/>
                </a:lnTo>
                <a:lnTo>
                  <a:pt x="6786" y="1327"/>
                </a:lnTo>
                <a:lnTo>
                  <a:pt x="6794" y="1333"/>
                </a:lnTo>
                <a:lnTo>
                  <a:pt x="6802" y="1340"/>
                </a:lnTo>
                <a:lnTo>
                  <a:pt x="6810" y="1346"/>
                </a:lnTo>
                <a:lnTo>
                  <a:pt x="6817" y="1353"/>
                </a:lnTo>
                <a:lnTo>
                  <a:pt x="6823" y="1360"/>
                </a:lnTo>
                <a:lnTo>
                  <a:pt x="6830" y="1368"/>
                </a:lnTo>
                <a:lnTo>
                  <a:pt x="6835" y="1377"/>
                </a:lnTo>
                <a:lnTo>
                  <a:pt x="6840" y="1386"/>
                </a:lnTo>
                <a:lnTo>
                  <a:pt x="6845" y="1395"/>
                </a:lnTo>
                <a:lnTo>
                  <a:pt x="6849" y="1405"/>
                </a:lnTo>
                <a:lnTo>
                  <a:pt x="6853" y="1417"/>
                </a:lnTo>
                <a:lnTo>
                  <a:pt x="6858" y="1427"/>
                </a:lnTo>
                <a:lnTo>
                  <a:pt x="6861" y="1439"/>
                </a:lnTo>
                <a:lnTo>
                  <a:pt x="6863" y="1452"/>
                </a:lnTo>
                <a:lnTo>
                  <a:pt x="6865" y="1464"/>
                </a:lnTo>
                <a:lnTo>
                  <a:pt x="6868" y="1492"/>
                </a:lnTo>
                <a:lnTo>
                  <a:pt x="6869" y="1522"/>
                </a:lnTo>
                <a:lnTo>
                  <a:pt x="6869" y="1538"/>
                </a:lnTo>
                <a:lnTo>
                  <a:pt x="6868" y="1553"/>
                </a:lnTo>
                <a:lnTo>
                  <a:pt x="6867" y="1569"/>
                </a:lnTo>
                <a:lnTo>
                  <a:pt x="6865" y="1583"/>
                </a:lnTo>
                <a:lnTo>
                  <a:pt x="6863" y="1597"/>
                </a:lnTo>
                <a:lnTo>
                  <a:pt x="6860" y="1610"/>
                </a:lnTo>
                <a:lnTo>
                  <a:pt x="6857" y="1622"/>
                </a:lnTo>
                <a:lnTo>
                  <a:pt x="6852" y="1635"/>
                </a:lnTo>
                <a:lnTo>
                  <a:pt x="6848" y="1646"/>
                </a:lnTo>
                <a:lnTo>
                  <a:pt x="6843" y="1656"/>
                </a:lnTo>
                <a:lnTo>
                  <a:pt x="6837" y="1666"/>
                </a:lnTo>
                <a:lnTo>
                  <a:pt x="6832" y="1677"/>
                </a:lnTo>
                <a:lnTo>
                  <a:pt x="6825" y="1685"/>
                </a:lnTo>
                <a:lnTo>
                  <a:pt x="6818" y="1693"/>
                </a:lnTo>
                <a:lnTo>
                  <a:pt x="6811" y="1701"/>
                </a:lnTo>
                <a:lnTo>
                  <a:pt x="6803" y="1709"/>
                </a:lnTo>
                <a:close/>
                <a:moveTo>
                  <a:pt x="11816" y="4679"/>
                </a:moveTo>
                <a:lnTo>
                  <a:pt x="11812" y="4694"/>
                </a:lnTo>
                <a:lnTo>
                  <a:pt x="11807" y="4710"/>
                </a:lnTo>
                <a:lnTo>
                  <a:pt x="11802" y="4724"/>
                </a:lnTo>
                <a:lnTo>
                  <a:pt x="11797" y="4737"/>
                </a:lnTo>
                <a:lnTo>
                  <a:pt x="11791" y="4752"/>
                </a:lnTo>
                <a:lnTo>
                  <a:pt x="11785" y="4764"/>
                </a:lnTo>
                <a:lnTo>
                  <a:pt x="11778" y="4777"/>
                </a:lnTo>
                <a:lnTo>
                  <a:pt x="11771" y="4790"/>
                </a:lnTo>
                <a:lnTo>
                  <a:pt x="11763" y="4801"/>
                </a:lnTo>
                <a:lnTo>
                  <a:pt x="11755" y="4812"/>
                </a:lnTo>
                <a:lnTo>
                  <a:pt x="11745" y="4824"/>
                </a:lnTo>
                <a:lnTo>
                  <a:pt x="11736" y="4834"/>
                </a:lnTo>
                <a:lnTo>
                  <a:pt x="11727" y="4844"/>
                </a:lnTo>
                <a:lnTo>
                  <a:pt x="11717" y="4854"/>
                </a:lnTo>
                <a:lnTo>
                  <a:pt x="11706" y="4864"/>
                </a:lnTo>
                <a:lnTo>
                  <a:pt x="11694" y="4872"/>
                </a:lnTo>
                <a:lnTo>
                  <a:pt x="11682" y="4880"/>
                </a:lnTo>
                <a:lnTo>
                  <a:pt x="11670" y="4888"/>
                </a:lnTo>
                <a:lnTo>
                  <a:pt x="11658" y="4896"/>
                </a:lnTo>
                <a:lnTo>
                  <a:pt x="11646" y="4902"/>
                </a:lnTo>
                <a:lnTo>
                  <a:pt x="11632" y="4908"/>
                </a:lnTo>
                <a:lnTo>
                  <a:pt x="11619" y="4914"/>
                </a:lnTo>
                <a:lnTo>
                  <a:pt x="11606" y="4919"/>
                </a:lnTo>
                <a:lnTo>
                  <a:pt x="11592" y="4923"/>
                </a:lnTo>
                <a:lnTo>
                  <a:pt x="11577" y="4927"/>
                </a:lnTo>
                <a:lnTo>
                  <a:pt x="11563" y="4932"/>
                </a:lnTo>
                <a:lnTo>
                  <a:pt x="11549" y="4934"/>
                </a:lnTo>
                <a:lnTo>
                  <a:pt x="11533" y="4937"/>
                </a:lnTo>
                <a:lnTo>
                  <a:pt x="11518" y="4939"/>
                </a:lnTo>
                <a:lnTo>
                  <a:pt x="11503" y="4940"/>
                </a:lnTo>
                <a:lnTo>
                  <a:pt x="11487" y="4941"/>
                </a:lnTo>
                <a:lnTo>
                  <a:pt x="11470" y="4941"/>
                </a:lnTo>
                <a:lnTo>
                  <a:pt x="11448" y="4941"/>
                </a:lnTo>
                <a:lnTo>
                  <a:pt x="11427" y="4939"/>
                </a:lnTo>
                <a:lnTo>
                  <a:pt x="11405" y="4937"/>
                </a:lnTo>
                <a:lnTo>
                  <a:pt x="11385" y="4934"/>
                </a:lnTo>
                <a:lnTo>
                  <a:pt x="11365" y="4930"/>
                </a:lnTo>
                <a:lnTo>
                  <a:pt x="11347" y="4924"/>
                </a:lnTo>
                <a:lnTo>
                  <a:pt x="11329" y="4919"/>
                </a:lnTo>
                <a:lnTo>
                  <a:pt x="11311" y="4912"/>
                </a:lnTo>
                <a:lnTo>
                  <a:pt x="11295" y="4905"/>
                </a:lnTo>
                <a:lnTo>
                  <a:pt x="11280" y="4897"/>
                </a:lnTo>
                <a:lnTo>
                  <a:pt x="11265" y="4887"/>
                </a:lnTo>
                <a:lnTo>
                  <a:pt x="11250" y="4877"/>
                </a:lnTo>
                <a:lnTo>
                  <a:pt x="11236" y="4867"/>
                </a:lnTo>
                <a:lnTo>
                  <a:pt x="11223" y="4857"/>
                </a:lnTo>
                <a:lnTo>
                  <a:pt x="11211" y="4844"/>
                </a:lnTo>
                <a:lnTo>
                  <a:pt x="11199" y="4832"/>
                </a:lnTo>
                <a:lnTo>
                  <a:pt x="11188" y="4820"/>
                </a:lnTo>
                <a:lnTo>
                  <a:pt x="11178" y="4805"/>
                </a:lnTo>
                <a:lnTo>
                  <a:pt x="11168" y="4792"/>
                </a:lnTo>
                <a:lnTo>
                  <a:pt x="11160" y="4776"/>
                </a:lnTo>
                <a:lnTo>
                  <a:pt x="11152" y="4761"/>
                </a:lnTo>
                <a:lnTo>
                  <a:pt x="11144" y="4746"/>
                </a:lnTo>
                <a:lnTo>
                  <a:pt x="11137" y="4729"/>
                </a:lnTo>
                <a:lnTo>
                  <a:pt x="11132" y="4713"/>
                </a:lnTo>
                <a:lnTo>
                  <a:pt x="11126" y="4695"/>
                </a:lnTo>
                <a:lnTo>
                  <a:pt x="11122" y="4678"/>
                </a:lnTo>
                <a:lnTo>
                  <a:pt x="11118" y="4659"/>
                </a:lnTo>
                <a:lnTo>
                  <a:pt x="11115" y="4641"/>
                </a:lnTo>
                <a:lnTo>
                  <a:pt x="11113" y="4622"/>
                </a:lnTo>
                <a:lnTo>
                  <a:pt x="11111" y="4603"/>
                </a:lnTo>
                <a:lnTo>
                  <a:pt x="11110" y="4583"/>
                </a:lnTo>
                <a:lnTo>
                  <a:pt x="11110" y="4564"/>
                </a:lnTo>
                <a:lnTo>
                  <a:pt x="11110" y="4105"/>
                </a:lnTo>
                <a:lnTo>
                  <a:pt x="11110" y="4088"/>
                </a:lnTo>
                <a:lnTo>
                  <a:pt x="11111" y="4070"/>
                </a:lnTo>
                <a:lnTo>
                  <a:pt x="11113" y="4053"/>
                </a:lnTo>
                <a:lnTo>
                  <a:pt x="11115" y="4036"/>
                </a:lnTo>
                <a:lnTo>
                  <a:pt x="11118" y="4019"/>
                </a:lnTo>
                <a:lnTo>
                  <a:pt x="11122" y="4002"/>
                </a:lnTo>
                <a:lnTo>
                  <a:pt x="11126" y="3985"/>
                </a:lnTo>
                <a:lnTo>
                  <a:pt x="11132" y="3968"/>
                </a:lnTo>
                <a:lnTo>
                  <a:pt x="11137" y="3952"/>
                </a:lnTo>
                <a:lnTo>
                  <a:pt x="11144" y="3936"/>
                </a:lnTo>
                <a:lnTo>
                  <a:pt x="11152" y="3921"/>
                </a:lnTo>
                <a:lnTo>
                  <a:pt x="11160" y="3906"/>
                </a:lnTo>
                <a:lnTo>
                  <a:pt x="11168" y="3891"/>
                </a:lnTo>
                <a:lnTo>
                  <a:pt x="11177" y="3878"/>
                </a:lnTo>
                <a:lnTo>
                  <a:pt x="11187" y="3864"/>
                </a:lnTo>
                <a:lnTo>
                  <a:pt x="11198" y="3851"/>
                </a:lnTo>
                <a:lnTo>
                  <a:pt x="11210" y="3839"/>
                </a:lnTo>
                <a:lnTo>
                  <a:pt x="11222" y="3827"/>
                </a:lnTo>
                <a:lnTo>
                  <a:pt x="11235" y="3816"/>
                </a:lnTo>
                <a:lnTo>
                  <a:pt x="11248" y="3806"/>
                </a:lnTo>
                <a:lnTo>
                  <a:pt x="11263" y="3796"/>
                </a:lnTo>
                <a:lnTo>
                  <a:pt x="11278" y="3786"/>
                </a:lnTo>
                <a:lnTo>
                  <a:pt x="11294" y="3778"/>
                </a:lnTo>
                <a:lnTo>
                  <a:pt x="11310" y="3770"/>
                </a:lnTo>
                <a:lnTo>
                  <a:pt x="11328" y="3763"/>
                </a:lnTo>
                <a:lnTo>
                  <a:pt x="11345" y="3757"/>
                </a:lnTo>
                <a:lnTo>
                  <a:pt x="11364" y="3751"/>
                </a:lnTo>
                <a:lnTo>
                  <a:pt x="11384" y="3746"/>
                </a:lnTo>
                <a:lnTo>
                  <a:pt x="11404" y="3743"/>
                </a:lnTo>
                <a:lnTo>
                  <a:pt x="11426" y="3741"/>
                </a:lnTo>
                <a:lnTo>
                  <a:pt x="11448" y="3739"/>
                </a:lnTo>
                <a:lnTo>
                  <a:pt x="11470" y="3739"/>
                </a:lnTo>
                <a:lnTo>
                  <a:pt x="11488" y="3739"/>
                </a:lnTo>
                <a:lnTo>
                  <a:pt x="11505" y="3740"/>
                </a:lnTo>
                <a:lnTo>
                  <a:pt x="11521" y="3742"/>
                </a:lnTo>
                <a:lnTo>
                  <a:pt x="11538" y="3744"/>
                </a:lnTo>
                <a:lnTo>
                  <a:pt x="11554" y="3746"/>
                </a:lnTo>
                <a:lnTo>
                  <a:pt x="11569" y="3749"/>
                </a:lnTo>
                <a:lnTo>
                  <a:pt x="11583" y="3753"/>
                </a:lnTo>
                <a:lnTo>
                  <a:pt x="11599" y="3758"/>
                </a:lnTo>
                <a:lnTo>
                  <a:pt x="11613" y="3763"/>
                </a:lnTo>
                <a:lnTo>
                  <a:pt x="11626" y="3768"/>
                </a:lnTo>
                <a:lnTo>
                  <a:pt x="11639" y="3774"/>
                </a:lnTo>
                <a:lnTo>
                  <a:pt x="11653" y="3781"/>
                </a:lnTo>
                <a:lnTo>
                  <a:pt x="11665" y="3788"/>
                </a:lnTo>
                <a:lnTo>
                  <a:pt x="11677" y="3797"/>
                </a:lnTo>
                <a:lnTo>
                  <a:pt x="11688" y="3805"/>
                </a:lnTo>
                <a:lnTo>
                  <a:pt x="11701" y="3814"/>
                </a:lnTo>
                <a:lnTo>
                  <a:pt x="11711" y="3823"/>
                </a:lnTo>
                <a:lnTo>
                  <a:pt x="11721" y="3834"/>
                </a:lnTo>
                <a:lnTo>
                  <a:pt x="11731" y="3843"/>
                </a:lnTo>
                <a:lnTo>
                  <a:pt x="11740" y="3853"/>
                </a:lnTo>
                <a:lnTo>
                  <a:pt x="11749" y="3864"/>
                </a:lnTo>
                <a:lnTo>
                  <a:pt x="11758" y="3875"/>
                </a:lnTo>
                <a:lnTo>
                  <a:pt x="11766" y="3886"/>
                </a:lnTo>
                <a:lnTo>
                  <a:pt x="11774" y="3898"/>
                </a:lnTo>
                <a:lnTo>
                  <a:pt x="11781" y="3910"/>
                </a:lnTo>
                <a:lnTo>
                  <a:pt x="11787" y="3922"/>
                </a:lnTo>
                <a:lnTo>
                  <a:pt x="11793" y="3934"/>
                </a:lnTo>
                <a:lnTo>
                  <a:pt x="11799" y="3947"/>
                </a:lnTo>
                <a:lnTo>
                  <a:pt x="11804" y="3960"/>
                </a:lnTo>
                <a:lnTo>
                  <a:pt x="11810" y="3973"/>
                </a:lnTo>
                <a:lnTo>
                  <a:pt x="11814" y="3987"/>
                </a:lnTo>
                <a:lnTo>
                  <a:pt x="11817" y="4001"/>
                </a:lnTo>
                <a:lnTo>
                  <a:pt x="11633" y="4062"/>
                </a:lnTo>
                <a:lnTo>
                  <a:pt x="11630" y="4050"/>
                </a:lnTo>
                <a:lnTo>
                  <a:pt x="11627" y="4037"/>
                </a:lnTo>
                <a:lnTo>
                  <a:pt x="11622" y="4025"/>
                </a:lnTo>
                <a:lnTo>
                  <a:pt x="11617" y="4013"/>
                </a:lnTo>
                <a:lnTo>
                  <a:pt x="11610" y="4001"/>
                </a:lnTo>
                <a:lnTo>
                  <a:pt x="11603" y="3990"/>
                </a:lnTo>
                <a:lnTo>
                  <a:pt x="11595" y="3980"/>
                </a:lnTo>
                <a:lnTo>
                  <a:pt x="11584" y="3969"/>
                </a:lnTo>
                <a:lnTo>
                  <a:pt x="11574" y="3960"/>
                </a:lnTo>
                <a:lnTo>
                  <a:pt x="11562" y="3952"/>
                </a:lnTo>
                <a:lnTo>
                  <a:pt x="11550" y="3945"/>
                </a:lnTo>
                <a:lnTo>
                  <a:pt x="11536" y="3938"/>
                </a:lnTo>
                <a:lnTo>
                  <a:pt x="11521" y="3932"/>
                </a:lnTo>
                <a:lnTo>
                  <a:pt x="11505" y="3929"/>
                </a:lnTo>
                <a:lnTo>
                  <a:pt x="11489" y="3927"/>
                </a:lnTo>
                <a:lnTo>
                  <a:pt x="11470" y="3926"/>
                </a:lnTo>
                <a:lnTo>
                  <a:pt x="11459" y="3926"/>
                </a:lnTo>
                <a:lnTo>
                  <a:pt x="11449" y="3927"/>
                </a:lnTo>
                <a:lnTo>
                  <a:pt x="11439" y="3928"/>
                </a:lnTo>
                <a:lnTo>
                  <a:pt x="11430" y="3930"/>
                </a:lnTo>
                <a:lnTo>
                  <a:pt x="11420" y="3932"/>
                </a:lnTo>
                <a:lnTo>
                  <a:pt x="11411" y="3934"/>
                </a:lnTo>
                <a:lnTo>
                  <a:pt x="11403" y="3937"/>
                </a:lnTo>
                <a:lnTo>
                  <a:pt x="11395" y="3942"/>
                </a:lnTo>
                <a:lnTo>
                  <a:pt x="11381" y="3950"/>
                </a:lnTo>
                <a:lnTo>
                  <a:pt x="11366" y="3959"/>
                </a:lnTo>
                <a:lnTo>
                  <a:pt x="11354" y="3969"/>
                </a:lnTo>
                <a:lnTo>
                  <a:pt x="11344" y="3982"/>
                </a:lnTo>
                <a:lnTo>
                  <a:pt x="11335" y="3994"/>
                </a:lnTo>
                <a:lnTo>
                  <a:pt x="11326" y="4007"/>
                </a:lnTo>
                <a:lnTo>
                  <a:pt x="11320" y="4022"/>
                </a:lnTo>
                <a:lnTo>
                  <a:pt x="11313" y="4036"/>
                </a:lnTo>
                <a:lnTo>
                  <a:pt x="11309" y="4052"/>
                </a:lnTo>
                <a:lnTo>
                  <a:pt x="11306" y="4067"/>
                </a:lnTo>
                <a:lnTo>
                  <a:pt x="11304" y="4082"/>
                </a:lnTo>
                <a:lnTo>
                  <a:pt x="11303" y="4098"/>
                </a:lnTo>
                <a:lnTo>
                  <a:pt x="11303" y="4569"/>
                </a:lnTo>
                <a:lnTo>
                  <a:pt x="11304" y="4587"/>
                </a:lnTo>
                <a:lnTo>
                  <a:pt x="11306" y="4606"/>
                </a:lnTo>
                <a:lnTo>
                  <a:pt x="11309" y="4623"/>
                </a:lnTo>
                <a:lnTo>
                  <a:pt x="11313" y="4640"/>
                </a:lnTo>
                <a:lnTo>
                  <a:pt x="11320" y="4656"/>
                </a:lnTo>
                <a:lnTo>
                  <a:pt x="11327" y="4672"/>
                </a:lnTo>
                <a:lnTo>
                  <a:pt x="11335" y="4686"/>
                </a:lnTo>
                <a:lnTo>
                  <a:pt x="11345" y="4699"/>
                </a:lnTo>
                <a:lnTo>
                  <a:pt x="11356" y="4712"/>
                </a:lnTo>
                <a:lnTo>
                  <a:pt x="11368" y="4722"/>
                </a:lnTo>
                <a:lnTo>
                  <a:pt x="11382" y="4731"/>
                </a:lnTo>
                <a:lnTo>
                  <a:pt x="11397" y="4739"/>
                </a:lnTo>
                <a:lnTo>
                  <a:pt x="11405" y="4742"/>
                </a:lnTo>
                <a:lnTo>
                  <a:pt x="11413" y="4746"/>
                </a:lnTo>
                <a:lnTo>
                  <a:pt x="11421" y="4749"/>
                </a:lnTo>
                <a:lnTo>
                  <a:pt x="11431" y="4751"/>
                </a:lnTo>
                <a:lnTo>
                  <a:pt x="11450" y="4753"/>
                </a:lnTo>
                <a:lnTo>
                  <a:pt x="11470" y="4754"/>
                </a:lnTo>
                <a:lnTo>
                  <a:pt x="11486" y="4754"/>
                </a:lnTo>
                <a:lnTo>
                  <a:pt x="11500" y="4752"/>
                </a:lnTo>
                <a:lnTo>
                  <a:pt x="11514" y="4749"/>
                </a:lnTo>
                <a:lnTo>
                  <a:pt x="11527" y="4744"/>
                </a:lnTo>
                <a:lnTo>
                  <a:pt x="11541" y="4740"/>
                </a:lnTo>
                <a:lnTo>
                  <a:pt x="11553" y="4734"/>
                </a:lnTo>
                <a:lnTo>
                  <a:pt x="11565" y="4727"/>
                </a:lnTo>
                <a:lnTo>
                  <a:pt x="11576" y="4718"/>
                </a:lnTo>
                <a:lnTo>
                  <a:pt x="11586" y="4709"/>
                </a:lnTo>
                <a:lnTo>
                  <a:pt x="11597" y="4698"/>
                </a:lnTo>
                <a:lnTo>
                  <a:pt x="11605" y="4688"/>
                </a:lnTo>
                <a:lnTo>
                  <a:pt x="11612" y="4676"/>
                </a:lnTo>
                <a:lnTo>
                  <a:pt x="11618" y="4663"/>
                </a:lnTo>
                <a:lnTo>
                  <a:pt x="11624" y="4649"/>
                </a:lnTo>
                <a:lnTo>
                  <a:pt x="11628" y="4634"/>
                </a:lnTo>
                <a:lnTo>
                  <a:pt x="11632" y="4620"/>
                </a:lnTo>
                <a:lnTo>
                  <a:pt x="11816" y="4679"/>
                </a:lnTo>
                <a:close/>
                <a:moveTo>
                  <a:pt x="10427" y="4238"/>
                </a:moveTo>
                <a:lnTo>
                  <a:pt x="10725" y="4238"/>
                </a:lnTo>
                <a:lnTo>
                  <a:pt x="10725" y="4108"/>
                </a:lnTo>
                <a:lnTo>
                  <a:pt x="10725" y="4091"/>
                </a:lnTo>
                <a:lnTo>
                  <a:pt x="10724" y="4074"/>
                </a:lnTo>
                <a:lnTo>
                  <a:pt x="10722" y="4058"/>
                </a:lnTo>
                <a:lnTo>
                  <a:pt x="10719" y="4041"/>
                </a:lnTo>
                <a:lnTo>
                  <a:pt x="10716" y="4025"/>
                </a:lnTo>
                <a:lnTo>
                  <a:pt x="10711" y="4009"/>
                </a:lnTo>
                <a:lnTo>
                  <a:pt x="10703" y="3995"/>
                </a:lnTo>
                <a:lnTo>
                  <a:pt x="10695" y="3982"/>
                </a:lnTo>
                <a:lnTo>
                  <a:pt x="10691" y="3974"/>
                </a:lnTo>
                <a:lnTo>
                  <a:pt x="10686" y="3968"/>
                </a:lnTo>
                <a:lnTo>
                  <a:pt x="10680" y="3963"/>
                </a:lnTo>
                <a:lnTo>
                  <a:pt x="10675" y="3958"/>
                </a:lnTo>
                <a:lnTo>
                  <a:pt x="10662" y="3948"/>
                </a:lnTo>
                <a:lnTo>
                  <a:pt x="10646" y="3938"/>
                </a:lnTo>
                <a:lnTo>
                  <a:pt x="10638" y="3935"/>
                </a:lnTo>
                <a:lnTo>
                  <a:pt x="10630" y="3931"/>
                </a:lnTo>
                <a:lnTo>
                  <a:pt x="10621" y="3929"/>
                </a:lnTo>
                <a:lnTo>
                  <a:pt x="10611" y="3927"/>
                </a:lnTo>
                <a:lnTo>
                  <a:pt x="10601" y="3925"/>
                </a:lnTo>
                <a:lnTo>
                  <a:pt x="10590" y="3924"/>
                </a:lnTo>
                <a:lnTo>
                  <a:pt x="10578" y="3923"/>
                </a:lnTo>
                <a:lnTo>
                  <a:pt x="10567" y="3923"/>
                </a:lnTo>
                <a:lnTo>
                  <a:pt x="10549" y="3923"/>
                </a:lnTo>
                <a:lnTo>
                  <a:pt x="10532" y="3926"/>
                </a:lnTo>
                <a:lnTo>
                  <a:pt x="10516" y="3930"/>
                </a:lnTo>
                <a:lnTo>
                  <a:pt x="10501" y="3935"/>
                </a:lnTo>
                <a:lnTo>
                  <a:pt x="10487" y="3943"/>
                </a:lnTo>
                <a:lnTo>
                  <a:pt x="10474" y="3950"/>
                </a:lnTo>
                <a:lnTo>
                  <a:pt x="10462" y="3959"/>
                </a:lnTo>
                <a:lnTo>
                  <a:pt x="10452" y="3968"/>
                </a:lnTo>
                <a:lnTo>
                  <a:pt x="10442" y="3980"/>
                </a:lnTo>
                <a:lnTo>
                  <a:pt x="10432" y="3991"/>
                </a:lnTo>
                <a:lnTo>
                  <a:pt x="10424" y="4002"/>
                </a:lnTo>
                <a:lnTo>
                  <a:pt x="10417" y="4016"/>
                </a:lnTo>
                <a:lnTo>
                  <a:pt x="10411" y="4029"/>
                </a:lnTo>
                <a:lnTo>
                  <a:pt x="10405" y="4042"/>
                </a:lnTo>
                <a:lnTo>
                  <a:pt x="10401" y="4056"/>
                </a:lnTo>
                <a:lnTo>
                  <a:pt x="10398" y="4069"/>
                </a:lnTo>
                <a:lnTo>
                  <a:pt x="10217" y="4009"/>
                </a:lnTo>
                <a:lnTo>
                  <a:pt x="10220" y="3995"/>
                </a:lnTo>
                <a:lnTo>
                  <a:pt x="10224" y="3981"/>
                </a:lnTo>
                <a:lnTo>
                  <a:pt x="10229" y="3967"/>
                </a:lnTo>
                <a:lnTo>
                  <a:pt x="10234" y="3954"/>
                </a:lnTo>
                <a:lnTo>
                  <a:pt x="10239" y="3941"/>
                </a:lnTo>
                <a:lnTo>
                  <a:pt x="10245" y="3927"/>
                </a:lnTo>
                <a:lnTo>
                  <a:pt x="10251" y="3915"/>
                </a:lnTo>
                <a:lnTo>
                  <a:pt x="10258" y="3903"/>
                </a:lnTo>
                <a:lnTo>
                  <a:pt x="10265" y="3890"/>
                </a:lnTo>
                <a:lnTo>
                  <a:pt x="10274" y="3879"/>
                </a:lnTo>
                <a:lnTo>
                  <a:pt x="10283" y="3868"/>
                </a:lnTo>
                <a:lnTo>
                  <a:pt x="10291" y="3856"/>
                </a:lnTo>
                <a:lnTo>
                  <a:pt x="10301" y="3846"/>
                </a:lnTo>
                <a:lnTo>
                  <a:pt x="10310" y="3836"/>
                </a:lnTo>
                <a:lnTo>
                  <a:pt x="10320" y="3825"/>
                </a:lnTo>
                <a:lnTo>
                  <a:pt x="10332" y="3816"/>
                </a:lnTo>
                <a:lnTo>
                  <a:pt x="10343" y="3808"/>
                </a:lnTo>
                <a:lnTo>
                  <a:pt x="10355" y="3799"/>
                </a:lnTo>
                <a:lnTo>
                  <a:pt x="10367" y="3791"/>
                </a:lnTo>
                <a:lnTo>
                  <a:pt x="10380" y="3784"/>
                </a:lnTo>
                <a:lnTo>
                  <a:pt x="10393" y="3777"/>
                </a:lnTo>
                <a:lnTo>
                  <a:pt x="10407" y="3771"/>
                </a:lnTo>
                <a:lnTo>
                  <a:pt x="10421" y="3765"/>
                </a:lnTo>
                <a:lnTo>
                  <a:pt x="10436" y="3760"/>
                </a:lnTo>
                <a:lnTo>
                  <a:pt x="10451" y="3754"/>
                </a:lnTo>
                <a:lnTo>
                  <a:pt x="10466" y="3750"/>
                </a:lnTo>
                <a:lnTo>
                  <a:pt x="10481" y="3747"/>
                </a:lnTo>
                <a:lnTo>
                  <a:pt x="10498" y="3744"/>
                </a:lnTo>
                <a:lnTo>
                  <a:pt x="10515" y="3742"/>
                </a:lnTo>
                <a:lnTo>
                  <a:pt x="10532" y="3740"/>
                </a:lnTo>
                <a:lnTo>
                  <a:pt x="10550" y="3739"/>
                </a:lnTo>
                <a:lnTo>
                  <a:pt x="10568" y="3739"/>
                </a:lnTo>
                <a:lnTo>
                  <a:pt x="10594" y="3740"/>
                </a:lnTo>
                <a:lnTo>
                  <a:pt x="10618" y="3741"/>
                </a:lnTo>
                <a:lnTo>
                  <a:pt x="10641" y="3744"/>
                </a:lnTo>
                <a:lnTo>
                  <a:pt x="10664" y="3747"/>
                </a:lnTo>
                <a:lnTo>
                  <a:pt x="10684" y="3752"/>
                </a:lnTo>
                <a:lnTo>
                  <a:pt x="10704" y="3758"/>
                </a:lnTo>
                <a:lnTo>
                  <a:pt x="10723" y="3765"/>
                </a:lnTo>
                <a:lnTo>
                  <a:pt x="10740" y="3772"/>
                </a:lnTo>
                <a:lnTo>
                  <a:pt x="10756" y="3781"/>
                </a:lnTo>
                <a:lnTo>
                  <a:pt x="10772" y="3790"/>
                </a:lnTo>
                <a:lnTo>
                  <a:pt x="10787" y="3800"/>
                </a:lnTo>
                <a:lnTo>
                  <a:pt x="10800" y="3810"/>
                </a:lnTo>
                <a:lnTo>
                  <a:pt x="10813" y="3821"/>
                </a:lnTo>
                <a:lnTo>
                  <a:pt x="10826" y="3834"/>
                </a:lnTo>
                <a:lnTo>
                  <a:pt x="10837" y="3846"/>
                </a:lnTo>
                <a:lnTo>
                  <a:pt x="10847" y="3859"/>
                </a:lnTo>
                <a:lnTo>
                  <a:pt x="10856" y="3873"/>
                </a:lnTo>
                <a:lnTo>
                  <a:pt x="10865" y="3887"/>
                </a:lnTo>
                <a:lnTo>
                  <a:pt x="10874" y="3901"/>
                </a:lnTo>
                <a:lnTo>
                  <a:pt x="10881" y="3916"/>
                </a:lnTo>
                <a:lnTo>
                  <a:pt x="10888" y="3931"/>
                </a:lnTo>
                <a:lnTo>
                  <a:pt x="10893" y="3948"/>
                </a:lnTo>
                <a:lnTo>
                  <a:pt x="10898" y="3964"/>
                </a:lnTo>
                <a:lnTo>
                  <a:pt x="10903" y="3981"/>
                </a:lnTo>
                <a:lnTo>
                  <a:pt x="10910" y="4015"/>
                </a:lnTo>
                <a:lnTo>
                  <a:pt x="10914" y="4048"/>
                </a:lnTo>
                <a:lnTo>
                  <a:pt x="10917" y="4082"/>
                </a:lnTo>
                <a:lnTo>
                  <a:pt x="10918" y="4116"/>
                </a:lnTo>
                <a:lnTo>
                  <a:pt x="10918" y="4560"/>
                </a:lnTo>
                <a:lnTo>
                  <a:pt x="10918" y="4580"/>
                </a:lnTo>
                <a:lnTo>
                  <a:pt x="10917" y="4600"/>
                </a:lnTo>
                <a:lnTo>
                  <a:pt x="10915" y="4618"/>
                </a:lnTo>
                <a:lnTo>
                  <a:pt x="10913" y="4638"/>
                </a:lnTo>
                <a:lnTo>
                  <a:pt x="10910" y="4656"/>
                </a:lnTo>
                <a:lnTo>
                  <a:pt x="10907" y="4674"/>
                </a:lnTo>
                <a:lnTo>
                  <a:pt x="10903" y="4691"/>
                </a:lnTo>
                <a:lnTo>
                  <a:pt x="10898" y="4709"/>
                </a:lnTo>
                <a:lnTo>
                  <a:pt x="10892" y="4726"/>
                </a:lnTo>
                <a:lnTo>
                  <a:pt x="10886" y="4742"/>
                </a:lnTo>
                <a:lnTo>
                  <a:pt x="10879" y="4758"/>
                </a:lnTo>
                <a:lnTo>
                  <a:pt x="10870" y="4773"/>
                </a:lnTo>
                <a:lnTo>
                  <a:pt x="10862" y="4789"/>
                </a:lnTo>
                <a:lnTo>
                  <a:pt x="10853" y="4803"/>
                </a:lnTo>
                <a:lnTo>
                  <a:pt x="10843" y="4816"/>
                </a:lnTo>
                <a:lnTo>
                  <a:pt x="10833" y="4830"/>
                </a:lnTo>
                <a:lnTo>
                  <a:pt x="10822" y="4842"/>
                </a:lnTo>
                <a:lnTo>
                  <a:pt x="10809" y="4854"/>
                </a:lnTo>
                <a:lnTo>
                  <a:pt x="10796" y="4866"/>
                </a:lnTo>
                <a:lnTo>
                  <a:pt x="10783" y="4876"/>
                </a:lnTo>
                <a:lnTo>
                  <a:pt x="10769" y="4885"/>
                </a:lnTo>
                <a:lnTo>
                  <a:pt x="10753" y="4895"/>
                </a:lnTo>
                <a:lnTo>
                  <a:pt x="10737" y="4904"/>
                </a:lnTo>
                <a:lnTo>
                  <a:pt x="10721" y="4911"/>
                </a:lnTo>
                <a:lnTo>
                  <a:pt x="10703" y="4918"/>
                </a:lnTo>
                <a:lnTo>
                  <a:pt x="10685" y="4924"/>
                </a:lnTo>
                <a:lnTo>
                  <a:pt x="10666" y="4930"/>
                </a:lnTo>
                <a:lnTo>
                  <a:pt x="10646" y="4934"/>
                </a:lnTo>
                <a:lnTo>
                  <a:pt x="10626" y="4937"/>
                </a:lnTo>
                <a:lnTo>
                  <a:pt x="10605" y="4939"/>
                </a:lnTo>
                <a:lnTo>
                  <a:pt x="10583" y="4941"/>
                </a:lnTo>
                <a:lnTo>
                  <a:pt x="10560" y="4941"/>
                </a:lnTo>
                <a:lnTo>
                  <a:pt x="10544" y="4941"/>
                </a:lnTo>
                <a:lnTo>
                  <a:pt x="10526" y="4940"/>
                </a:lnTo>
                <a:lnTo>
                  <a:pt x="10511" y="4939"/>
                </a:lnTo>
                <a:lnTo>
                  <a:pt x="10495" y="4937"/>
                </a:lnTo>
                <a:lnTo>
                  <a:pt x="10479" y="4934"/>
                </a:lnTo>
                <a:lnTo>
                  <a:pt x="10464" y="4931"/>
                </a:lnTo>
                <a:lnTo>
                  <a:pt x="10450" y="4927"/>
                </a:lnTo>
                <a:lnTo>
                  <a:pt x="10435" y="4923"/>
                </a:lnTo>
                <a:lnTo>
                  <a:pt x="10421" y="4918"/>
                </a:lnTo>
                <a:lnTo>
                  <a:pt x="10407" y="4913"/>
                </a:lnTo>
                <a:lnTo>
                  <a:pt x="10394" y="4907"/>
                </a:lnTo>
                <a:lnTo>
                  <a:pt x="10381" y="4901"/>
                </a:lnTo>
                <a:lnTo>
                  <a:pt x="10368" y="4894"/>
                </a:lnTo>
                <a:lnTo>
                  <a:pt x="10356" y="4886"/>
                </a:lnTo>
                <a:lnTo>
                  <a:pt x="10344" y="4878"/>
                </a:lnTo>
                <a:lnTo>
                  <a:pt x="10333" y="4870"/>
                </a:lnTo>
                <a:lnTo>
                  <a:pt x="10321" y="4861"/>
                </a:lnTo>
                <a:lnTo>
                  <a:pt x="10311" y="4851"/>
                </a:lnTo>
                <a:lnTo>
                  <a:pt x="10301" y="4841"/>
                </a:lnTo>
                <a:lnTo>
                  <a:pt x="10291" y="4831"/>
                </a:lnTo>
                <a:lnTo>
                  <a:pt x="10282" y="4820"/>
                </a:lnTo>
                <a:lnTo>
                  <a:pt x="10274" y="4808"/>
                </a:lnTo>
                <a:lnTo>
                  <a:pt x="10265" y="4797"/>
                </a:lnTo>
                <a:lnTo>
                  <a:pt x="10257" y="4785"/>
                </a:lnTo>
                <a:lnTo>
                  <a:pt x="10250" y="4771"/>
                </a:lnTo>
                <a:lnTo>
                  <a:pt x="10244" y="4759"/>
                </a:lnTo>
                <a:lnTo>
                  <a:pt x="10238" y="4746"/>
                </a:lnTo>
                <a:lnTo>
                  <a:pt x="10232" y="4731"/>
                </a:lnTo>
                <a:lnTo>
                  <a:pt x="10227" y="4717"/>
                </a:lnTo>
                <a:lnTo>
                  <a:pt x="10223" y="4701"/>
                </a:lnTo>
                <a:lnTo>
                  <a:pt x="10219" y="4686"/>
                </a:lnTo>
                <a:lnTo>
                  <a:pt x="10215" y="4670"/>
                </a:lnTo>
                <a:lnTo>
                  <a:pt x="10400" y="4613"/>
                </a:lnTo>
                <a:lnTo>
                  <a:pt x="10403" y="4629"/>
                </a:lnTo>
                <a:lnTo>
                  <a:pt x="10408" y="4645"/>
                </a:lnTo>
                <a:lnTo>
                  <a:pt x="10413" y="4659"/>
                </a:lnTo>
                <a:lnTo>
                  <a:pt x="10419" y="4673"/>
                </a:lnTo>
                <a:lnTo>
                  <a:pt x="10427" y="4685"/>
                </a:lnTo>
                <a:lnTo>
                  <a:pt x="10436" y="4697"/>
                </a:lnTo>
                <a:lnTo>
                  <a:pt x="10445" y="4709"/>
                </a:lnTo>
                <a:lnTo>
                  <a:pt x="10455" y="4718"/>
                </a:lnTo>
                <a:lnTo>
                  <a:pt x="10466" y="4727"/>
                </a:lnTo>
                <a:lnTo>
                  <a:pt x="10477" y="4735"/>
                </a:lnTo>
                <a:lnTo>
                  <a:pt x="10490" y="4742"/>
                </a:lnTo>
                <a:lnTo>
                  <a:pt x="10503" y="4748"/>
                </a:lnTo>
                <a:lnTo>
                  <a:pt x="10516" y="4752"/>
                </a:lnTo>
                <a:lnTo>
                  <a:pt x="10530" y="4755"/>
                </a:lnTo>
                <a:lnTo>
                  <a:pt x="10545" y="4757"/>
                </a:lnTo>
                <a:lnTo>
                  <a:pt x="10560" y="4757"/>
                </a:lnTo>
                <a:lnTo>
                  <a:pt x="10572" y="4757"/>
                </a:lnTo>
                <a:lnTo>
                  <a:pt x="10582" y="4756"/>
                </a:lnTo>
                <a:lnTo>
                  <a:pt x="10593" y="4755"/>
                </a:lnTo>
                <a:lnTo>
                  <a:pt x="10604" y="4753"/>
                </a:lnTo>
                <a:lnTo>
                  <a:pt x="10613" y="4751"/>
                </a:lnTo>
                <a:lnTo>
                  <a:pt x="10622" y="4748"/>
                </a:lnTo>
                <a:lnTo>
                  <a:pt x="10631" y="4744"/>
                </a:lnTo>
                <a:lnTo>
                  <a:pt x="10639" y="4740"/>
                </a:lnTo>
                <a:lnTo>
                  <a:pt x="10647" y="4736"/>
                </a:lnTo>
                <a:lnTo>
                  <a:pt x="10655" y="4731"/>
                </a:lnTo>
                <a:lnTo>
                  <a:pt x="10662" y="4726"/>
                </a:lnTo>
                <a:lnTo>
                  <a:pt x="10668" y="4721"/>
                </a:lnTo>
                <a:lnTo>
                  <a:pt x="10674" y="4715"/>
                </a:lnTo>
                <a:lnTo>
                  <a:pt x="10680" y="4709"/>
                </a:lnTo>
                <a:lnTo>
                  <a:pt x="10685" y="4702"/>
                </a:lnTo>
                <a:lnTo>
                  <a:pt x="10690" y="4695"/>
                </a:lnTo>
                <a:lnTo>
                  <a:pt x="10698" y="4681"/>
                </a:lnTo>
                <a:lnTo>
                  <a:pt x="10705" y="4665"/>
                </a:lnTo>
                <a:lnTo>
                  <a:pt x="10712" y="4649"/>
                </a:lnTo>
                <a:lnTo>
                  <a:pt x="10717" y="4631"/>
                </a:lnTo>
                <a:lnTo>
                  <a:pt x="10721" y="4613"/>
                </a:lnTo>
                <a:lnTo>
                  <a:pt x="10723" y="4594"/>
                </a:lnTo>
                <a:lnTo>
                  <a:pt x="10725" y="4576"/>
                </a:lnTo>
                <a:lnTo>
                  <a:pt x="10725" y="4557"/>
                </a:lnTo>
                <a:lnTo>
                  <a:pt x="10725" y="4413"/>
                </a:lnTo>
                <a:lnTo>
                  <a:pt x="10427" y="4413"/>
                </a:lnTo>
                <a:lnTo>
                  <a:pt x="10427" y="4238"/>
                </a:lnTo>
                <a:close/>
                <a:moveTo>
                  <a:pt x="9427" y="4931"/>
                </a:moveTo>
                <a:lnTo>
                  <a:pt x="9427" y="3747"/>
                </a:lnTo>
                <a:lnTo>
                  <a:pt x="10079" y="3747"/>
                </a:lnTo>
                <a:lnTo>
                  <a:pt x="10079" y="3928"/>
                </a:lnTo>
                <a:lnTo>
                  <a:pt x="9619" y="3928"/>
                </a:lnTo>
                <a:lnTo>
                  <a:pt x="9619" y="4244"/>
                </a:lnTo>
                <a:lnTo>
                  <a:pt x="10015" y="4244"/>
                </a:lnTo>
                <a:lnTo>
                  <a:pt x="10015" y="4421"/>
                </a:lnTo>
                <a:lnTo>
                  <a:pt x="9619" y="4421"/>
                </a:lnTo>
                <a:lnTo>
                  <a:pt x="9619" y="4748"/>
                </a:lnTo>
                <a:lnTo>
                  <a:pt x="10079" y="4748"/>
                </a:lnTo>
                <a:lnTo>
                  <a:pt x="10079" y="4931"/>
                </a:lnTo>
                <a:lnTo>
                  <a:pt x="9427" y="4931"/>
                </a:lnTo>
                <a:close/>
                <a:moveTo>
                  <a:pt x="8070" y="4931"/>
                </a:moveTo>
                <a:lnTo>
                  <a:pt x="8070" y="3747"/>
                </a:lnTo>
                <a:lnTo>
                  <a:pt x="8263" y="3747"/>
                </a:lnTo>
                <a:lnTo>
                  <a:pt x="8263" y="4244"/>
                </a:lnTo>
                <a:lnTo>
                  <a:pt x="8356" y="4244"/>
                </a:lnTo>
                <a:lnTo>
                  <a:pt x="8369" y="4244"/>
                </a:lnTo>
                <a:lnTo>
                  <a:pt x="8381" y="4242"/>
                </a:lnTo>
                <a:lnTo>
                  <a:pt x="8394" y="4240"/>
                </a:lnTo>
                <a:lnTo>
                  <a:pt x="8408" y="4238"/>
                </a:lnTo>
                <a:lnTo>
                  <a:pt x="8421" y="4234"/>
                </a:lnTo>
                <a:lnTo>
                  <a:pt x="8434" y="4227"/>
                </a:lnTo>
                <a:lnTo>
                  <a:pt x="8447" y="4221"/>
                </a:lnTo>
                <a:lnTo>
                  <a:pt x="8460" y="4213"/>
                </a:lnTo>
                <a:lnTo>
                  <a:pt x="8472" y="4203"/>
                </a:lnTo>
                <a:lnTo>
                  <a:pt x="8483" y="4190"/>
                </a:lnTo>
                <a:lnTo>
                  <a:pt x="8494" y="4177"/>
                </a:lnTo>
                <a:lnTo>
                  <a:pt x="8504" y="4162"/>
                </a:lnTo>
                <a:lnTo>
                  <a:pt x="8515" y="4144"/>
                </a:lnTo>
                <a:lnTo>
                  <a:pt x="8524" y="4124"/>
                </a:lnTo>
                <a:lnTo>
                  <a:pt x="8532" y="4101"/>
                </a:lnTo>
                <a:lnTo>
                  <a:pt x="8539" y="4075"/>
                </a:lnTo>
                <a:lnTo>
                  <a:pt x="8626" y="3751"/>
                </a:lnTo>
                <a:lnTo>
                  <a:pt x="8811" y="3751"/>
                </a:lnTo>
                <a:lnTo>
                  <a:pt x="8719" y="4100"/>
                </a:lnTo>
                <a:lnTo>
                  <a:pt x="8714" y="4120"/>
                </a:lnTo>
                <a:lnTo>
                  <a:pt x="8707" y="4141"/>
                </a:lnTo>
                <a:lnTo>
                  <a:pt x="8701" y="4161"/>
                </a:lnTo>
                <a:lnTo>
                  <a:pt x="8693" y="4179"/>
                </a:lnTo>
                <a:lnTo>
                  <a:pt x="8685" y="4197"/>
                </a:lnTo>
                <a:lnTo>
                  <a:pt x="8677" y="4213"/>
                </a:lnTo>
                <a:lnTo>
                  <a:pt x="8667" y="4228"/>
                </a:lnTo>
                <a:lnTo>
                  <a:pt x="8657" y="4243"/>
                </a:lnTo>
                <a:lnTo>
                  <a:pt x="8647" y="4257"/>
                </a:lnTo>
                <a:lnTo>
                  <a:pt x="8636" y="4270"/>
                </a:lnTo>
                <a:lnTo>
                  <a:pt x="8625" y="4281"/>
                </a:lnTo>
                <a:lnTo>
                  <a:pt x="8613" y="4290"/>
                </a:lnTo>
                <a:lnTo>
                  <a:pt x="8601" y="4299"/>
                </a:lnTo>
                <a:lnTo>
                  <a:pt x="8589" y="4307"/>
                </a:lnTo>
                <a:lnTo>
                  <a:pt x="8577" y="4314"/>
                </a:lnTo>
                <a:lnTo>
                  <a:pt x="8563" y="4319"/>
                </a:lnTo>
                <a:lnTo>
                  <a:pt x="8580" y="4325"/>
                </a:lnTo>
                <a:lnTo>
                  <a:pt x="8596" y="4332"/>
                </a:lnTo>
                <a:lnTo>
                  <a:pt x="8611" y="4341"/>
                </a:lnTo>
                <a:lnTo>
                  <a:pt x="8626" y="4351"/>
                </a:lnTo>
                <a:lnTo>
                  <a:pt x="8639" y="4361"/>
                </a:lnTo>
                <a:lnTo>
                  <a:pt x="8651" y="4373"/>
                </a:lnTo>
                <a:lnTo>
                  <a:pt x="8662" y="4386"/>
                </a:lnTo>
                <a:lnTo>
                  <a:pt x="8673" y="4399"/>
                </a:lnTo>
                <a:lnTo>
                  <a:pt x="8682" y="4414"/>
                </a:lnTo>
                <a:lnTo>
                  <a:pt x="8691" y="4430"/>
                </a:lnTo>
                <a:lnTo>
                  <a:pt x="8699" y="4446"/>
                </a:lnTo>
                <a:lnTo>
                  <a:pt x="8706" y="4464"/>
                </a:lnTo>
                <a:lnTo>
                  <a:pt x="8713" y="4483"/>
                </a:lnTo>
                <a:lnTo>
                  <a:pt x="8720" y="4503"/>
                </a:lnTo>
                <a:lnTo>
                  <a:pt x="8727" y="4523"/>
                </a:lnTo>
                <a:lnTo>
                  <a:pt x="8732" y="4545"/>
                </a:lnTo>
                <a:lnTo>
                  <a:pt x="8829" y="4931"/>
                </a:lnTo>
                <a:lnTo>
                  <a:pt x="8632" y="4931"/>
                </a:lnTo>
                <a:lnTo>
                  <a:pt x="8549" y="4594"/>
                </a:lnTo>
                <a:lnTo>
                  <a:pt x="8542" y="4569"/>
                </a:lnTo>
                <a:lnTo>
                  <a:pt x="8535" y="4545"/>
                </a:lnTo>
                <a:lnTo>
                  <a:pt x="8527" y="4523"/>
                </a:lnTo>
                <a:lnTo>
                  <a:pt x="8518" y="4505"/>
                </a:lnTo>
                <a:lnTo>
                  <a:pt x="8508" y="4489"/>
                </a:lnTo>
                <a:lnTo>
                  <a:pt x="8497" y="4474"/>
                </a:lnTo>
                <a:lnTo>
                  <a:pt x="8492" y="4468"/>
                </a:lnTo>
                <a:lnTo>
                  <a:pt x="8487" y="4462"/>
                </a:lnTo>
                <a:lnTo>
                  <a:pt x="8481" y="4457"/>
                </a:lnTo>
                <a:lnTo>
                  <a:pt x="8476" y="4453"/>
                </a:lnTo>
                <a:lnTo>
                  <a:pt x="8464" y="4444"/>
                </a:lnTo>
                <a:lnTo>
                  <a:pt x="8450" y="4437"/>
                </a:lnTo>
                <a:lnTo>
                  <a:pt x="8437" y="4431"/>
                </a:lnTo>
                <a:lnTo>
                  <a:pt x="8424" y="4426"/>
                </a:lnTo>
                <a:lnTo>
                  <a:pt x="8410" y="4423"/>
                </a:lnTo>
                <a:lnTo>
                  <a:pt x="8395" y="4420"/>
                </a:lnTo>
                <a:lnTo>
                  <a:pt x="8380" y="4418"/>
                </a:lnTo>
                <a:lnTo>
                  <a:pt x="8364" y="4418"/>
                </a:lnTo>
                <a:lnTo>
                  <a:pt x="8263" y="4418"/>
                </a:lnTo>
                <a:lnTo>
                  <a:pt x="8263" y="4931"/>
                </a:lnTo>
                <a:lnTo>
                  <a:pt x="8070" y="4931"/>
                </a:lnTo>
                <a:close/>
                <a:moveTo>
                  <a:pt x="7895" y="4679"/>
                </a:moveTo>
                <a:lnTo>
                  <a:pt x="7891" y="4694"/>
                </a:lnTo>
                <a:lnTo>
                  <a:pt x="7887" y="4710"/>
                </a:lnTo>
                <a:lnTo>
                  <a:pt x="7882" y="4724"/>
                </a:lnTo>
                <a:lnTo>
                  <a:pt x="7877" y="4737"/>
                </a:lnTo>
                <a:lnTo>
                  <a:pt x="7871" y="4752"/>
                </a:lnTo>
                <a:lnTo>
                  <a:pt x="7865" y="4764"/>
                </a:lnTo>
                <a:lnTo>
                  <a:pt x="7858" y="4777"/>
                </a:lnTo>
                <a:lnTo>
                  <a:pt x="7851" y="4790"/>
                </a:lnTo>
                <a:lnTo>
                  <a:pt x="7842" y="4801"/>
                </a:lnTo>
                <a:lnTo>
                  <a:pt x="7834" y="4812"/>
                </a:lnTo>
                <a:lnTo>
                  <a:pt x="7825" y="4824"/>
                </a:lnTo>
                <a:lnTo>
                  <a:pt x="7816" y="4834"/>
                </a:lnTo>
                <a:lnTo>
                  <a:pt x="7806" y="4844"/>
                </a:lnTo>
                <a:lnTo>
                  <a:pt x="7796" y="4854"/>
                </a:lnTo>
                <a:lnTo>
                  <a:pt x="7785" y="4864"/>
                </a:lnTo>
                <a:lnTo>
                  <a:pt x="7774" y="4872"/>
                </a:lnTo>
                <a:lnTo>
                  <a:pt x="7762" y="4880"/>
                </a:lnTo>
                <a:lnTo>
                  <a:pt x="7750" y="4888"/>
                </a:lnTo>
                <a:lnTo>
                  <a:pt x="7738" y="4896"/>
                </a:lnTo>
                <a:lnTo>
                  <a:pt x="7725" y="4902"/>
                </a:lnTo>
                <a:lnTo>
                  <a:pt x="7712" y="4908"/>
                </a:lnTo>
                <a:lnTo>
                  <a:pt x="7699" y="4914"/>
                </a:lnTo>
                <a:lnTo>
                  <a:pt x="7686" y="4919"/>
                </a:lnTo>
                <a:lnTo>
                  <a:pt x="7671" y="4923"/>
                </a:lnTo>
                <a:lnTo>
                  <a:pt x="7657" y="4927"/>
                </a:lnTo>
                <a:lnTo>
                  <a:pt x="7643" y="4932"/>
                </a:lnTo>
                <a:lnTo>
                  <a:pt x="7629" y="4934"/>
                </a:lnTo>
                <a:lnTo>
                  <a:pt x="7613" y="4937"/>
                </a:lnTo>
                <a:lnTo>
                  <a:pt x="7598" y="4939"/>
                </a:lnTo>
                <a:lnTo>
                  <a:pt x="7582" y="4940"/>
                </a:lnTo>
                <a:lnTo>
                  <a:pt x="7566" y="4941"/>
                </a:lnTo>
                <a:lnTo>
                  <a:pt x="7550" y="4941"/>
                </a:lnTo>
                <a:lnTo>
                  <a:pt x="7528" y="4941"/>
                </a:lnTo>
                <a:lnTo>
                  <a:pt x="7505" y="4939"/>
                </a:lnTo>
                <a:lnTo>
                  <a:pt x="7485" y="4937"/>
                </a:lnTo>
                <a:lnTo>
                  <a:pt x="7465" y="4934"/>
                </a:lnTo>
                <a:lnTo>
                  <a:pt x="7445" y="4930"/>
                </a:lnTo>
                <a:lnTo>
                  <a:pt x="7427" y="4924"/>
                </a:lnTo>
                <a:lnTo>
                  <a:pt x="7409" y="4919"/>
                </a:lnTo>
                <a:lnTo>
                  <a:pt x="7391" y="4912"/>
                </a:lnTo>
                <a:lnTo>
                  <a:pt x="7375" y="4905"/>
                </a:lnTo>
                <a:lnTo>
                  <a:pt x="7360" y="4897"/>
                </a:lnTo>
                <a:lnTo>
                  <a:pt x="7344" y="4887"/>
                </a:lnTo>
                <a:lnTo>
                  <a:pt x="7329" y="4877"/>
                </a:lnTo>
                <a:lnTo>
                  <a:pt x="7316" y="4867"/>
                </a:lnTo>
                <a:lnTo>
                  <a:pt x="7303" y="4857"/>
                </a:lnTo>
                <a:lnTo>
                  <a:pt x="7290" y="4844"/>
                </a:lnTo>
                <a:lnTo>
                  <a:pt x="7278" y="4832"/>
                </a:lnTo>
                <a:lnTo>
                  <a:pt x="7268" y="4820"/>
                </a:lnTo>
                <a:lnTo>
                  <a:pt x="7258" y="4805"/>
                </a:lnTo>
                <a:lnTo>
                  <a:pt x="7248" y="4792"/>
                </a:lnTo>
                <a:lnTo>
                  <a:pt x="7239" y="4776"/>
                </a:lnTo>
                <a:lnTo>
                  <a:pt x="7231" y="4761"/>
                </a:lnTo>
                <a:lnTo>
                  <a:pt x="7224" y="4746"/>
                </a:lnTo>
                <a:lnTo>
                  <a:pt x="7217" y="4729"/>
                </a:lnTo>
                <a:lnTo>
                  <a:pt x="7211" y="4713"/>
                </a:lnTo>
                <a:lnTo>
                  <a:pt x="7206" y="4695"/>
                </a:lnTo>
                <a:lnTo>
                  <a:pt x="7202" y="4678"/>
                </a:lnTo>
                <a:lnTo>
                  <a:pt x="7198" y="4659"/>
                </a:lnTo>
                <a:lnTo>
                  <a:pt x="7195" y="4641"/>
                </a:lnTo>
                <a:lnTo>
                  <a:pt x="7193" y="4622"/>
                </a:lnTo>
                <a:lnTo>
                  <a:pt x="7191" y="4603"/>
                </a:lnTo>
                <a:lnTo>
                  <a:pt x="7190" y="4583"/>
                </a:lnTo>
                <a:lnTo>
                  <a:pt x="7190" y="4564"/>
                </a:lnTo>
                <a:lnTo>
                  <a:pt x="7190" y="4105"/>
                </a:lnTo>
                <a:lnTo>
                  <a:pt x="7190" y="4088"/>
                </a:lnTo>
                <a:lnTo>
                  <a:pt x="7191" y="4070"/>
                </a:lnTo>
                <a:lnTo>
                  <a:pt x="7193" y="4053"/>
                </a:lnTo>
                <a:lnTo>
                  <a:pt x="7195" y="4036"/>
                </a:lnTo>
                <a:lnTo>
                  <a:pt x="7198" y="4019"/>
                </a:lnTo>
                <a:lnTo>
                  <a:pt x="7202" y="4002"/>
                </a:lnTo>
                <a:lnTo>
                  <a:pt x="7206" y="3985"/>
                </a:lnTo>
                <a:lnTo>
                  <a:pt x="7211" y="3968"/>
                </a:lnTo>
                <a:lnTo>
                  <a:pt x="7217" y="3952"/>
                </a:lnTo>
                <a:lnTo>
                  <a:pt x="7223" y="3936"/>
                </a:lnTo>
                <a:lnTo>
                  <a:pt x="7231" y="3921"/>
                </a:lnTo>
                <a:lnTo>
                  <a:pt x="7238" y="3906"/>
                </a:lnTo>
                <a:lnTo>
                  <a:pt x="7248" y="3891"/>
                </a:lnTo>
                <a:lnTo>
                  <a:pt x="7257" y="3878"/>
                </a:lnTo>
                <a:lnTo>
                  <a:pt x="7267" y="3864"/>
                </a:lnTo>
                <a:lnTo>
                  <a:pt x="7278" y="3851"/>
                </a:lnTo>
                <a:lnTo>
                  <a:pt x="7289" y="3839"/>
                </a:lnTo>
                <a:lnTo>
                  <a:pt x="7302" y="3827"/>
                </a:lnTo>
                <a:lnTo>
                  <a:pt x="7315" y="3816"/>
                </a:lnTo>
                <a:lnTo>
                  <a:pt x="7328" y="3806"/>
                </a:lnTo>
                <a:lnTo>
                  <a:pt x="7342" y="3796"/>
                </a:lnTo>
                <a:lnTo>
                  <a:pt x="7358" y="3786"/>
                </a:lnTo>
                <a:lnTo>
                  <a:pt x="7373" y="3778"/>
                </a:lnTo>
                <a:lnTo>
                  <a:pt x="7390" y="3770"/>
                </a:lnTo>
                <a:lnTo>
                  <a:pt x="7408" y="3763"/>
                </a:lnTo>
                <a:lnTo>
                  <a:pt x="7425" y="3757"/>
                </a:lnTo>
                <a:lnTo>
                  <a:pt x="7444" y="3751"/>
                </a:lnTo>
                <a:lnTo>
                  <a:pt x="7464" y="3746"/>
                </a:lnTo>
                <a:lnTo>
                  <a:pt x="7484" y="3743"/>
                </a:lnTo>
                <a:lnTo>
                  <a:pt x="7505" y="3741"/>
                </a:lnTo>
                <a:lnTo>
                  <a:pt x="7527" y="3739"/>
                </a:lnTo>
                <a:lnTo>
                  <a:pt x="7550" y="3739"/>
                </a:lnTo>
                <a:lnTo>
                  <a:pt x="7567" y="3739"/>
                </a:lnTo>
                <a:lnTo>
                  <a:pt x="7585" y="3740"/>
                </a:lnTo>
                <a:lnTo>
                  <a:pt x="7601" y="3742"/>
                </a:lnTo>
                <a:lnTo>
                  <a:pt x="7617" y="3744"/>
                </a:lnTo>
                <a:lnTo>
                  <a:pt x="7633" y="3746"/>
                </a:lnTo>
                <a:lnTo>
                  <a:pt x="7648" y="3749"/>
                </a:lnTo>
                <a:lnTo>
                  <a:pt x="7663" y="3753"/>
                </a:lnTo>
                <a:lnTo>
                  <a:pt x="7678" y="3758"/>
                </a:lnTo>
                <a:lnTo>
                  <a:pt x="7692" y="3763"/>
                </a:lnTo>
                <a:lnTo>
                  <a:pt x="7706" y="3768"/>
                </a:lnTo>
                <a:lnTo>
                  <a:pt x="7719" y="3774"/>
                </a:lnTo>
                <a:lnTo>
                  <a:pt x="7732" y="3781"/>
                </a:lnTo>
                <a:lnTo>
                  <a:pt x="7745" y="3788"/>
                </a:lnTo>
                <a:lnTo>
                  <a:pt x="7757" y="3797"/>
                </a:lnTo>
                <a:lnTo>
                  <a:pt x="7768" y="3805"/>
                </a:lnTo>
                <a:lnTo>
                  <a:pt x="7779" y="3814"/>
                </a:lnTo>
                <a:lnTo>
                  <a:pt x="7791" y="3823"/>
                </a:lnTo>
                <a:lnTo>
                  <a:pt x="7801" y="3834"/>
                </a:lnTo>
                <a:lnTo>
                  <a:pt x="7811" y="3843"/>
                </a:lnTo>
                <a:lnTo>
                  <a:pt x="7820" y="3853"/>
                </a:lnTo>
                <a:lnTo>
                  <a:pt x="7829" y="3864"/>
                </a:lnTo>
                <a:lnTo>
                  <a:pt x="7837" y="3875"/>
                </a:lnTo>
                <a:lnTo>
                  <a:pt x="7846" y="3886"/>
                </a:lnTo>
                <a:lnTo>
                  <a:pt x="7853" y="3898"/>
                </a:lnTo>
                <a:lnTo>
                  <a:pt x="7860" y="3910"/>
                </a:lnTo>
                <a:lnTo>
                  <a:pt x="7867" y="3922"/>
                </a:lnTo>
                <a:lnTo>
                  <a:pt x="7873" y="3934"/>
                </a:lnTo>
                <a:lnTo>
                  <a:pt x="7879" y="3947"/>
                </a:lnTo>
                <a:lnTo>
                  <a:pt x="7884" y="3960"/>
                </a:lnTo>
                <a:lnTo>
                  <a:pt x="7888" y="3973"/>
                </a:lnTo>
                <a:lnTo>
                  <a:pt x="7893" y="3987"/>
                </a:lnTo>
                <a:lnTo>
                  <a:pt x="7896" y="4001"/>
                </a:lnTo>
                <a:lnTo>
                  <a:pt x="7713" y="4062"/>
                </a:lnTo>
                <a:lnTo>
                  <a:pt x="7710" y="4050"/>
                </a:lnTo>
                <a:lnTo>
                  <a:pt x="7706" y="4037"/>
                </a:lnTo>
                <a:lnTo>
                  <a:pt x="7702" y="4025"/>
                </a:lnTo>
                <a:lnTo>
                  <a:pt x="7697" y="4013"/>
                </a:lnTo>
                <a:lnTo>
                  <a:pt x="7690" y="4001"/>
                </a:lnTo>
                <a:lnTo>
                  <a:pt x="7683" y="3990"/>
                </a:lnTo>
                <a:lnTo>
                  <a:pt x="7673" y="3980"/>
                </a:lnTo>
                <a:lnTo>
                  <a:pt x="7664" y="3969"/>
                </a:lnTo>
                <a:lnTo>
                  <a:pt x="7654" y="3960"/>
                </a:lnTo>
                <a:lnTo>
                  <a:pt x="7642" y="3952"/>
                </a:lnTo>
                <a:lnTo>
                  <a:pt x="7630" y="3945"/>
                </a:lnTo>
                <a:lnTo>
                  <a:pt x="7615" y="3938"/>
                </a:lnTo>
                <a:lnTo>
                  <a:pt x="7601" y="3932"/>
                </a:lnTo>
                <a:lnTo>
                  <a:pt x="7585" y="3929"/>
                </a:lnTo>
                <a:lnTo>
                  <a:pt x="7567" y="3927"/>
                </a:lnTo>
                <a:lnTo>
                  <a:pt x="7550" y="3926"/>
                </a:lnTo>
                <a:lnTo>
                  <a:pt x="7539" y="3926"/>
                </a:lnTo>
                <a:lnTo>
                  <a:pt x="7529" y="3927"/>
                </a:lnTo>
                <a:lnTo>
                  <a:pt x="7519" y="3928"/>
                </a:lnTo>
                <a:lnTo>
                  <a:pt x="7509" y="3930"/>
                </a:lnTo>
                <a:lnTo>
                  <a:pt x="7500" y="3932"/>
                </a:lnTo>
                <a:lnTo>
                  <a:pt x="7491" y="3934"/>
                </a:lnTo>
                <a:lnTo>
                  <a:pt x="7483" y="3937"/>
                </a:lnTo>
                <a:lnTo>
                  <a:pt x="7475" y="3942"/>
                </a:lnTo>
                <a:lnTo>
                  <a:pt x="7459" y="3950"/>
                </a:lnTo>
                <a:lnTo>
                  <a:pt x="7446" y="3959"/>
                </a:lnTo>
                <a:lnTo>
                  <a:pt x="7434" y="3969"/>
                </a:lnTo>
                <a:lnTo>
                  <a:pt x="7424" y="3982"/>
                </a:lnTo>
                <a:lnTo>
                  <a:pt x="7414" y="3994"/>
                </a:lnTo>
                <a:lnTo>
                  <a:pt x="7406" y="4007"/>
                </a:lnTo>
                <a:lnTo>
                  <a:pt x="7398" y="4022"/>
                </a:lnTo>
                <a:lnTo>
                  <a:pt x="7393" y="4036"/>
                </a:lnTo>
                <a:lnTo>
                  <a:pt x="7389" y="4052"/>
                </a:lnTo>
                <a:lnTo>
                  <a:pt x="7385" y="4067"/>
                </a:lnTo>
                <a:lnTo>
                  <a:pt x="7384" y="4082"/>
                </a:lnTo>
                <a:lnTo>
                  <a:pt x="7383" y="4098"/>
                </a:lnTo>
                <a:lnTo>
                  <a:pt x="7383" y="4569"/>
                </a:lnTo>
                <a:lnTo>
                  <a:pt x="7384" y="4587"/>
                </a:lnTo>
                <a:lnTo>
                  <a:pt x="7385" y="4606"/>
                </a:lnTo>
                <a:lnTo>
                  <a:pt x="7389" y="4623"/>
                </a:lnTo>
                <a:lnTo>
                  <a:pt x="7393" y="4640"/>
                </a:lnTo>
                <a:lnTo>
                  <a:pt x="7399" y="4656"/>
                </a:lnTo>
                <a:lnTo>
                  <a:pt x="7406" y="4672"/>
                </a:lnTo>
                <a:lnTo>
                  <a:pt x="7415" y="4686"/>
                </a:lnTo>
                <a:lnTo>
                  <a:pt x="7425" y="4699"/>
                </a:lnTo>
                <a:lnTo>
                  <a:pt x="7435" y="4712"/>
                </a:lnTo>
                <a:lnTo>
                  <a:pt x="7448" y="4722"/>
                </a:lnTo>
                <a:lnTo>
                  <a:pt x="7462" y="4731"/>
                </a:lnTo>
                <a:lnTo>
                  <a:pt x="7477" y="4739"/>
                </a:lnTo>
                <a:lnTo>
                  <a:pt x="7485" y="4742"/>
                </a:lnTo>
                <a:lnTo>
                  <a:pt x="7493" y="4746"/>
                </a:lnTo>
                <a:lnTo>
                  <a:pt x="7501" y="4749"/>
                </a:lnTo>
                <a:lnTo>
                  <a:pt x="7510" y="4751"/>
                </a:lnTo>
                <a:lnTo>
                  <a:pt x="7530" y="4753"/>
                </a:lnTo>
                <a:lnTo>
                  <a:pt x="7550" y="4754"/>
                </a:lnTo>
                <a:lnTo>
                  <a:pt x="7565" y="4754"/>
                </a:lnTo>
                <a:lnTo>
                  <a:pt x="7580" y="4752"/>
                </a:lnTo>
                <a:lnTo>
                  <a:pt x="7594" y="4749"/>
                </a:lnTo>
                <a:lnTo>
                  <a:pt x="7607" y="4744"/>
                </a:lnTo>
                <a:lnTo>
                  <a:pt x="7620" y="4740"/>
                </a:lnTo>
                <a:lnTo>
                  <a:pt x="7633" y="4734"/>
                </a:lnTo>
                <a:lnTo>
                  <a:pt x="7645" y="4727"/>
                </a:lnTo>
                <a:lnTo>
                  <a:pt x="7656" y="4718"/>
                </a:lnTo>
                <a:lnTo>
                  <a:pt x="7666" y="4709"/>
                </a:lnTo>
                <a:lnTo>
                  <a:pt x="7675" y="4698"/>
                </a:lnTo>
                <a:lnTo>
                  <a:pt x="7685" y="4688"/>
                </a:lnTo>
                <a:lnTo>
                  <a:pt x="7692" y="4676"/>
                </a:lnTo>
                <a:lnTo>
                  <a:pt x="7698" y="4663"/>
                </a:lnTo>
                <a:lnTo>
                  <a:pt x="7704" y="4649"/>
                </a:lnTo>
                <a:lnTo>
                  <a:pt x="7708" y="4634"/>
                </a:lnTo>
                <a:lnTo>
                  <a:pt x="7711" y="4620"/>
                </a:lnTo>
                <a:lnTo>
                  <a:pt x="7895" y="4679"/>
                </a:lnTo>
                <a:close/>
                <a:moveTo>
                  <a:pt x="6626" y="4659"/>
                </a:moveTo>
                <a:lnTo>
                  <a:pt x="6641" y="4657"/>
                </a:lnTo>
                <a:lnTo>
                  <a:pt x="6654" y="4655"/>
                </a:lnTo>
                <a:lnTo>
                  <a:pt x="6667" y="4653"/>
                </a:lnTo>
                <a:lnTo>
                  <a:pt x="6678" y="4650"/>
                </a:lnTo>
                <a:lnTo>
                  <a:pt x="6691" y="4646"/>
                </a:lnTo>
                <a:lnTo>
                  <a:pt x="6702" y="4642"/>
                </a:lnTo>
                <a:lnTo>
                  <a:pt x="6712" y="4637"/>
                </a:lnTo>
                <a:lnTo>
                  <a:pt x="6722" y="4630"/>
                </a:lnTo>
                <a:lnTo>
                  <a:pt x="6731" y="4624"/>
                </a:lnTo>
                <a:lnTo>
                  <a:pt x="6739" y="4618"/>
                </a:lnTo>
                <a:lnTo>
                  <a:pt x="6749" y="4611"/>
                </a:lnTo>
                <a:lnTo>
                  <a:pt x="6756" y="4603"/>
                </a:lnTo>
                <a:lnTo>
                  <a:pt x="6763" y="4593"/>
                </a:lnTo>
                <a:lnTo>
                  <a:pt x="6770" y="4585"/>
                </a:lnTo>
                <a:lnTo>
                  <a:pt x="6775" y="4575"/>
                </a:lnTo>
                <a:lnTo>
                  <a:pt x="6781" y="4565"/>
                </a:lnTo>
                <a:lnTo>
                  <a:pt x="6786" y="4553"/>
                </a:lnTo>
                <a:lnTo>
                  <a:pt x="6790" y="4542"/>
                </a:lnTo>
                <a:lnTo>
                  <a:pt x="6795" y="4530"/>
                </a:lnTo>
                <a:lnTo>
                  <a:pt x="6798" y="4516"/>
                </a:lnTo>
                <a:lnTo>
                  <a:pt x="6806" y="4489"/>
                </a:lnTo>
                <a:lnTo>
                  <a:pt x="6812" y="4459"/>
                </a:lnTo>
                <a:lnTo>
                  <a:pt x="6817" y="4426"/>
                </a:lnTo>
                <a:lnTo>
                  <a:pt x="6820" y="4391"/>
                </a:lnTo>
                <a:lnTo>
                  <a:pt x="6822" y="4354"/>
                </a:lnTo>
                <a:lnTo>
                  <a:pt x="6822" y="4314"/>
                </a:lnTo>
                <a:lnTo>
                  <a:pt x="6822" y="4279"/>
                </a:lnTo>
                <a:lnTo>
                  <a:pt x="6820" y="4245"/>
                </a:lnTo>
                <a:lnTo>
                  <a:pt x="6816" y="4213"/>
                </a:lnTo>
                <a:lnTo>
                  <a:pt x="6812" y="4183"/>
                </a:lnTo>
                <a:lnTo>
                  <a:pt x="6806" y="4155"/>
                </a:lnTo>
                <a:lnTo>
                  <a:pt x="6798" y="4130"/>
                </a:lnTo>
                <a:lnTo>
                  <a:pt x="6789" y="4105"/>
                </a:lnTo>
                <a:lnTo>
                  <a:pt x="6779" y="4082"/>
                </a:lnTo>
                <a:lnTo>
                  <a:pt x="6774" y="4072"/>
                </a:lnTo>
                <a:lnTo>
                  <a:pt x="6768" y="4062"/>
                </a:lnTo>
                <a:lnTo>
                  <a:pt x="6761" y="4053"/>
                </a:lnTo>
                <a:lnTo>
                  <a:pt x="6754" y="4044"/>
                </a:lnTo>
                <a:lnTo>
                  <a:pt x="6746" y="4036"/>
                </a:lnTo>
                <a:lnTo>
                  <a:pt x="6737" y="4029"/>
                </a:lnTo>
                <a:lnTo>
                  <a:pt x="6729" y="4022"/>
                </a:lnTo>
                <a:lnTo>
                  <a:pt x="6720" y="4016"/>
                </a:lnTo>
                <a:lnTo>
                  <a:pt x="6710" y="4009"/>
                </a:lnTo>
                <a:lnTo>
                  <a:pt x="6700" y="4004"/>
                </a:lnTo>
                <a:lnTo>
                  <a:pt x="6688" y="4000"/>
                </a:lnTo>
                <a:lnTo>
                  <a:pt x="6677" y="3996"/>
                </a:lnTo>
                <a:lnTo>
                  <a:pt x="6665" y="3993"/>
                </a:lnTo>
                <a:lnTo>
                  <a:pt x="6653" y="3991"/>
                </a:lnTo>
                <a:lnTo>
                  <a:pt x="6641" y="3989"/>
                </a:lnTo>
                <a:lnTo>
                  <a:pt x="6626" y="3987"/>
                </a:lnTo>
                <a:lnTo>
                  <a:pt x="6626" y="4659"/>
                </a:lnTo>
                <a:close/>
                <a:moveTo>
                  <a:pt x="6437" y="3987"/>
                </a:moveTo>
                <a:lnTo>
                  <a:pt x="6423" y="3989"/>
                </a:lnTo>
                <a:lnTo>
                  <a:pt x="6410" y="3991"/>
                </a:lnTo>
                <a:lnTo>
                  <a:pt x="6398" y="3993"/>
                </a:lnTo>
                <a:lnTo>
                  <a:pt x="6386" y="3996"/>
                </a:lnTo>
                <a:lnTo>
                  <a:pt x="6375" y="4000"/>
                </a:lnTo>
                <a:lnTo>
                  <a:pt x="6364" y="4005"/>
                </a:lnTo>
                <a:lnTo>
                  <a:pt x="6353" y="4010"/>
                </a:lnTo>
                <a:lnTo>
                  <a:pt x="6344" y="4016"/>
                </a:lnTo>
                <a:lnTo>
                  <a:pt x="6335" y="4022"/>
                </a:lnTo>
                <a:lnTo>
                  <a:pt x="6326" y="4029"/>
                </a:lnTo>
                <a:lnTo>
                  <a:pt x="6318" y="4037"/>
                </a:lnTo>
                <a:lnTo>
                  <a:pt x="6311" y="4045"/>
                </a:lnTo>
                <a:lnTo>
                  <a:pt x="6303" y="4054"/>
                </a:lnTo>
                <a:lnTo>
                  <a:pt x="6296" y="4063"/>
                </a:lnTo>
                <a:lnTo>
                  <a:pt x="6290" y="4073"/>
                </a:lnTo>
                <a:lnTo>
                  <a:pt x="6285" y="4084"/>
                </a:lnTo>
                <a:lnTo>
                  <a:pt x="6275" y="4107"/>
                </a:lnTo>
                <a:lnTo>
                  <a:pt x="6267" y="4132"/>
                </a:lnTo>
                <a:lnTo>
                  <a:pt x="6260" y="4159"/>
                </a:lnTo>
                <a:lnTo>
                  <a:pt x="6254" y="4186"/>
                </a:lnTo>
                <a:lnTo>
                  <a:pt x="6248" y="4216"/>
                </a:lnTo>
                <a:lnTo>
                  <a:pt x="6245" y="4247"/>
                </a:lnTo>
                <a:lnTo>
                  <a:pt x="6243" y="4281"/>
                </a:lnTo>
                <a:lnTo>
                  <a:pt x="6242" y="4316"/>
                </a:lnTo>
                <a:lnTo>
                  <a:pt x="6243" y="4354"/>
                </a:lnTo>
                <a:lnTo>
                  <a:pt x="6245" y="4391"/>
                </a:lnTo>
                <a:lnTo>
                  <a:pt x="6248" y="4425"/>
                </a:lnTo>
                <a:lnTo>
                  <a:pt x="6253" y="4458"/>
                </a:lnTo>
                <a:lnTo>
                  <a:pt x="6255" y="4472"/>
                </a:lnTo>
                <a:lnTo>
                  <a:pt x="6258" y="4487"/>
                </a:lnTo>
                <a:lnTo>
                  <a:pt x="6261" y="4501"/>
                </a:lnTo>
                <a:lnTo>
                  <a:pt x="6265" y="4514"/>
                </a:lnTo>
                <a:lnTo>
                  <a:pt x="6269" y="4528"/>
                </a:lnTo>
                <a:lnTo>
                  <a:pt x="6273" y="4540"/>
                </a:lnTo>
                <a:lnTo>
                  <a:pt x="6278" y="4551"/>
                </a:lnTo>
                <a:lnTo>
                  <a:pt x="6283" y="4563"/>
                </a:lnTo>
                <a:lnTo>
                  <a:pt x="6289" y="4573"/>
                </a:lnTo>
                <a:lnTo>
                  <a:pt x="6295" y="4583"/>
                </a:lnTo>
                <a:lnTo>
                  <a:pt x="6301" y="4592"/>
                </a:lnTo>
                <a:lnTo>
                  <a:pt x="6310" y="4602"/>
                </a:lnTo>
                <a:lnTo>
                  <a:pt x="6317" y="4609"/>
                </a:lnTo>
                <a:lnTo>
                  <a:pt x="6325" y="4617"/>
                </a:lnTo>
                <a:lnTo>
                  <a:pt x="6334" y="4623"/>
                </a:lnTo>
                <a:lnTo>
                  <a:pt x="6343" y="4629"/>
                </a:lnTo>
                <a:lnTo>
                  <a:pt x="6352" y="4636"/>
                </a:lnTo>
                <a:lnTo>
                  <a:pt x="6364" y="4641"/>
                </a:lnTo>
                <a:lnTo>
                  <a:pt x="6374" y="4645"/>
                </a:lnTo>
                <a:lnTo>
                  <a:pt x="6385" y="4649"/>
                </a:lnTo>
                <a:lnTo>
                  <a:pt x="6397" y="4652"/>
                </a:lnTo>
                <a:lnTo>
                  <a:pt x="6409" y="4655"/>
                </a:lnTo>
                <a:lnTo>
                  <a:pt x="6423" y="4657"/>
                </a:lnTo>
                <a:lnTo>
                  <a:pt x="6437" y="4659"/>
                </a:lnTo>
                <a:lnTo>
                  <a:pt x="6437" y="3987"/>
                </a:lnTo>
                <a:close/>
                <a:moveTo>
                  <a:pt x="6438" y="4832"/>
                </a:moveTo>
                <a:lnTo>
                  <a:pt x="6410" y="4829"/>
                </a:lnTo>
                <a:lnTo>
                  <a:pt x="6384" y="4826"/>
                </a:lnTo>
                <a:lnTo>
                  <a:pt x="6358" y="4821"/>
                </a:lnTo>
                <a:lnTo>
                  <a:pt x="6334" y="4814"/>
                </a:lnTo>
                <a:lnTo>
                  <a:pt x="6311" y="4808"/>
                </a:lnTo>
                <a:lnTo>
                  <a:pt x="6289" y="4801"/>
                </a:lnTo>
                <a:lnTo>
                  <a:pt x="6269" y="4792"/>
                </a:lnTo>
                <a:lnTo>
                  <a:pt x="6250" y="4783"/>
                </a:lnTo>
                <a:lnTo>
                  <a:pt x="6231" y="4772"/>
                </a:lnTo>
                <a:lnTo>
                  <a:pt x="6215" y="4762"/>
                </a:lnTo>
                <a:lnTo>
                  <a:pt x="6199" y="4750"/>
                </a:lnTo>
                <a:lnTo>
                  <a:pt x="6183" y="4737"/>
                </a:lnTo>
                <a:lnTo>
                  <a:pt x="6169" y="4724"/>
                </a:lnTo>
                <a:lnTo>
                  <a:pt x="6156" y="4710"/>
                </a:lnTo>
                <a:lnTo>
                  <a:pt x="6144" y="4694"/>
                </a:lnTo>
                <a:lnTo>
                  <a:pt x="6131" y="4679"/>
                </a:lnTo>
                <a:lnTo>
                  <a:pt x="6121" y="4661"/>
                </a:lnTo>
                <a:lnTo>
                  <a:pt x="6111" y="4644"/>
                </a:lnTo>
                <a:lnTo>
                  <a:pt x="6103" y="4625"/>
                </a:lnTo>
                <a:lnTo>
                  <a:pt x="6095" y="4607"/>
                </a:lnTo>
                <a:lnTo>
                  <a:pt x="6088" y="4587"/>
                </a:lnTo>
                <a:lnTo>
                  <a:pt x="6080" y="4567"/>
                </a:lnTo>
                <a:lnTo>
                  <a:pt x="6075" y="4545"/>
                </a:lnTo>
                <a:lnTo>
                  <a:pt x="6070" y="4522"/>
                </a:lnTo>
                <a:lnTo>
                  <a:pt x="6066" y="4500"/>
                </a:lnTo>
                <a:lnTo>
                  <a:pt x="6062" y="4476"/>
                </a:lnTo>
                <a:lnTo>
                  <a:pt x="6059" y="4453"/>
                </a:lnTo>
                <a:lnTo>
                  <a:pt x="6057" y="4427"/>
                </a:lnTo>
                <a:lnTo>
                  <a:pt x="6055" y="4401"/>
                </a:lnTo>
                <a:lnTo>
                  <a:pt x="6054" y="4375"/>
                </a:lnTo>
                <a:lnTo>
                  <a:pt x="6053" y="4348"/>
                </a:lnTo>
                <a:lnTo>
                  <a:pt x="6053" y="4321"/>
                </a:lnTo>
                <a:lnTo>
                  <a:pt x="6053" y="4294"/>
                </a:lnTo>
                <a:lnTo>
                  <a:pt x="6054" y="4269"/>
                </a:lnTo>
                <a:lnTo>
                  <a:pt x="6055" y="4244"/>
                </a:lnTo>
                <a:lnTo>
                  <a:pt x="6057" y="4219"/>
                </a:lnTo>
                <a:lnTo>
                  <a:pt x="6060" y="4196"/>
                </a:lnTo>
                <a:lnTo>
                  <a:pt x="6063" y="4172"/>
                </a:lnTo>
                <a:lnTo>
                  <a:pt x="6067" y="4148"/>
                </a:lnTo>
                <a:lnTo>
                  <a:pt x="6072" y="4126"/>
                </a:lnTo>
                <a:lnTo>
                  <a:pt x="6077" y="4104"/>
                </a:lnTo>
                <a:lnTo>
                  <a:pt x="6084" y="4082"/>
                </a:lnTo>
                <a:lnTo>
                  <a:pt x="6091" y="4062"/>
                </a:lnTo>
                <a:lnTo>
                  <a:pt x="6098" y="4042"/>
                </a:lnTo>
                <a:lnTo>
                  <a:pt x="6106" y="4023"/>
                </a:lnTo>
                <a:lnTo>
                  <a:pt x="6116" y="4004"/>
                </a:lnTo>
                <a:lnTo>
                  <a:pt x="6126" y="3987"/>
                </a:lnTo>
                <a:lnTo>
                  <a:pt x="6136" y="3969"/>
                </a:lnTo>
                <a:lnTo>
                  <a:pt x="6149" y="3953"/>
                </a:lnTo>
                <a:lnTo>
                  <a:pt x="6161" y="3937"/>
                </a:lnTo>
                <a:lnTo>
                  <a:pt x="6175" y="3923"/>
                </a:lnTo>
                <a:lnTo>
                  <a:pt x="6189" y="3909"/>
                </a:lnTo>
                <a:lnTo>
                  <a:pt x="6205" y="3895"/>
                </a:lnTo>
                <a:lnTo>
                  <a:pt x="6221" y="3884"/>
                </a:lnTo>
                <a:lnTo>
                  <a:pt x="6238" y="3872"/>
                </a:lnTo>
                <a:lnTo>
                  <a:pt x="6257" y="3861"/>
                </a:lnTo>
                <a:lnTo>
                  <a:pt x="6275" y="3852"/>
                </a:lnTo>
                <a:lnTo>
                  <a:pt x="6295" y="3843"/>
                </a:lnTo>
                <a:lnTo>
                  <a:pt x="6317" y="3836"/>
                </a:lnTo>
                <a:lnTo>
                  <a:pt x="6339" y="3828"/>
                </a:lnTo>
                <a:lnTo>
                  <a:pt x="6363" y="3822"/>
                </a:lnTo>
                <a:lnTo>
                  <a:pt x="6386" y="3817"/>
                </a:lnTo>
                <a:lnTo>
                  <a:pt x="6411" y="3813"/>
                </a:lnTo>
                <a:lnTo>
                  <a:pt x="6438" y="3810"/>
                </a:lnTo>
                <a:lnTo>
                  <a:pt x="6438" y="3747"/>
                </a:lnTo>
                <a:lnTo>
                  <a:pt x="6625" y="3747"/>
                </a:lnTo>
                <a:lnTo>
                  <a:pt x="6625" y="3810"/>
                </a:lnTo>
                <a:lnTo>
                  <a:pt x="6652" y="3813"/>
                </a:lnTo>
                <a:lnTo>
                  <a:pt x="6677" y="3817"/>
                </a:lnTo>
                <a:lnTo>
                  <a:pt x="6702" y="3822"/>
                </a:lnTo>
                <a:lnTo>
                  <a:pt x="6724" y="3828"/>
                </a:lnTo>
                <a:lnTo>
                  <a:pt x="6747" y="3835"/>
                </a:lnTo>
                <a:lnTo>
                  <a:pt x="6768" y="3843"/>
                </a:lnTo>
                <a:lnTo>
                  <a:pt x="6788" y="3851"/>
                </a:lnTo>
                <a:lnTo>
                  <a:pt x="6807" y="3860"/>
                </a:lnTo>
                <a:lnTo>
                  <a:pt x="6825" y="3871"/>
                </a:lnTo>
                <a:lnTo>
                  <a:pt x="6842" y="3882"/>
                </a:lnTo>
                <a:lnTo>
                  <a:pt x="6859" y="3894"/>
                </a:lnTo>
                <a:lnTo>
                  <a:pt x="6874" y="3907"/>
                </a:lnTo>
                <a:lnTo>
                  <a:pt x="6888" y="3920"/>
                </a:lnTo>
                <a:lnTo>
                  <a:pt x="6902" y="3934"/>
                </a:lnTo>
                <a:lnTo>
                  <a:pt x="6915" y="3950"/>
                </a:lnTo>
                <a:lnTo>
                  <a:pt x="6927" y="3965"/>
                </a:lnTo>
                <a:lnTo>
                  <a:pt x="6938" y="3982"/>
                </a:lnTo>
                <a:lnTo>
                  <a:pt x="6948" y="3999"/>
                </a:lnTo>
                <a:lnTo>
                  <a:pt x="6957" y="4017"/>
                </a:lnTo>
                <a:lnTo>
                  <a:pt x="6966" y="4036"/>
                </a:lnTo>
                <a:lnTo>
                  <a:pt x="6974" y="4056"/>
                </a:lnTo>
                <a:lnTo>
                  <a:pt x="6981" y="4075"/>
                </a:lnTo>
                <a:lnTo>
                  <a:pt x="6987" y="4097"/>
                </a:lnTo>
                <a:lnTo>
                  <a:pt x="6992" y="4118"/>
                </a:lnTo>
                <a:lnTo>
                  <a:pt x="6997" y="4141"/>
                </a:lnTo>
                <a:lnTo>
                  <a:pt x="7001" y="4164"/>
                </a:lnTo>
                <a:lnTo>
                  <a:pt x="7004" y="4187"/>
                </a:lnTo>
                <a:lnTo>
                  <a:pt x="7007" y="4212"/>
                </a:lnTo>
                <a:lnTo>
                  <a:pt x="7009" y="4237"/>
                </a:lnTo>
                <a:lnTo>
                  <a:pt x="7011" y="4262"/>
                </a:lnTo>
                <a:lnTo>
                  <a:pt x="7012" y="4288"/>
                </a:lnTo>
                <a:lnTo>
                  <a:pt x="7012" y="4316"/>
                </a:lnTo>
                <a:lnTo>
                  <a:pt x="7012" y="4344"/>
                </a:lnTo>
                <a:lnTo>
                  <a:pt x="7011" y="4370"/>
                </a:lnTo>
                <a:lnTo>
                  <a:pt x="7010" y="4396"/>
                </a:lnTo>
                <a:lnTo>
                  <a:pt x="7008" y="4423"/>
                </a:lnTo>
                <a:lnTo>
                  <a:pt x="7005" y="4447"/>
                </a:lnTo>
                <a:lnTo>
                  <a:pt x="7002" y="4472"/>
                </a:lnTo>
                <a:lnTo>
                  <a:pt x="6998" y="4496"/>
                </a:lnTo>
                <a:lnTo>
                  <a:pt x="6994" y="4518"/>
                </a:lnTo>
                <a:lnTo>
                  <a:pt x="6989" y="4541"/>
                </a:lnTo>
                <a:lnTo>
                  <a:pt x="6983" y="4563"/>
                </a:lnTo>
                <a:lnTo>
                  <a:pt x="6977" y="4583"/>
                </a:lnTo>
                <a:lnTo>
                  <a:pt x="6969" y="4604"/>
                </a:lnTo>
                <a:lnTo>
                  <a:pt x="6960" y="4622"/>
                </a:lnTo>
                <a:lnTo>
                  <a:pt x="6952" y="4641"/>
                </a:lnTo>
                <a:lnTo>
                  <a:pt x="6942" y="4659"/>
                </a:lnTo>
                <a:lnTo>
                  <a:pt x="6932" y="4676"/>
                </a:lnTo>
                <a:lnTo>
                  <a:pt x="6920" y="4692"/>
                </a:lnTo>
                <a:lnTo>
                  <a:pt x="6907" y="4707"/>
                </a:lnTo>
                <a:lnTo>
                  <a:pt x="6894" y="4722"/>
                </a:lnTo>
                <a:lnTo>
                  <a:pt x="6880" y="4735"/>
                </a:lnTo>
                <a:lnTo>
                  <a:pt x="6865" y="4749"/>
                </a:lnTo>
                <a:lnTo>
                  <a:pt x="6848" y="4760"/>
                </a:lnTo>
                <a:lnTo>
                  <a:pt x="6831" y="4771"/>
                </a:lnTo>
                <a:lnTo>
                  <a:pt x="6813" y="4782"/>
                </a:lnTo>
                <a:lnTo>
                  <a:pt x="6793" y="4792"/>
                </a:lnTo>
                <a:lnTo>
                  <a:pt x="6773" y="4800"/>
                </a:lnTo>
                <a:lnTo>
                  <a:pt x="6752" y="4808"/>
                </a:lnTo>
                <a:lnTo>
                  <a:pt x="6728" y="4814"/>
                </a:lnTo>
                <a:lnTo>
                  <a:pt x="6705" y="4821"/>
                </a:lnTo>
                <a:lnTo>
                  <a:pt x="6679" y="4825"/>
                </a:lnTo>
                <a:lnTo>
                  <a:pt x="6653" y="4829"/>
                </a:lnTo>
                <a:lnTo>
                  <a:pt x="6625" y="4832"/>
                </a:lnTo>
                <a:lnTo>
                  <a:pt x="6625" y="4931"/>
                </a:lnTo>
                <a:lnTo>
                  <a:pt x="6438" y="4931"/>
                </a:lnTo>
                <a:lnTo>
                  <a:pt x="6438" y="4832"/>
                </a:lnTo>
                <a:close/>
                <a:moveTo>
                  <a:pt x="3172" y="867"/>
                </a:moveTo>
                <a:lnTo>
                  <a:pt x="3197" y="868"/>
                </a:lnTo>
                <a:lnTo>
                  <a:pt x="3224" y="872"/>
                </a:lnTo>
                <a:lnTo>
                  <a:pt x="3248" y="877"/>
                </a:lnTo>
                <a:lnTo>
                  <a:pt x="3272" y="884"/>
                </a:lnTo>
                <a:lnTo>
                  <a:pt x="3296" y="893"/>
                </a:lnTo>
                <a:lnTo>
                  <a:pt x="3318" y="904"/>
                </a:lnTo>
                <a:lnTo>
                  <a:pt x="3340" y="916"/>
                </a:lnTo>
                <a:lnTo>
                  <a:pt x="3361" y="929"/>
                </a:lnTo>
                <a:lnTo>
                  <a:pt x="3380" y="944"/>
                </a:lnTo>
                <a:lnTo>
                  <a:pt x="3399" y="960"/>
                </a:lnTo>
                <a:lnTo>
                  <a:pt x="3417" y="978"/>
                </a:lnTo>
                <a:lnTo>
                  <a:pt x="3432" y="996"/>
                </a:lnTo>
                <a:lnTo>
                  <a:pt x="3448" y="1017"/>
                </a:lnTo>
                <a:lnTo>
                  <a:pt x="3461" y="1037"/>
                </a:lnTo>
                <a:lnTo>
                  <a:pt x="3473" y="1059"/>
                </a:lnTo>
                <a:lnTo>
                  <a:pt x="3483" y="1083"/>
                </a:lnTo>
                <a:lnTo>
                  <a:pt x="4461" y="847"/>
                </a:lnTo>
                <a:lnTo>
                  <a:pt x="4419" y="802"/>
                </a:lnTo>
                <a:lnTo>
                  <a:pt x="4378" y="759"/>
                </a:lnTo>
                <a:lnTo>
                  <a:pt x="4334" y="716"/>
                </a:lnTo>
                <a:lnTo>
                  <a:pt x="4290" y="673"/>
                </a:lnTo>
                <a:lnTo>
                  <a:pt x="4244" y="632"/>
                </a:lnTo>
                <a:lnTo>
                  <a:pt x="4198" y="592"/>
                </a:lnTo>
                <a:lnTo>
                  <a:pt x="4151" y="554"/>
                </a:lnTo>
                <a:lnTo>
                  <a:pt x="4103" y="516"/>
                </a:lnTo>
                <a:lnTo>
                  <a:pt x="4054" y="480"/>
                </a:lnTo>
                <a:lnTo>
                  <a:pt x="4004" y="444"/>
                </a:lnTo>
                <a:lnTo>
                  <a:pt x="3954" y="410"/>
                </a:lnTo>
                <a:lnTo>
                  <a:pt x="3902" y="377"/>
                </a:lnTo>
                <a:lnTo>
                  <a:pt x="3849" y="345"/>
                </a:lnTo>
                <a:lnTo>
                  <a:pt x="3796" y="316"/>
                </a:lnTo>
                <a:lnTo>
                  <a:pt x="3742" y="286"/>
                </a:lnTo>
                <a:lnTo>
                  <a:pt x="3687" y="258"/>
                </a:lnTo>
                <a:lnTo>
                  <a:pt x="3632" y="231"/>
                </a:lnTo>
                <a:lnTo>
                  <a:pt x="3576" y="207"/>
                </a:lnTo>
                <a:lnTo>
                  <a:pt x="3519" y="182"/>
                </a:lnTo>
                <a:lnTo>
                  <a:pt x="3461" y="159"/>
                </a:lnTo>
                <a:lnTo>
                  <a:pt x="3403" y="139"/>
                </a:lnTo>
                <a:lnTo>
                  <a:pt x="3344" y="118"/>
                </a:lnTo>
                <a:lnTo>
                  <a:pt x="3285" y="100"/>
                </a:lnTo>
                <a:lnTo>
                  <a:pt x="3225" y="83"/>
                </a:lnTo>
                <a:lnTo>
                  <a:pt x="3163" y="68"/>
                </a:lnTo>
                <a:lnTo>
                  <a:pt x="3102" y="53"/>
                </a:lnTo>
                <a:lnTo>
                  <a:pt x="3040" y="41"/>
                </a:lnTo>
                <a:lnTo>
                  <a:pt x="2978" y="30"/>
                </a:lnTo>
                <a:lnTo>
                  <a:pt x="2915" y="21"/>
                </a:lnTo>
                <a:lnTo>
                  <a:pt x="2852" y="12"/>
                </a:lnTo>
                <a:lnTo>
                  <a:pt x="2788" y="5"/>
                </a:lnTo>
                <a:lnTo>
                  <a:pt x="2723" y="1"/>
                </a:lnTo>
                <a:lnTo>
                  <a:pt x="3085" y="877"/>
                </a:lnTo>
                <a:lnTo>
                  <a:pt x="3105" y="873"/>
                </a:lnTo>
                <a:lnTo>
                  <a:pt x="3127" y="870"/>
                </a:lnTo>
                <a:lnTo>
                  <a:pt x="3149" y="867"/>
                </a:lnTo>
                <a:lnTo>
                  <a:pt x="3172" y="867"/>
                </a:lnTo>
                <a:close/>
                <a:moveTo>
                  <a:pt x="2821" y="1254"/>
                </a:moveTo>
                <a:lnTo>
                  <a:pt x="442" y="1129"/>
                </a:lnTo>
                <a:lnTo>
                  <a:pt x="416" y="1168"/>
                </a:lnTo>
                <a:lnTo>
                  <a:pt x="391" y="1207"/>
                </a:lnTo>
                <a:lnTo>
                  <a:pt x="367" y="1247"/>
                </a:lnTo>
                <a:lnTo>
                  <a:pt x="342" y="1287"/>
                </a:lnTo>
                <a:lnTo>
                  <a:pt x="320" y="1328"/>
                </a:lnTo>
                <a:lnTo>
                  <a:pt x="297" y="1370"/>
                </a:lnTo>
                <a:lnTo>
                  <a:pt x="276" y="1412"/>
                </a:lnTo>
                <a:lnTo>
                  <a:pt x="255" y="1454"/>
                </a:lnTo>
                <a:lnTo>
                  <a:pt x="235" y="1497"/>
                </a:lnTo>
                <a:lnTo>
                  <a:pt x="216" y="1540"/>
                </a:lnTo>
                <a:lnTo>
                  <a:pt x="198" y="1583"/>
                </a:lnTo>
                <a:lnTo>
                  <a:pt x="179" y="1627"/>
                </a:lnTo>
                <a:lnTo>
                  <a:pt x="162" y="1672"/>
                </a:lnTo>
                <a:lnTo>
                  <a:pt x="147" y="1717"/>
                </a:lnTo>
                <a:lnTo>
                  <a:pt x="130" y="1762"/>
                </a:lnTo>
                <a:lnTo>
                  <a:pt x="116" y="1807"/>
                </a:lnTo>
                <a:lnTo>
                  <a:pt x="103" y="1854"/>
                </a:lnTo>
                <a:lnTo>
                  <a:pt x="90" y="1900"/>
                </a:lnTo>
                <a:lnTo>
                  <a:pt x="77" y="1946"/>
                </a:lnTo>
                <a:lnTo>
                  <a:pt x="66" y="1993"/>
                </a:lnTo>
                <a:lnTo>
                  <a:pt x="56" y="2041"/>
                </a:lnTo>
                <a:lnTo>
                  <a:pt x="46" y="2088"/>
                </a:lnTo>
                <a:lnTo>
                  <a:pt x="38" y="2136"/>
                </a:lnTo>
                <a:lnTo>
                  <a:pt x="30" y="2185"/>
                </a:lnTo>
                <a:lnTo>
                  <a:pt x="22" y="2233"/>
                </a:lnTo>
                <a:lnTo>
                  <a:pt x="17" y="2282"/>
                </a:lnTo>
                <a:lnTo>
                  <a:pt x="12" y="2331"/>
                </a:lnTo>
                <a:lnTo>
                  <a:pt x="7" y="2380"/>
                </a:lnTo>
                <a:lnTo>
                  <a:pt x="4" y="2430"/>
                </a:lnTo>
                <a:lnTo>
                  <a:pt x="2" y="2480"/>
                </a:lnTo>
                <a:lnTo>
                  <a:pt x="0" y="2530"/>
                </a:lnTo>
                <a:lnTo>
                  <a:pt x="0" y="2580"/>
                </a:lnTo>
                <a:lnTo>
                  <a:pt x="1" y="2635"/>
                </a:lnTo>
                <a:lnTo>
                  <a:pt x="2" y="2688"/>
                </a:lnTo>
                <a:lnTo>
                  <a:pt x="5" y="2743"/>
                </a:lnTo>
                <a:lnTo>
                  <a:pt x="9" y="2796"/>
                </a:lnTo>
                <a:lnTo>
                  <a:pt x="14" y="2849"/>
                </a:lnTo>
                <a:lnTo>
                  <a:pt x="20" y="2902"/>
                </a:lnTo>
                <a:lnTo>
                  <a:pt x="27" y="2955"/>
                </a:lnTo>
                <a:lnTo>
                  <a:pt x="36" y="3006"/>
                </a:lnTo>
                <a:lnTo>
                  <a:pt x="2841" y="1342"/>
                </a:lnTo>
                <a:lnTo>
                  <a:pt x="2833" y="1321"/>
                </a:lnTo>
                <a:lnTo>
                  <a:pt x="2828" y="1299"/>
                </a:lnTo>
                <a:lnTo>
                  <a:pt x="2824" y="1277"/>
                </a:lnTo>
                <a:lnTo>
                  <a:pt x="2821" y="1254"/>
                </a:lnTo>
                <a:close/>
                <a:moveTo>
                  <a:pt x="3509" y="1231"/>
                </a:moveTo>
                <a:lnTo>
                  <a:pt x="3507" y="1255"/>
                </a:lnTo>
                <a:lnTo>
                  <a:pt x="3504" y="1280"/>
                </a:lnTo>
                <a:lnTo>
                  <a:pt x="3499" y="1304"/>
                </a:lnTo>
                <a:lnTo>
                  <a:pt x="3491" y="1327"/>
                </a:lnTo>
                <a:lnTo>
                  <a:pt x="3483" y="1350"/>
                </a:lnTo>
                <a:lnTo>
                  <a:pt x="3474" y="1371"/>
                </a:lnTo>
                <a:lnTo>
                  <a:pt x="3463" y="1392"/>
                </a:lnTo>
                <a:lnTo>
                  <a:pt x="3451" y="1413"/>
                </a:lnTo>
                <a:lnTo>
                  <a:pt x="5090" y="2982"/>
                </a:lnTo>
                <a:lnTo>
                  <a:pt x="5098" y="2933"/>
                </a:lnTo>
                <a:lnTo>
                  <a:pt x="5104" y="2884"/>
                </a:lnTo>
                <a:lnTo>
                  <a:pt x="5109" y="2834"/>
                </a:lnTo>
                <a:lnTo>
                  <a:pt x="5114" y="2784"/>
                </a:lnTo>
                <a:lnTo>
                  <a:pt x="5117" y="2734"/>
                </a:lnTo>
                <a:lnTo>
                  <a:pt x="5120" y="2682"/>
                </a:lnTo>
                <a:lnTo>
                  <a:pt x="5121" y="2632"/>
                </a:lnTo>
                <a:lnTo>
                  <a:pt x="5122" y="2580"/>
                </a:lnTo>
                <a:lnTo>
                  <a:pt x="5121" y="2528"/>
                </a:lnTo>
                <a:lnTo>
                  <a:pt x="5120" y="2477"/>
                </a:lnTo>
                <a:lnTo>
                  <a:pt x="5117" y="2425"/>
                </a:lnTo>
                <a:lnTo>
                  <a:pt x="5114" y="2374"/>
                </a:lnTo>
                <a:lnTo>
                  <a:pt x="5109" y="2323"/>
                </a:lnTo>
                <a:lnTo>
                  <a:pt x="5104" y="2273"/>
                </a:lnTo>
                <a:lnTo>
                  <a:pt x="5098" y="2223"/>
                </a:lnTo>
                <a:lnTo>
                  <a:pt x="5089" y="2172"/>
                </a:lnTo>
                <a:lnTo>
                  <a:pt x="5081" y="2123"/>
                </a:lnTo>
                <a:lnTo>
                  <a:pt x="5072" y="2074"/>
                </a:lnTo>
                <a:lnTo>
                  <a:pt x="5062" y="2025"/>
                </a:lnTo>
                <a:lnTo>
                  <a:pt x="5051" y="1976"/>
                </a:lnTo>
                <a:lnTo>
                  <a:pt x="5040" y="1928"/>
                </a:lnTo>
                <a:lnTo>
                  <a:pt x="5026" y="1880"/>
                </a:lnTo>
                <a:lnTo>
                  <a:pt x="5012" y="1833"/>
                </a:lnTo>
                <a:lnTo>
                  <a:pt x="4998" y="1786"/>
                </a:lnTo>
                <a:lnTo>
                  <a:pt x="4983" y="1738"/>
                </a:lnTo>
                <a:lnTo>
                  <a:pt x="4966" y="1692"/>
                </a:lnTo>
                <a:lnTo>
                  <a:pt x="4949" y="1647"/>
                </a:lnTo>
                <a:lnTo>
                  <a:pt x="4931" y="1601"/>
                </a:lnTo>
                <a:lnTo>
                  <a:pt x="4912" y="1555"/>
                </a:lnTo>
                <a:lnTo>
                  <a:pt x="4892" y="1511"/>
                </a:lnTo>
                <a:lnTo>
                  <a:pt x="4871" y="1467"/>
                </a:lnTo>
                <a:lnTo>
                  <a:pt x="4851" y="1424"/>
                </a:lnTo>
                <a:lnTo>
                  <a:pt x="4829" y="1380"/>
                </a:lnTo>
                <a:lnTo>
                  <a:pt x="4806" y="1338"/>
                </a:lnTo>
                <a:lnTo>
                  <a:pt x="4782" y="1295"/>
                </a:lnTo>
                <a:lnTo>
                  <a:pt x="4757" y="1253"/>
                </a:lnTo>
                <a:lnTo>
                  <a:pt x="4733" y="1212"/>
                </a:lnTo>
                <a:lnTo>
                  <a:pt x="4708" y="1171"/>
                </a:lnTo>
                <a:lnTo>
                  <a:pt x="4681" y="1131"/>
                </a:lnTo>
                <a:lnTo>
                  <a:pt x="4654" y="1092"/>
                </a:lnTo>
                <a:lnTo>
                  <a:pt x="3509" y="1231"/>
                </a:lnTo>
                <a:close/>
                <a:moveTo>
                  <a:pt x="2947" y="946"/>
                </a:moveTo>
                <a:lnTo>
                  <a:pt x="2411" y="0"/>
                </a:lnTo>
                <a:lnTo>
                  <a:pt x="2346" y="5"/>
                </a:lnTo>
                <a:lnTo>
                  <a:pt x="2280" y="11"/>
                </a:lnTo>
                <a:lnTo>
                  <a:pt x="2216" y="19"/>
                </a:lnTo>
                <a:lnTo>
                  <a:pt x="2153" y="28"/>
                </a:lnTo>
                <a:lnTo>
                  <a:pt x="2090" y="39"/>
                </a:lnTo>
                <a:lnTo>
                  <a:pt x="2027" y="51"/>
                </a:lnTo>
                <a:lnTo>
                  <a:pt x="1965" y="66"/>
                </a:lnTo>
                <a:lnTo>
                  <a:pt x="1904" y="81"/>
                </a:lnTo>
                <a:lnTo>
                  <a:pt x="1842" y="99"/>
                </a:lnTo>
                <a:lnTo>
                  <a:pt x="1782" y="117"/>
                </a:lnTo>
                <a:lnTo>
                  <a:pt x="1722" y="137"/>
                </a:lnTo>
                <a:lnTo>
                  <a:pt x="1663" y="158"/>
                </a:lnTo>
                <a:lnTo>
                  <a:pt x="1605" y="181"/>
                </a:lnTo>
                <a:lnTo>
                  <a:pt x="1547" y="206"/>
                </a:lnTo>
                <a:lnTo>
                  <a:pt x="1491" y="231"/>
                </a:lnTo>
                <a:lnTo>
                  <a:pt x="1434" y="258"/>
                </a:lnTo>
                <a:lnTo>
                  <a:pt x="1379" y="287"/>
                </a:lnTo>
                <a:lnTo>
                  <a:pt x="1324" y="316"/>
                </a:lnTo>
                <a:lnTo>
                  <a:pt x="1271" y="346"/>
                </a:lnTo>
                <a:lnTo>
                  <a:pt x="1218" y="379"/>
                </a:lnTo>
                <a:lnTo>
                  <a:pt x="1165" y="412"/>
                </a:lnTo>
                <a:lnTo>
                  <a:pt x="1114" y="447"/>
                </a:lnTo>
                <a:lnTo>
                  <a:pt x="1064" y="483"/>
                </a:lnTo>
                <a:lnTo>
                  <a:pt x="1014" y="519"/>
                </a:lnTo>
                <a:lnTo>
                  <a:pt x="966" y="558"/>
                </a:lnTo>
                <a:lnTo>
                  <a:pt x="918" y="597"/>
                </a:lnTo>
                <a:lnTo>
                  <a:pt x="872" y="637"/>
                </a:lnTo>
                <a:lnTo>
                  <a:pt x="826" y="680"/>
                </a:lnTo>
                <a:lnTo>
                  <a:pt x="781" y="722"/>
                </a:lnTo>
                <a:lnTo>
                  <a:pt x="737" y="765"/>
                </a:lnTo>
                <a:lnTo>
                  <a:pt x="695" y="810"/>
                </a:lnTo>
                <a:lnTo>
                  <a:pt x="653" y="855"/>
                </a:lnTo>
                <a:lnTo>
                  <a:pt x="2831" y="1120"/>
                </a:lnTo>
                <a:lnTo>
                  <a:pt x="2836" y="1106"/>
                </a:lnTo>
                <a:lnTo>
                  <a:pt x="2841" y="1094"/>
                </a:lnTo>
                <a:lnTo>
                  <a:pt x="2846" y="1082"/>
                </a:lnTo>
                <a:lnTo>
                  <a:pt x="2851" y="1069"/>
                </a:lnTo>
                <a:lnTo>
                  <a:pt x="2863" y="1046"/>
                </a:lnTo>
                <a:lnTo>
                  <a:pt x="2876" y="1023"/>
                </a:lnTo>
                <a:lnTo>
                  <a:pt x="2892" y="1002"/>
                </a:lnTo>
                <a:lnTo>
                  <a:pt x="2908" y="982"/>
                </a:lnTo>
                <a:lnTo>
                  <a:pt x="2926" y="963"/>
                </a:lnTo>
                <a:lnTo>
                  <a:pt x="2947" y="946"/>
                </a:lnTo>
                <a:close/>
                <a:moveTo>
                  <a:pt x="3273" y="1546"/>
                </a:moveTo>
                <a:lnTo>
                  <a:pt x="3798" y="4844"/>
                </a:lnTo>
                <a:lnTo>
                  <a:pt x="3853" y="4813"/>
                </a:lnTo>
                <a:lnTo>
                  <a:pt x="3906" y="4780"/>
                </a:lnTo>
                <a:lnTo>
                  <a:pt x="3959" y="4747"/>
                </a:lnTo>
                <a:lnTo>
                  <a:pt x="4010" y="4712"/>
                </a:lnTo>
                <a:lnTo>
                  <a:pt x="4061" y="4676"/>
                </a:lnTo>
                <a:lnTo>
                  <a:pt x="4111" y="4638"/>
                </a:lnTo>
                <a:lnTo>
                  <a:pt x="4160" y="4600"/>
                </a:lnTo>
                <a:lnTo>
                  <a:pt x="4207" y="4559"/>
                </a:lnTo>
                <a:lnTo>
                  <a:pt x="4254" y="4518"/>
                </a:lnTo>
                <a:lnTo>
                  <a:pt x="4301" y="4477"/>
                </a:lnTo>
                <a:lnTo>
                  <a:pt x="4346" y="4434"/>
                </a:lnTo>
                <a:lnTo>
                  <a:pt x="4390" y="4390"/>
                </a:lnTo>
                <a:lnTo>
                  <a:pt x="4433" y="4345"/>
                </a:lnTo>
                <a:lnTo>
                  <a:pt x="4474" y="4298"/>
                </a:lnTo>
                <a:lnTo>
                  <a:pt x="4515" y="4250"/>
                </a:lnTo>
                <a:lnTo>
                  <a:pt x="4555" y="4203"/>
                </a:lnTo>
                <a:lnTo>
                  <a:pt x="4592" y="4153"/>
                </a:lnTo>
                <a:lnTo>
                  <a:pt x="4630" y="4103"/>
                </a:lnTo>
                <a:lnTo>
                  <a:pt x="4666" y="4052"/>
                </a:lnTo>
                <a:lnTo>
                  <a:pt x="4701" y="3999"/>
                </a:lnTo>
                <a:lnTo>
                  <a:pt x="4735" y="3947"/>
                </a:lnTo>
                <a:lnTo>
                  <a:pt x="4767" y="3892"/>
                </a:lnTo>
                <a:lnTo>
                  <a:pt x="4798" y="3838"/>
                </a:lnTo>
                <a:lnTo>
                  <a:pt x="4828" y="3782"/>
                </a:lnTo>
                <a:lnTo>
                  <a:pt x="4856" y="3726"/>
                </a:lnTo>
                <a:lnTo>
                  <a:pt x="4884" y="3669"/>
                </a:lnTo>
                <a:lnTo>
                  <a:pt x="4909" y="3611"/>
                </a:lnTo>
                <a:lnTo>
                  <a:pt x="4934" y="3552"/>
                </a:lnTo>
                <a:lnTo>
                  <a:pt x="4956" y="3493"/>
                </a:lnTo>
                <a:lnTo>
                  <a:pt x="4978" y="3433"/>
                </a:lnTo>
                <a:lnTo>
                  <a:pt x="4998" y="3372"/>
                </a:lnTo>
                <a:lnTo>
                  <a:pt x="5017" y="3310"/>
                </a:lnTo>
                <a:lnTo>
                  <a:pt x="3356" y="1507"/>
                </a:lnTo>
                <a:lnTo>
                  <a:pt x="3337" y="1518"/>
                </a:lnTo>
                <a:lnTo>
                  <a:pt x="3316" y="1530"/>
                </a:lnTo>
                <a:lnTo>
                  <a:pt x="3295" y="1539"/>
                </a:lnTo>
                <a:lnTo>
                  <a:pt x="3273" y="1546"/>
                </a:lnTo>
                <a:close/>
                <a:moveTo>
                  <a:pt x="2910" y="1453"/>
                </a:moveTo>
                <a:lnTo>
                  <a:pt x="106" y="3318"/>
                </a:lnTo>
                <a:lnTo>
                  <a:pt x="124" y="3378"/>
                </a:lnTo>
                <a:lnTo>
                  <a:pt x="145" y="3439"/>
                </a:lnTo>
                <a:lnTo>
                  <a:pt x="166" y="3498"/>
                </a:lnTo>
                <a:lnTo>
                  <a:pt x="189" y="3557"/>
                </a:lnTo>
                <a:lnTo>
                  <a:pt x="214" y="3615"/>
                </a:lnTo>
                <a:lnTo>
                  <a:pt x="239" y="3672"/>
                </a:lnTo>
                <a:lnTo>
                  <a:pt x="267" y="3729"/>
                </a:lnTo>
                <a:lnTo>
                  <a:pt x="294" y="3785"/>
                </a:lnTo>
                <a:lnTo>
                  <a:pt x="324" y="3840"/>
                </a:lnTo>
                <a:lnTo>
                  <a:pt x="355" y="3894"/>
                </a:lnTo>
                <a:lnTo>
                  <a:pt x="387" y="3948"/>
                </a:lnTo>
                <a:lnTo>
                  <a:pt x="421" y="4000"/>
                </a:lnTo>
                <a:lnTo>
                  <a:pt x="455" y="4052"/>
                </a:lnTo>
                <a:lnTo>
                  <a:pt x="491" y="4103"/>
                </a:lnTo>
                <a:lnTo>
                  <a:pt x="529" y="4152"/>
                </a:lnTo>
                <a:lnTo>
                  <a:pt x="566" y="4202"/>
                </a:lnTo>
                <a:lnTo>
                  <a:pt x="606" y="4249"/>
                </a:lnTo>
                <a:lnTo>
                  <a:pt x="646" y="4296"/>
                </a:lnTo>
                <a:lnTo>
                  <a:pt x="687" y="4343"/>
                </a:lnTo>
                <a:lnTo>
                  <a:pt x="730" y="4388"/>
                </a:lnTo>
                <a:lnTo>
                  <a:pt x="773" y="4431"/>
                </a:lnTo>
                <a:lnTo>
                  <a:pt x="818" y="4474"/>
                </a:lnTo>
                <a:lnTo>
                  <a:pt x="864" y="4516"/>
                </a:lnTo>
                <a:lnTo>
                  <a:pt x="911" y="4556"/>
                </a:lnTo>
                <a:lnTo>
                  <a:pt x="957" y="4596"/>
                </a:lnTo>
                <a:lnTo>
                  <a:pt x="1006" y="4634"/>
                </a:lnTo>
                <a:lnTo>
                  <a:pt x="1055" y="4672"/>
                </a:lnTo>
                <a:lnTo>
                  <a:pt x="1106" y="4707"/>
                </a:lnTo>
                <a:lnTo>
                  <a:pt x="1157" y="4742"/>
                </a:lnTo>
                <a:lnTo>
                  <a:pt x="1209" y="4776"/>
                </a:lnTo>
                <a:lnTo>
                  <a:pt x="1262" y="4808"/>
                </a:lnTo>
                <a:lnTo>
                  <a:pt x="1316" y="4840"/>
                </a:lnTo>
                <a:lnTo>
                  <a:pt x="2962" y="1500"/>
                </a:lnTo>
                <a:lnTo>
                  <a:pt x="2948" y="1489"/>
                </a:lnTo>
                <a:lnTo>
                  <a:pt x="2934" y="1477"/>
                </a:lnTo>
                <a:lnTo>
                  <a:pt x="2922" y="1465"/>
                </a:lnTo>
                <a:lnTo>
                  <a:pt x="2910" y="1453"/>
                </a:lnTo>
                <a:close/>
                <a:moveTo>
                  <a:pt x="3078" y="1554"/>
                </a:moveTo>
                <a:lnTo>
                  <a:pt x="1586" y="4973"/>
                </a:lnTo>
                <a:lnTo>
                  <a:pt x="1643" y="4995"/>
                </a:lnTo>
                <a:lnTo>
                  <a:pt x="1700" y="5016"/>
                </a:lnTo>
                <a:lnTo>
                  <a:pt x="1758" y="5036"/>
                </a:lnTo>
                <a:lnTo>
                  <a:pt x="1816" y="5055"/>
                </a:lnTo>
                <a:lnTo>
                  <a:pt x="1876" y="5072"/>
                </a:lnTo>
                <a:lnTo>
                  <a:pt x="1935" y="5088"/>
                </a:lnTo>
                <a:lnTo>
                  <a:pt x="1995" y="5102"/>
                </a:lnTo>
                <a:lnTo>
                  <a:pt x="2056" y="5116"/>
                </a:lnTo>
                <a:lnTo>
                  <a:pt x="2117" y="5127"/>
                </a:lnTo>
                <a:lnTo>
                  <a:pt x="2180" y="5137"/>
                </a:lnTo>
                <a:lnTo>
                  <a:pt x="2242" y="5146"/>
                </a:lnTo>
                <a:lnTo>
                  <a:pt x="2305" y="5154"/>
                </a:lnTo>
                <a:lnTo>
                  <a:pt x="2368" y="5159"/>
                </a:lnTo>
                <a:lnTo>
                  <a:pt x="2432" y="5163"/>
                </a:lnTo>
                <a:lnTo>
                  <a:pt x="2496" y="5165"/>
                </a:lnTo>
                <a:lnTo>
                  <a:pt x="2562" y="5166"/>
                </a:lnTo>
                <a:lnTo>
                  <a:pt x="2625" y="5165"/>
                </a:lnTo>
                <a:lnTo>
                  <a:pt x="2687" y="5163"/>
                </a:lnTo>
                <a:lnTo>
                  <a:pt x="2749" y="5159"/>
                </a:lnTo>
                <a:lnTo>
                  <a:pt x="2811" y="5154"/>
                </a:lnTo>
                <a:lnTo>
                  <a:pt x="2872" y="5146"/>
                </a:lnTo>
                <a:lnTo>
                  <a:pt x="2933" y="5138"/>
                </a:lnTo>
                <a:lnTo>
                  <a:pt x="2994" y="5129"/>
                </a:lnTo>
                <a:lnTo>
                  <a:pt x="3054" y="5118"/>
                </a:lnTo>
                <a:lnTo>
                  <a:pt x="3114" y="5105"/>
                </a:lnTo>
                <a:lnTo>
                  <a:pt x="3173" y="5091"/>
                </a:lnTo>
                <a:lnTo>
                  <a:pt x="3232" y="5076"/>
                </a:lnTo>
                <a:lnTo>
                  <a:pt x="3290" y="5059"/>
                </a:lnTo>
                <a:lnTo>
                  <a:pt x="3347" y="5042"/>
                </a:lnTo>
                <a:lnTo>
                  <a:pt x="3404" y="5022"/>
                </a:lnTo>
                <a:lnTo>
                  <a:pt x="3460" y="5002"/>
                </a:lnTo>
                <a:lnTo>
                  <a:pt x="3516" y="4979"/>
                </a:lnTo>
                <a:lnTo>
                  <a:pt x="3145" y="1565"/>
                </a:lnTo>
                <a:lnTo>
                  <a:pt x="3128" y="1563"/>
                </a:lnTo>
                <a:lnTo>
                  <a:pt x="3110" y="1561"/>
                </a:lnTo>
                <a:lnTo>
                  <a:pt x="3094" y="1559"/>
                </a:lnTo>
                <a:lnTo>
                  <a:pt x="3078" y="1554"/>
                </a:lnTo>
                <a:close/>
                <a:moveTo>
                  <a:pt x="15944" y="928"/>
                </a:moveTo>
                <a:lnTo>
                  <a:pt x="15408" y="2027"/>
                </a:lnTo>
                <a:lnTo>
                  <a:pt x="15402" y="2027"/>
                </a:lnTo>
                <a:lnTo>
                  <a:pt x="15402" y="928"/>
                </a:lnTo>
                <a:lnTo>
                  <a:pt x="15014" y="928"/>
                </a:lnTo>
                <a:lnTo>
                  <a:pt x="15014" y="2820"/>
                </a:lnTo>
                <a:lnTo>
                  <a:pt x="15380" y="2820"/>
                </a:lnTo>
                <a:lnTo>
                  <a:pt x="15903" y="1791"/>
                </a:lnTo>
                <a:lnTo>
                  <a:pt x="15905" y="1791"/>
                </a:lnTo>
                <a:lnTo>
                  <a:pt x="15905" y="2820"/>
                </a:lnTo>
                <a:lnTo>
                  <a:pt x="16296" y="2820"/>
                </a:lnTo>
                <a:lnTo>
                  <a:pt x="16296" y="928"/>
                </a:lnTo>
                <a:lnTo>
                  <a:pt x="15944" y="928"/>
                </a:lnTo>
                <a:close/>
                <a:moveTo>
                  <a:pt x="13505" y="1287"/>
                </a:moveTo>
                <a:lnTo>
                  <a:pt x="13907" y="1287"/>
                </a:lnTo>
                <a:lnTo>
                  <a:pt x="13907" y="2820"/>
                </a:lnTo>
                <a:lnTo>
                  <a:pt x="14295" y="2820"/>
                </a:lnTo>
                <a:lnTo>
                  <a:pt x="14295" y="1287"/>
                </a:lnTo>
                <a:lnTo>
                  <a:pt x="14696" y="1287"/>
                </a:lnTo>
                <a:lnTo>
                  <a:pt x="14696" y="928"/>
                </a:lnTo>
                <a:lnTo>
                  <a:pt x="13505" y="928"/>
                </a:lnTo>
                <a:lnTo>
                  <a:pt x="13505" y="1287"/>
                </a:lnTo>
                <a:close/>
                <a:moveTo>
                  <a:pt x="12200" y="2820"/>
                </a:moveTo>
                <a:lnTo>
                  <a:pt x="13290" y="2820"/>
                </a:lnTo>
                <a:lnTo>
                  <a:pt x="13290" y="2448"/>
                </a:lnTo>
                <a:lnTo>
                  <a:pt x="12590" y="2448"/>
                </a:lnTo>
                <a:lnTo>
                  <a:pt x="12590" y="2046"/>
                </a:lnTo>
                <a:lnTo>
                  <a:pt x="13193" y="2046"/>
                </a:lnTo>
                <a:lnTo>
                  <a:pt x="13193" y="1684"/>
                </a:lnTo>
                <a:lnTo>
                  <a:pt x="12590" y="1684"/>
                </a:lnTo>
                <a:lnTo>
                  <a:pt x="12590" y="1292"/>
                </a:lnTo>
                <a:lnTo>
                  <a:pt x="13290" y="1292"/>
                </a:lnTo>
                <a:lnTo>
                  <a:pt x="13290" y="928"/>
                </a:lnTo>
                <a:lnTo>
                  <a:pt x="12200" y="928"/>
                </a:lnTo>
                <a:lnTo>
                  <a:pt x="12200" y="2820"/>
                </a:lnTo>
                <a:close/>
                <a:moveTo>
                  <a:pt x="11039" y="1435"/>
                </a:moveTo>
                <a:lnTo>
                  <a:pt x="11045" y="1418"/>
                </a:lnTo>
                <a:lnTo>
                  <a:pt x="11053" y="1400"/>
                </a:lnTo>
                <a:lnTo>
                  <a:pt x="11062" y="1384"/>
                </a:lnTo>
                <a:lnTo>
                  <a:pt x="11073" y="1367"/>
                </a:lnTo>
                <a:lnTo>
                  <a:pt x="11079" y="1360"/>
                </a:lnTo>
                <a:lnTo>
                  <a:pt x="11086" y="1353"/>
                </a:lnTo>
                <a:lnTo>
                  <a:pt x="11094" y="1346"/>
                </a:lnTo>
                <a:lnTo>
                  <a:pt x="11102" y="1339"/>
                </a:lnTo>
                <a:lnTo>
                  <a:pt x="11110" y="1332"/>
                </a:lnTo>
                <a:lnTo>
                  <a:pt x="11119" y="1326"/>
                </a:lnTo>
                <a:lnTo>
                  <a:pt x="11128" y="1321"/>
                </a:lnTo>
                <a:lnTo>
                  <a:pt x="11138" y="1316"/>
                </a:lnTo>
                <a:lnTo>
                  <a:pt x="11149" y="1311"/>
                </a:lnTo>
                <a:lnTo>
                  <a:pt x="11160" y="1307"/>
                </a:lnTo>
                <a:lnTo>
                  <a:pt x="11171" y="1304"/>
                </a:lnTo>
                <a:lnTo>
                  <a:pt x="11183" y="1300"/>
                </a:lnTo>
                <a:lnTo>
                  <a:pt x="11196" y="1298"/>
                </a:lnTo>
                <a:lnTo>
                  <a:pt x="11210" y="1296"/>
                </a:lnTo>
                <a:lnTo>
                  <a:pt x="11224" y="1295"/>
                </a:lnTo>
                <a:lnTo>
                  <a:pt x="11238" y="1295"/>
                </a:lnTo>
                <a:lnTo>
                  <a:pt x="11251" y="1295"/>
                </a:lnTo>
                <a:lnTo>
                  <a:pt x="11265" y="1296"/>
                </a:lnTo>
                <a:lnTo>
                  <a:pt x="11278" y="1298"/>
                </a:lnTo>
                <a:lnTo>
                  <a:pt x="11290" y="1300"/>
                </a:lnTo>
                <a:lnTo>
                  <a:pt x="11302" y="1304"/>
                </a:lnTo>
                <a:lnTo>
                  <a:pt x="11313" y="1308"/>
                </a:lnTo>
                <a:lnTo>
                  <a:pt x="11324" y="1312"/>
                </a:lnTo>
                <a:lnTo>
                  <a:pt x="11335" y="1317"/>
                </a:lnTo>
                <a:lnTo>
                  <a:pt x="11354" y="1328"/>
                </a:lnTo>
                <a:lnTo>
                  <a:pt x="11372" y="1341"/>
                </a:lnTo>
                <a:lnTo>
                  <a:pt x="11388" y="1354"/>
                </a:lnTo>
                <a:lnTo>
                  <a:pt x="11402" y="1368"/>
                </a:lnTo>
                <a:lnTo>
                  <a:pt x="11414" y="1384"/>
                </a:lnTo>
                <a:lnTo>
                  <a:pt x="11426" y="1400"/>
                </a:lnTo>
                <a:lnTo>
                  <a:pt x="11430" y="1408"/>
                </a:lnTo>
                <a:lnTo>
                  <a:pt x="11434" y="1418"/>
                </a:lnTo>
                <a:lnTo>
                  <a:pt x="11438" y="1426"/>
                </a:lnTo>
                <a:lnTo>
                  <a:pt x="11441" y="1435"/>
                </a:lnTo>
                <a:lnTo>
                  <a:pt x="11446" y="1453"/>
                </a:lnTo>
                <a:lnTo>
                  <a:pt x="11451" y="1470"/>
                </a:lnTo>
                <a:lnTo>
                  <a:pt x="11455" y="1486"/>
                </a:lnTo>
                <a:lnTo>
                  <a:pt x="11458" y="1499"/>
                </a:lnTo>
                <a:lnTo>
                  <a:pt x="11828" y="1388"/>
                </a:lnTo>
                <a:lnTo>
                  <a:pt x="11823" y="1365"/>
                </a:lnTo>
                <a:lnTo>
                  <a:pt x="11817" y="1342"/>
                </a:lnTo>
                <a:lnTo>
                  <a:pt x="11810" y="1320"/>
                </a:lnTo>
                <a:lnTo>
                  <a:pt x="11802" y="1297"/>
                </a:lnTo>
                <a:lnTo>
                  <a:pt x="11793" y="1275"/>
                </a:lnTo>
                <a:lnTo>
                  <a:pt x="11784" y="1253"/>
                </a:lnTo>
                <a:lnTo>
                  <a:pt x="11774" y="1232"/>
                </a:lnTo>
                <a:lnTo>
                  <a:pt x="11763" y="1210"/>
                </a:lnTo>
                <a:lnTo>
                  <a:pt x="11751" y="1188"/>
                </a:lnTo>
                <a:lnTo>
                  <a:pt x="11738" y="1168"/>
                </a:lnTo>
                <a:lnTo>
                  <a:pt x="11725" y="1148"/>
                </a:lnTo>
                <a:lnTo>
                  <a:pt x="11711" y="1129"/>
                </a:lnTo>
                <a:lnTo>
                  <a:pt x="11695" y="1110"/>
                </a:lnTo>
                <a:lnTo>
                  <a:pt x="11679" y="1093"/>
                </a:lnTo>
                <a:lnTo>
                  <a:pt x="11662" y="1075"/>
                </a:lnTo>
                <a:lnTo>
                  <a:pt x="11645" y="1059"/>
                </a:lnTo>
                <a:lnTo>
                  <a:pt x="11625" y="1043"/>
                </a:lnTo>
                <a:lnTo>
                  <a:pt x="11606" y="1028"/>
                </a:lnTo>
                <a:lnTo>
                  <a:pt x="11585" y="1014"/>
                </a:lnTo>
                <a:lnTo>
                  <a:pt x="11564" y="1000"/>
                </a:lnTo>
                <a:lnTo>
                  <a:pt x="11542" y="987"/>
                </a:lnTo>
                <a:lnTo>
                  <a:pt x="11518" y="976"/>
                </a:lnTo>
                <a:lnTo>
                  <a:pt x="11495" y="964"/>
                </a:lnTo>
                <a:lnTo>
                  <a:pt x="11469" y="954"/>
                </a:lnTo>
                <a:lnTo>
                  <a:pt x="11444" y="945"/>
                </a:lnTo>
                <a:lnTo>
                  <a:pt x="11416" y="937"/>
                </a:lnTo>
                <a:lnTo>
                  <a:pt x="11389" y="930"/>
                </a:lnTo>
                <a:lnTo>
                  <a:pt x="11360" y="924"/>
                </a:lnTo>
                <a:lnTo>
                  <a:pt x="11331" y="920"/>
                </a:lnTo>
                <a:lnTo>
                  <a:pt x="11300" y="917"/>
                </a:lnTo>
                <a:lnTo>
                  <a:pt x="11270" y="916"/>
                </a:lnTo>
                <a:lnTo>
                  <a:pt x="11238" y="915"/>
                </a:lnTo>
                <a:lnTo>
                  <a:pt x="11197" y="916"/>
                </a:lnTo>
                <a:lnTo>
                  <a:pt x="11159" y="918"/>
                </a:lnTo>
                <a:lnTo>
                  <a:pt x="11122" y="922"/>
                </a:lnTo>
                <a:lnTo>
                  <a:pt x="11086" y="928"/>
                </a:lnTo>
                <a:lnTo>
                  <a:pt x="11069" y="932"/>
                </a:lnTo>
                <a:lnTo>
                  <a:pt x="11052" y="937"/>
                </a:lnTo>
                <a:lnTo>
                  <a:pt x="11035" y="941"/>
                </a:lnTo>
                <a:lnTo>
                  <a:pt x="11019" y="946"/>
                </a:lnTo>
                <a:lnTo>
                  <a:pt x="11004" y="951"/>
                </a:lnTo>
                <a:lnTo>
                  <a:pt x="10989" y="957"/>
                </a:lnTo>
                <a:lnTo>
                  <a:pt x="10973" y="963"/>
                </a:lnTo>
                <a:lnTo>
                  <a:pt x="10959" y="970"/>
                </a:lnTo>
                <a:lnTo>
                  <a:pt x="10932" y="985"/>
                </a:lnTo>
                <a:lnTo>
                  <a:pt x="10904" y="1000"/>
                </a:lnTo>
                <a:lnTo>
                  <a:pt x="10879" y="1017"/>
                </a:lnTo>
                <a:lnTo>
                  <a:pt x="10855" y="1034"/>
                </a:lnTo>
                <a:lnTo>
                  <a:pt x="10833" y="1053"/>
                </a:lnTo>
                <a:lnTo>
                  <a:pt x="10811" y="1071"/>
                </a:lnTo>
                <a:lnTo>
                  <a:pt x="10792" y="1092"/>
                </a:lnTo>
                <a:lnTo>
                  <a:pt x="10773" y="1113"/>
                </a:lnTo>
                <a:lnTo>
                  <a:pt x="10756" y="1135"/>
                </a:lnTo>
                <a:lnTo>
                  <a:pt x="10740" y="1158"/>
                </a:lnTo>
                <a:lnTo>
                  <a:pt x="10725" y="1181"/>
                </a:lnTo>
                <a:lnTo>
                  <a:pt x="10712" y="1205"/>
                </a:lnTo>
                <a:lnTo>
                  <a:pt x="10699" y="1230"/>
                </a:lnTo>
                <a:lnTo>
                  <a:pt x="10688" y="1255"/>
                </a:lnTo>
                <a:lnTo>
                  <a:pt x="10678" y="1281"/>
                </a:lnTo>
                <a:lnTo>
                  <a:pt x="10670" y="1308"/>
                </a:lnTo>
                <a:lnTo>
                  <a:pt x="10662" y="1334"/>
                </a:lnTo>
                <a:lnTo>
                  <a:pt x="10656" y="1361"/>
                </a:lnTo>
                <a:lnTo>
                  <a:pt x="10649" y="1388"/>
                </a:lnTo>
                <a:lnTo>
                  <a:pt x="10645" y="1415"/>
                </a:lnTo>
                <a:lnTo>
                  <a:pt x="10642" y="1441"/>
                </a:lnTo>
                <a:lnTo>
                  <a:pt x="10639" y="1468"/>
                </a:lnTo>
                <a:lnTo>
                  <a:pt x="10638" y="1495"/>
                </a:lnTo>
                <a:lnTo>
                  <a:pt x="10637" y="1522"/>
                </a:lnTo>
                <a:lnTo>
                  <a:pt x="10637" y="2195"/>
                </a:lnTo>
                <a:lnTo>
                  <a:pt x="10638" y="2227"/>
                </a:lnTo>
                <a:lnTo>
                  <a:pt x="10639" y="2259"/>
                </a:lnTo>
                <a:lnTo>
                  <a:pt x="10642" y="2289"/>
                </a:lnTo>
                <a:lnTo>
                  <a:pt x="10645" y="2320"/>
                </a:lnTo>
                <a:lnTo>
                  <a:pt x="10650" y="2351"/>
                </a:lnTo>
                <a:lnTo>
                  <a:pt x="10656" y="2381"/>
                </a:lnTo>
                <a:lnTo>
                  <a:pt x="10663" y="2411"/>
                </a:lnTo>
                <a:lnTo>
                  <a:pt x="10671" y="2440"/>
                </a:lnTo>
                <a:lnTo>
                  <a:pt x="10680" y="2468"/>
                </a:lnTo>
                <a:lnTo>
                  <a:pt x="10690" y="2497"/>
                </a:lnTo>
                <a:lnTo>
                  <a:pt x="10701" y="2524"/>
                </a:lnTo>
                <a:lnTo>
                  <a:pt x="10714" y="2550"/>
                </a:lnTo>
                <a:lnTo>
                  <a:pt x="10727" y="2575"/>
                </a:lnTo>
                <a:lnTo>
                  <a:pt x="10742" y="2599"/>
                </a:lnTo>
                <a:lnTo>
                  <a:pt x="10758" y="2623"/>
                </a:lnTo>
                <a:lnTo>
                  <a:pt x="10776" y="2645"/>
                </a:lnTo>
                <a:lnTo>
                  <a:pt x="10794" y="2667"/>
                </a:lnTo>
                <a:lnTo>
                  <a:pt x="10814" y="2687"/>
                </a:lnTo>
                <a:lnTo>
                  <a:pt x="10836" y="2706"/>
                </a:lnTo>
                <a:lnTo>
                  <a:pt x="10858" y="2724"/>
                </a:lnTo>
                <a:lnTo>
                  <a:pt x="10882" y="2741"/>
                </a:lnTo>
                <a:lnTo>
                  <a:pt x="10907" y="2757"/>
                </a:lnTo>
                <a:lnTo>
                  <a:pt x="10934" y="2772"/>
                </a:lnTo>
                <a:lnTo>
                  <a:pt x="10962" y="2785"/>
                </a:lnTo>
                <a:lnTo>
                  <a:pt x="10976" y="2791"/>
                </a:lnTo>
                <a:lnTo>
                  <a:pt x="10991" y="2797"/>
                </a:lnTo>
                <a:lnTo>
                  <a:pt x="11006" y="2802"/>
                </a:lnTo>
                <a:lnTo>
                  <a:pt x="11021" y="2808"/>
                </a:lnTo>
                <a:lnTo>
                  <a:pt x="11054" y="2817"/>
                </a:lnTo>
                <a:lnTo>
                  <a:pt x="11087" y="2824"/>
                </a:lnTo>
                <a:lnTo>
                  <a:pt x="11123" y="2830"/>
                </a:lnTo>
                <a:lnTo>
                  <a:pt x="11160" y="2834"/>
                </a:lnTo>
                <a:lnTo>
                  <a:pt x="11198" y="2836"/>
                </a:lnTo>
                <a:lnTo>
                  <a:pt x="11238" y="2837"/>
                </a:lnTo>
                <a:lnTo>
                  <a:pt x="11267" y="2836"/>
                </a:lnTo>
                <a:lnTo>
                  <a:pt x="11294" y="2835"/>
                </a:lnTo>
                <a:lnTo>
                  <a:pt x="11322" y="2833"/>
                </a:lnTo>
                <a:lnTo>
                  <a:pt x="11348" y="2829"/>
                </a:lnTo>
                <a:lnTo>
                  <a:pt x="11374" y="2825"/>
                </a:lnTo>
                <a:lnTo>
                  <a:pt x="11400" y="2820"/>
                </a:lnTo>
                <a:lnTo>
                  <a:pt x="11425" y="2813"/>
                </a:lnTo>
                <a:lnTo>
                  <a:pt x="11449" y="2806"/>
                </a:lnTo>
                <a:lnTo>
                  <a:pt x="11473" y="2797"/>
                </a:lnTo>
                <a:lnTo>
                  <a:pt x="11497" y="2788"/>
                </a:lnTo>
                <a:lnTo>
                  <a:pt x="11519" y="2778"/>
                </a:lnTo>
                <a:lnTo>
                  <a:pt x="11542" y="2767"/>
                </a:lnTo>
                <a:lnTo>
                  <a:pt x="11563" y="2754"/>
                </a:lnTo>
                <a:lnTo>
                  <a:pt x="11584" y="2742"/>
                </a:lnTo>
                <a:lnTo>
                  <a:pt x="11605" y="2727"/>
                </a:lnTo>
                <a:lnTo>
                  <a:pt x="11625" y="2712"/>
                </a:lnTo>
                <a:lnTo>
                  <a:pt x="11645" y="2696"/>
                </a:lnTo>
                <a:lnTo>
                  <a:pt x="11663" y="2679"/>
                </a:lnTo>
                <a:lnTo>
                  <a:pt x="11681" y="2662"/>
                </a:lnTo>
                <a:lnTo>
                  <a:pt x="11697" y="2643"/>
                </a:lnTo>
                <a:lnTo>
                  <a:pt x="11713" y="2625"/>
                </a:lnTo>
                <a:lnTo>
                  <a:pt x="11728" y="2605"/>
                </a:lnTo>
                <a:lnTo>
                  <a:pt x="11741" y="2585"/>
                </a:lnTo>
                <a:lnTo>
                  <a:pt x="11755" y="2563"/>
                </a:lnTo>
                <a:lnTo>
                  <a:pt x="11767" y="2541"/>
                </a:lnTo>
                <a:lnTo>
                  <a:pt x="11778" y="2519"/>
                </a:lnTo>
                <a:lnTo>
                  <a:pt x="11788" y="2495"/>
                </a:lnTo>
                <a:lnTo>
                  <a:pt x="11797" y="2470"/>
                </a:lnTo>
                <a:lnTo>
                  <a:pt x="11805" y="2446"/>
                </a:lnTo>
                <a:lnTo>
                  <a:pt x="11813" y="2420"/>
                </a:lnTo>
                <a:lnTo>
                  <a:pt x="11819" y="2393"/>
                </a:lnTo>
                <a:lnTo>
                  <a:pt x="11825" y="2367"/>
                </a:lnTo>
                <a:lnTo>
                  <a:pt x="11454" y="2258"/>
                </a:lnTo>
                <a:lnTo>
                  <a:pt x="11450" y="2280"/>
                </a:lnTo>
                <a:lnTo>
                  <a:pt x="11445" y="2302"/>
                </a:lnTo>
                <a:lnTo>
                  <a:pt x="11438" y="2321"/>
                </a:lnTo>
                <a:lnTo>
                  <a:pt x="11430" y="2340"/>
                </a:lnTo>
                <a:lnTo>
                  <a:pt x="11419" y="2358"/>
                </a:lnTo>
                <a:lnTo>
                  <a:pt x="11408" y="2374"/>
                </a:lnTo>
                <a:lnTo>
                  <a:pt x="11395" y="2389"/>
                </a:lnTo>
                <a:lnTo>
                  <a:pt x="11381" y="2404"/>
                </a:lnTo>
                <a:lnTo>
                  <a:pt x="11364" y="2416"/>
                </a:lnTo>
                <a:lnTo>
                  <a:pt x="11348" y="2426"/>
                </a:lnTo>
                <a:lnTo>
                  <a:pt x="11332" y="2435"/>
                </a:lnTo>
                <a:lnTo>
                  <a:pt x="11313" y="2443"/>
                </a:lnTo>
                <a:lnTo>
                  <a:pt x="11296" y="2449"/>
                </a:lnTo>
                <a:lnTo>
                  <a:pt x="11277" y="2453"/>
                </a:lnTo>
                <a:lnTo>
                  <a:pt x="11257" y="2455"/>
                </a:lnTo>
                <a:lnTo>
                  <a:pt x="11238" y="2456"/>
                </a:lnTo>
                <a:lnTo>
                  <a:pt x="11224" y="2456"/>
                </a:lnTo>
                <a:lnTo>
                  <a:pt x="11210" y="2455"/>
                </a:lnTo>
                <a:lnTo>
                  <a:pt x="11196" y="2454"/>
                </a:lnTo>
                <a:lnTo>
                  <a:pt x="11184" y="2452"/>
                </a:lnTo>
                <a:lnTo>
                  <a:pt x="11172" y="2450"/>
                </a:lnTo>
                <a:lnTo>
                  <a:pt x="11161" y="2447"/>
                </a:lnTo>
                <a:lnTo>
                  <a:pt x="11150" y="2443"/>
                </a:lnTo>
                <a:lnTo>
                  <a:pt x="11139" y="2439"/>
                </a:lnTo>
                <a:lnTo>
                  <a:pt x="11129" y="2434"/>
                </a:lnTo>
                <a:lnTo>
                  <a:pt x="11120" y="2429"/>
                </a:lnTo>
                <a:lnTo>
                  <a:pt x="11111" y="2423"/>
                </a:lnTo>
                <a:lnTo>
                  <a:pt x="11103" y="2417"/>
                </a:lnTo>
                <a:lnTo>
                  <a:pt x="11095" y="2410"/>
                </a:lnTo>
                <a:lnTo>
                  <a:pt x="11087" y="2403"/>
                </a:lnTo>
                <a:lnTo>
                  <a:pt x="11081" y="2394"/>
                </a:lnTo>
                <a:lnTo>
                  <a:pt x="11075" y="2386"/>
                </a:lnTo>
                <a:lnTo>
                  <a:pt x="11064" y="2368"/>
                </a:lnTo>
                <a:lnTo>
                  <a:pt x="11054" y="2348"/>
                </a:lnTo>
                <a:lnTo>
                  <a:pt x="11046" y="2328"/>
                </a:lnTo>
                <a:lnTo>
                  <a:pt x="11040" y="2306"/>
                </a:lnTo>
                <a:lnTo>
                  <a:pt x="11034" y="2282"/>
                </a:lnTo>
                <a:lnTo>
                  <a:pt x="11030" y="2259"/>
                </a:lnTo>
                <a:lnTo>
                  <a:pt x="11028" y="2233"/>
                </a:lnTo>
                <a:lnTo>
                  <a:pt x="11027" y="2206"/>
                </a:lnTo>
                <a:lnTo>
                  <a:pt x="11027" y="1505"/>
                </a:lnTo>
                <a:lnTo>
                  <a:pt x="11028" y="1488"/>
                </a:lnTo>
                <a:lnTo>
                  <a:pt x="11030" y="1471"/>
                </a:lnTo>
                <a:lnTo>
                  <a:pt x="11033" y="1454"/>
                </a:lnTo>
                <a:lnTo>
                  <a:pt x="11039" y="1435"/>
                </a:lnTo>
                <a:close/>
                <a:moveTo>
                  <a:pt x="9256" y="2645"/>
                </a:moveTo>
                <a:lnTo>
                  <a:pt x="9275" y="2667"/>
                </a:lnTo>
                <a:lnTo>
                  <a:pt x="9295" y="2687"/>
                </a:lnTo>
                <a:lnTo>
                  <a:pt x="9316" y="2706"/>
                </a:lnTo>
                <a:lnTo>
                  <a:pt x="9339" y="2724"/>
                </a:lnTo>
                <a:lnTo>
                  <a:pt x="9363" y="2741"/>
                </a:lnTo>
                <a:lnTo>
                  <a:pt x="9389" y="2757"/>
                </a:lnTo>
                <a:lnTo>
                  <a:pt x="9415" y="2772"/>
                </a:lnTo>
                <a:lnTo>
                  <a:pt x="9443" y="2785"/>
                </a:lnTo>
                <a:lnTo>
                  <a:pt x="9457" y="2791"/>
                </a:lnTo>
                <a:lnTo>
                  <a:pt x="9472" y="2797"/>
                </a:lnTo>
                <a:lnTo>
                  <a:pt x="9487" y="2802"/>
                </a:lnTo>
                <a:lnTo>
                  <a:pt x="9503" y="2808"/>
                </a:lnTo>
                <a:lnTo>
                  <a:pt x="9535" y="2817"/>
                </a:lnTo>
                <a:lnTo>
                  <a:pt x="9569" y="2824"/>
                </a:lnTo>
                <a:lnTo>
                  <a:pt x="9604" y="2830"/>
                </a:lnTo>
                <a:lnTo>
                  <a:pt x="9641" y="2834"/>
                </a:lnTo>
                <a:lnTo>
                  <a:pt x="9680" y="2836"/>
                </a:lnTo>
                <a:lnTo>
                  <a:pt x="9720" y="2837"/>
                </a:lnTo>
                <a:lnTo>
                  <a:pt x="9747" y="2836"/>
                </a:lnTo>
                <a:lnTo>
                  <a:pt x="9776" y="2835"/>
                </a:lnTo>
                <a:lnTo>
                  <a:pt x="9802" y="2833"/>
                </a:lnTo>
                <a:lnTo>
                  <a:pt x="9829" y="2829"/>
                </a:lnTo>
                <a:lnTo>
                  <a:pt x="9855" y="2825"/>
                </a:lnTo>
                <a:lnTo>
                  <a:pt x="9880" y="2820"/>
                </a:lnTo>
                <a:lnTo>
                  <a:pt x="9906" y="2813"/>
                </a:lnTo>
                <a:lnTo>
                  <a:pt x="9930" y="2806"/>
                </a:lnTo>
                <a:lnTo>
                  <a:pt x="9954" y="2797"/>
                </a:lnTo>
                <a:lnTo>
                  <a:pt x="9977" y="2788"/>
                </a:lnTo>
                <a:lnTo>
                  <a:pt x="10001" y="2778"/>
                </a:lnTo>
                <a:lnTo>
                  <a:pt x="10023" y="2767"/>
                </a:lnTo>
                <a:lnTo>
                  <a:pt x="10044" y="2754"/>
                </a:lnTo>
                <a:lnTo>
                  <a:pt x="10066" y="2742"/>
                </a:lnTo>
                <a:lnTo>
                  <a:pt x="10086" y="2727"/>
                </a:lnTo>
                <a:lnTo>
                  <a:pt x="10107" y="2712"/>
                </a:lnTo>
                <a:lnTo>
                  <a:pt x="10126" y="2696"/>
                </a:lnTo>
                <a:lnTo>
                  <a:pt x="10144" y="2679"/>
                </a:lnTo>
                <a:lnTo>
                  <a:pt x="10162" y="2662"/>
                </a:lnTo>
                <a:lnTo>
                  <a:pt x="10178" y="2643"/>
                </a:lnTo>
                <a:lnTo>
                  <a:pt x="10194" y="2625"/>
                </a:lnTo>
                <a:lnTo>
                  <a:pt x="10208" y="2605"/>
                </a:lnTo>
                <a:lnTo>
                  <a:pt x="10223" y="2585"/>
                </a:lnTo>
                <a:lnTo>
                  <a:pt x="10236" y="2563"/>
                </a:lnTo>
                <a:lnTo>
                  <a:pt x="10248" y="2541"/>
                </a:lnTo>
                <a:lnTo>
                  <a:pt x="10259" y="2519"/>
                </a:lnTo>
                <a:lnTo>
                  <a:pt x="10270" y="2495"/>
                </a:lnTo>
                <a:lnTo>
                  <a:pt x="10279" y="2470"/>
                </a:lnTo>
                <a:lnTo>
                  <a:pt x="10287" y="2446"/>
                </a:lnTo>
                <a:lnTo>
                  <a:pt x="10294" y="2420"/>
                </a:lnTo>
                <a:lnTo>
                  <a:pt x="10300" y="2393"/>
                </a:lnTo>
                <a:lnTo>
                  <a:pt x="10306" y="2367"/>
                </a:lnTo>
                <a:lnTo>
                  <a:pt x="9934" y="2258"/>
                </a:lnTo>
                <a:lnTo>
                  <a:pt x="9930" y="2280"/>
                </a:lnTo>
                <a:lnTo>
                  <a:pt x="9925" y="2302"/>
                </a:lnTo>
                <a:lnTo>
                  <a:pt x="9919" y="2321"/>
                </a:lnTo>
                <a:lnTo>
                  <a:pt x="9910" y="2341"/>
                </a:lnTo>
                <a:lnTo>
                  <a:pt x="9901" y="2358"/>
                </a:lnTo>
                <a:lnTo>
                  <a:pt x="9889" y="2374"/>
                </a:lnTo>
                <a:lnTo>
                  <a:pt x="9876" y="2389"/>
                </a:lnTo>
                <a:lnTo>
                  <a:pt x="9861" y="2404"/>
                </a:lnTo>
                <a:lnTo>
                  <a:pt x="9846" y="2416"/>
                </a:lnTo>
                <a:lnTo>
                  <a:pt x="9830" y="2426"/>
                </a:lnTo>
                <a:lnTo>
                  <a:pt x="9812" y="2435"/>
                </a:lnTo>
                <a:lnTo>
                  <a:pt x="9795" y="2443"/>
                </a:lnTo>
                <a:lnTo>
                  <a:pt x="9777" y="2449"/>
                </a:lnTo>
                <a:lnTo>
                  <a:pt x="9758" y="2453"/>
                </a:lnTo>
                <a:lnTo>
                  <a:pt x="9739" y="2455"/>
                </a:lnTo>
                <a:lnTo>
                  <a:pt x="9720" y="2456"/>
                </a:lnTo>
                <a:lnTo>
                  <a:pt x="9705" y="2456"/>
                </a:lnTo>
                <a:lnTo>
                  <a:pt x="9691" y="2455"/>
                </a:lnTo>
                <a:lnTo>
                  <a:pt x="9678" y="2454"/>
                </a:lnTo>
                <a:lnTo>
                  <a:pt x="9665" y="2452"/>
                </a:lnTo>
                <a:lnTo>
                  <a:pt x="9653" y="2450"/>
                </a:lnTo>
                <a:lnTo>
                  <a:pt x="9641" y="2447"/>
                </a:lnTo>
                <a:lnTo>
                  <a:pt x="9630" y="2443"/>
                </a:lnTo>
                <a:lnTo>
                  <a:pt x="9620" y="2439"/>
                </a:lnTo>
                <a:lnTo>
                  <a:pt x="9610" y="2434"/>
                </a:lnTo>
                <a:lnTo>
                  <a:pt x="9600" y="2429"/>
                </a:lnTo>
                <a:lnTo>
                  <a:pt x="9591" y="2423"/>
                </a:lnTo>
                <a:lnTo>
                  <a:pt x="9583" y="2417"/>
                </a:lnTo>
                <a:lnTo>
                  <a:pt x="9576" y="2410"/>
                </a:lnTo>
                <a:lnTo>
                  <a:pt x="9569" y="2403"/>
                </a:lnTo>
                <a:lnTo>
                  <a:pt x="9562" y="2394"/>
                </a:lnTo>
                <a:lnTo>
                  <a:pt x="9556" y="2386"/>
                </a:lnTo>
                <a:lnTo>
                  <a:pt x="9544" y="2368"/>
                </a:lnTo>
                <a:lnTo>
                  <a:pt x="9535" y="2348"/>
                </a:lnTo>
                <a:lnTo>
                  <a:pt x="9527" y="2328"/>
                </a:lnTo>
                <a:lnTo>
                  <a:pt x="9520" y="2306"/>
                </a:lnTo>
                <a:lnTo>
                  <a:pt x="9515" y="2282"/>
                </a:lnTo>
                <a:lnTo>
                  <a:pt x="9512" y="2259"/>
                </a:lnTo>
                <a:lnTo>
                  <a:pt x="9509" y="2233"/>
                </a:lnTo>
                <a:lnTo>
                  <a:pt x="9509" y="2206"/>
                </a:lnTo>
                <a:lnTo>
                  <a:pt x="9509" y="1505"/>
                </a:lnTo>
                <a:lnTo>
                  <a:pt x="9509" y="1488"/>
                </a:lnTo>
                <a:lnTo>
                  <a:pt x="9511" y="1471"/>
                </a:lnTo>
                <a:lnTo>
                  <a:pt x="9515" y="1454"/>
                </a:lnTo>
                <a:lnTo>
                  <a:pt x="9520" y="1435"/>
                </a:lnTo>
                <a:lnTo>
                  <a:pt x="9526" y="1418"/>
                </a:lnTo>
                <a:lnTo>
                  <a:pt x="9533" y="1400"/>
                </a:lnTo>
                <a:lnTo>
                  <a:pt x="9543" y="1384"/>
                </a:lnTo>
                <a:lnTo>
                  <a:pt x="9555" y="1367"/>
                </a:lnTo>
                <a:lnTo>
                  <a:pt x="9561" y="1360"/>
                </a:lnTo>
                <a:lnTo>
                  <a:pt x="9568" y="1353"/>
                </a:lnTo>
                <a:lnTo>
                  <a:pt x="9575" y="1346"/>
                </a:lnTo>
                <a:lnTo>
                  <a:pt x="9583" y="1339"/>
                </a:lnTo>
                <a:lnTo>
                  <a:pt x="9591" y="1332"/>
                </a:lnTo>
                <a:lnTo>
                  <a:pt x="9599" y="1326"/>
                </a:lnTo>
                <a:lnTo>
                  <a:pt x="9609" y="1321"/>
                </a:lnTo>
                <a:lnTo>
                  <a:pt x="9619" y="1316"/>
                </a:lnTo>
                <a:lnTo>
                  <a:pt x="9629" y="1311"/>
                </a:lnTo>
                <a:lnTo>
                  <a:pt x="9640" y="1307"/>
                </a:lnTo>
                <a:lnTo>
                  <a:pt x="9651" y="1304"/>
                </a:lnTo>
                <a:lnTo>
                  <a:pt x="9664" y="1300"/>
                </a:lnTo>
                <a:lnTo>
                  <a:pt x="9677" y="1298"/>
                </a:lnTo>
                <a:lnTo>
                  <a:pt x="9690" y="1296"/>
                </a:lnTo>
                <a:lnTo>
                  <a:pt x="9704" y="1295"/>
                </a:lnTo>
                <a:lnTo>
                  <a:pt x="9720" y="1295"/>
                </a:lnTo>
                <a:lnTo>
                  <a:pt x="9733" y="1295"/>
                </a:lnTo>
                <a:lnTo>
                  <a:pt x="9746" y="1296"/>
                </a:lnTo>
                <a:lnTo>
                  <a:pt x="9759" y="1298"/>
                </a:lnTo>
                <a:lnTo>
                  <a:pt x="9771" y="1300"/>
                </a:lnTo>
                <a:lnTo>
                  <a:pt x="9783" y="1304"/>
                </a:lnTo>
                <a:lnTo>
                  <a:pt x="9794" y="1308"/>
                </a:lnTo>
                <a:lnTo>
                  <a:pt x="9805" y="1312"/>
                </a:lnTo>
                <a:lnTo>
                  <a:pt x="9815" y="1317"/>
                </a:lnTo>
                <a:lnTo>
                  <a:pt x="9835" y="1328"/>
                </a:lnTo>
                <a:lnTo>
                  <a:pt x="9852" y="1341"/>
                </a:lnTo>
                <a:lnTo>
                  <a:pt x="9868" y="1354"/>
                </a:lnTo>
                <a:lnTo>
                  <a:pt x="9883" y="1368"/>
                </a:lnTo>
                <a:lnTo>
                  <a:pt x="9895" y="1384"/>
                </a:lnTo>
                <a:lnTo>
                  <a:pt x="9906" y="1400"/>
                </a:lnTo>
                <a:lnTo>
                  <a:pt x="9915" y="1418"/>
                </a:lnTo>
                <a:lnTo>
                  <a:pt x="9922" y="1435"/>
                </a:lnTo>
                <a:lnTo>
                  <a:pt x="9927" y="1453"/>
                </a:lnTo>
                <a:lnTo>
                  <a:pt x="9932" y="1470"/>
                </a:lnTo>
                <a:lnTo>
                  <a:pt x="9936" y="1486"/>
                </a:lnTo>
                <a:lnTo>
                  <a:pt x="9940" y="1499"/>
                </a:lnTo>
                <a:lnTo>
                  <a:pt x="10308" y="1388"/>
                </a:lnTo>
                <a:lnTo>
                  <a:pt x="10303" y="1365"/>
                </a:lnTo>
                <a:lnTo>
                  <a:pt x="10298" y="1343"/>
                </a:lnTo>
                <a:lnTo>
                  <a:pt x="10291" y="1320"/>
                </a:lnTo>
                <a:lnTo>
                  <a:pt x="10283" y="1297"/>
                </a:lnTo>
                <a:lnTo>
                  <a:pt x="10275" y="1275"/>
                </a:lnTo>
                <a:lnTo>
                  <a:pt x="10265" y="1253"/>
                </a:lnTo>
                <a:lnTo>
                  <a:pt x="10255" y="1232"/>
                </a:lnTo>
                <a:lnTo>
                  <a:pt x="10244" y="1210"/>
                </a:lnTo>
                <a:lnTo>
                  <a:pt x="10232" y="1188"/>
                </a:lnTo>
                <a:lnTo>
                  <a:pt x="10219" y="1168"/>
                </a:lnTo>
                <a:lnTo>
                  <a:pt x="10205" y="1148"/>
                </a:lnTo>
                <a:lnTo>
                  <a:pt x="10191" y="1129"/>
                </a:lnTo>
                <a:lnTo>
                  <a:pt x="10176" y="1110"/>
                </a:lnTo>
                <a:lnTo>
                  <a:pt x="10160" y="1093"/>
                </a:lnTo>
                <a:lnTo>
                  <a:pt x="10142" y="1075"/>
                </a:lnTo>
                <a:lnTo>
                  <a:pt x="10125" y="1059"/>
                </a:lnTo>
                <a:lnTo>
                  <a:pt x="10107" y="1043"/>
                </a:lnTo>
                <a:lnTo>
                  <a:pt x="10087" y="1028"/>
                </a:lnTo>
                <a:lnTo>
                  <a:pt x="10067" y="1014"/>
                </a:lnTo>
                <a:lnTo>
                  <a:pt x="10045" y="999"/>
                </a:lnTo>
                <a:lnTo>
                  <a:pt x="10023" y="987"/>
                </a:lnTo>
                <a:lnTo>
                  <a:pt x="10000" y="976"/>
                </a:lnTo>
                <a:lnTo>
                  <a:pt x="9975" y="964"/>
                </a:lnTo>
                <a:lnTo>
                  <a:pt x="9950" y="954"/>
                </a:lnTo>
                <a:lnTo>
                  <a:pt x="9924" y="945"/>
                </a:lnTo>
                <a:lnTo>
                  <a:pt x="9898" y="937"/>
                </a:lnTo>
                <a:lnTo>
                  <a:pt x="9869" y="930"/>
                </a:lnTo>
                <a:lnTo>
                  <a:pt x="9841" y="924"/>
                </a:lnTo>
                <a:lnTo>
                  <a:pt x="9812" y="920"/>
                </a:lnTo>
                <a:lnTo>
                  <a:pt x="9782" y="917"/>
                </a:lnTo>
                <a:lnTo>
                  <a:pt x="9751" y="916"/>
                </a:lnTo>
                <a:lnTo>
                  <a:pt x="9720" y="915"/>
                </a:lnTo>
                <a:lnTo>
                  <a:pt x="9679" y="916"/>
                </a:lnTo>
                <a:lnTo>
                  <a:pt x="9640" y="918"/>
                </a:lnTo>
                <a:lnTo>
                  <a:pt x="9602" y="922"/>
                </a:lnTo>
                <a:lnTo>
                  <a:pt x="9567" y="928"/>
                </a:lnTo>
                <a:lnTo>
                  <a:pt x="9549" y="932"/>
                </a:lnTo>
                <a:lnTo>
                  <a:pt x="9532" y="937"/>
                </a:lnTo>
                <a:lnTo>
                  <a:pt x="9516" y="941"/>
                </a:lnTo>
                <a:lnTo>
                  <a:pt x="9500" y="946"/>
                </a:lnTo>
                <a:lnTo>
                  <a:pt x="9484" y="951"/>
                </a:lnTo>
                <a:lnTo>
                  <a:pt x="9469" y="957"/>
                </a:lnTo>
                <a:lnTo>
                  <a:pt x="9454" y="963"/>
                </a:lnTo>
                <a:lnTo>
                  <a:pt x="9439" y="970"/>
                </a:lnTo>
                <a:lnTo>
                  <a:pt x="9412" y="985"/>
                </a:lnTo>
                <a:lnTo>
                  <a:pt x="9385" y="1000"/>
                </a:lnTo>
                <a:lnTo>
                  <a:pt x="9360" y="1017"/>
                </a:lnTo>
                <a:lnTo>
                  <a:pt x="9337" y="1034"/>
                </a:lnTo>
                <a:lnTo>
                  <a:pt x="9313" y="1053"/>
                </a:lnTo>
                <a:lnTo>
                  <a:pt x="9293" y="1071"/>
                </a:lnTo>
                <a:lnTo>
                  <a:pt x="9272" y="1092"/>
                </a:lnTo>
                <a:lnTo>
                  <a:pt x="9254" y="1113"/>
                </a:lnTo>
                <a:lnTo>
                  <a:pt x="9237" y="1135"/>
                </a:lnTo>
                <a:lnTo>
                  <a:pt x="9220" y="1158"/>
                </a:lnTo>
                <a:lnTo>
                  <a:pt x="9206" y="1181"/>
                </a:lnTo>
                <a:lnTo>
                  <a:pt x="9192" y="1205"/>
                </a:lnTo>
                <a:lnTo>
                  <a:pt x="9180" y="1230"/>
                </a:lnTo>
                <a:lnTo>
                  <a:pt x="9169" y="1255"/>
                </a:lnTo>
                <a:lnTo>
                  <a:pt x="9158" y="1281"/>
                </a:lnTo>
                <a:lnTo>
                  <a:pt x="9150" y="1308"/>
                </a:lnTo>
                <a:lnTo>
                  <a:pt x="9142" y="1334"/>
                </a:lnTo>
                <a:lnTo>
                  <a:pt x="9136" y="1361"/>
                </a:lnTo>
                <a:lnTo>
                  <a:pt x="9130" y="1388"/>
                </a:lnTo>
                <a:lnTo>
                  <a:pt x="9126" y="1415"/>
                </a:lnTo>
                <a:lnTo>
                  <a:pt x="9122" y="1441"/>
                </a:lnTo>
                <a:lnTo>
                  <a:pt x="9119" y="1468"/>
                </a:lnTo>
                <a:lnTo>
                  <a:pt x="9118" y="1495"/>
                </a:lnTo>
                <a:lnTo>
                  <a:pt x="9117" y="1522"/>
                </a:lnTo>
                <a:lnTo>
                  <a:pt x="9117" y="2195"/>
                </a:lnTo>
                <a:lnTo>
                  <a:pt x="9118" y="2227"/>
                </a:lnTo>
                <a:lnTo>
                  <a:pt x="9120" y="2259"/>
                </a:lnTo>
                <a:lnTo>
                  <a:pt x="9122" y="2289"/>
                </a:lnTo>
                <a:lnTo>
                  <a:pt x="9126" y="2320"/>
                </a:lnTo>
                <a:lnTo>
                  <a:pt x="9131" y="2351"/>
                </a:lnTo>
                <a:lnTo>
                  <a:pt x="9137" y="2381"/>
                </a:lnTo>
                <a:lnTo>
                  <a:pt x="9144" y="2411"/>
                </a:lnTo>
                <a:lnTo>
                  <a:pt x="9151" y="2440"/>
                </a:lnTo>
                <a:lnTo>
                  <a:pt x="9160" y="2468"/>
                </a:lnTo>
                <a:lnTo>
                  <a:pt x="9171" y="2497"/>
                </a:lnTo>
                <a:lnTo>
                  <a:pt x="9182" y="2524"/>
                </a:lnTo>
                <a:lnTo>
                  <a:pt x="9195" y="2550"/>
                </a:lnTo>
                <a:lnTo>
                  <a:pt x="9208" y="2575"/>
                </a:lnTo>
                <a:lnTo>
                  <a:pt x="9224" y="2599"/>
                </a:lnTo>
                <a:lnTo>
                  <a:pt x="9239" y="2623"/>
                </a:lnTo>
                <a:lnTo>
                  <a:pt x="9256" y="2645"/>
                </a:lnTo>
                <a:close/>
                <a:moveTo>
                  <a:pt x="7927" y="2206"/>
                </a:moveTo>
                <a:lnTo>
                  <a:pt x="7927" y="1505"/>
                </a:lnTo>
                <a:lnTo>
                  <a:pt x="7928" y="1489"/>
                </a:lnTo>
                <a:lnTo>
                  <a:pt x="7930" y="1471"/>
                </a:lnTo>
                <a:lnTo>
                  <a:pt x="7934" y="1454"/>
                </a:lnTo>
                <a:lnTo>
                  <a:pt x="7939" y="1435"/>
                </a:lnTo>
                <a:lnTo>
                  <a:pt x="7946" y="1418"/>
                </a:lnTo>
                <a:lnTo>
                  <a:pt x="7954" y="1400"/>
                </a:lnTo>
                <a:lnTo>
                  <a:pt x="7965" y="1383"/>
                </a:lnTo>
                <a:lnTo>
                  <a:pt x="7977" y="1367"/>
                </a:lnTo>
                <a:lnTo>
                  <a:pt x="7984" y="1360"/>
                </a:lnTo>
                <a:lnTo>
                  <a:pt x="7991" y="1353"/>
                </a:lnTo>
                <a:lnTo>
                  <a:pt x="7998" y="1346"/>
                </a:lnTo>
                <a:lnTo>
                  <a:pt x="8006" y="1340"/>
                </a:lnTo>
                <a:lnTo>
                  <a:pt x="8015" y="1332"/>
                </a:lnTo>
                <a:lnTo>
                  <a:pt x="8024" y="1327"/>
                </a:lnTo>
                <a:lnTo>
                  <a:pt x="8033" y="1321"/>
                </a:lnTo>
                <a:lnTo>
                  <a:pt x="8043" y="1316"/>
                </a:lnTo>
                <a:lnTo>
                  <a:pt x="8053" y="1311"/>
                </a:lnTo>
                <a:lnTo>
                  <a:pt x="8064" y="1307"/>
                </a:lnTo>
                <a:lnTo>
                  <a:pt x="8077" y="1304"/>
                </a:lnTo>
                <a:lnTo>
                  <a:pt x="8089" y="1300"/>
                </a:lnTo>
                <a:lnTo>
                  <a:pt x="8101" y="1298"/>
                </a:lnTo>
                <a:lnTo>
                  <a:pt x="8114" y="1296"/>
                </a:lnTo>
                <a:lnTo>
                  <a:pt x="8129" y="1295"/>
                </a:lnTo>
                <a:lnTo>
                  <a:pt x="8143" y="1295"/>
                </a:lnTo>
                <a:lnTo>
                  <a:pt x="8157" y="1295"/>
                </a:lnTo>
                <a:lnTo>
                  <a:pt x="8171" y="1296"/>
                </a:lnTo>
                <a:lnTo>
                  <a:pt x="8185" y="1298"/>
                </a:lnTo>
                <a:lnTo>
                  <a:pt x="8197" y="1302"/>
                </a:lnTo>
                <a:lnTo>
                  <a:pt x="8209" y="1305"/>
                </a:lnTo>
                <a:lnTo>
                  <a:pt x="8220" y="1309"/>
                </a:lnTo>
                <a:lnTo>
                  <a:pt x="8230" y="1313"/>
                </a:lnTo>
                <a:lnTo>
                  <a:pt x="8241" y="1318"/>
                </a:lnTo>
                <a:lnTo>
                  <a:pt x="8260" y="1330"/>
                </a:lnTo>
                <a:lnTo>
                  <a:pt x="8276" y="1344"/>
                </a:lnTo>
                <a:lnTo>
                  <a:pt x="8284" y="1351"/>
                </a:lnTo>
                <a:lnTo>
                  <a:pt x="8292" y="1358"/>
                </a:lnTo>
                <a:lnTo>
                  <a:pt x="8299" y="1366"/>
                </a:lnTo>
                <a:lnTo>
                  <a:pt x="8305" y="1373"/>
                </a:lnTo>
                <a:lnTo>
                  <a:pt x="8315" y="1391"/>
                </a:lnTo>
                <a:lnTo>
                  <a:pt x="8325" y="1407"/>
                </a:lnTo>
                <a:lnTo>
                  <a:pt x="8332" y="1425"/>
                </a:lnTo>
                <a:lnTo>
                  <a:pt x="8338" y="1442"/>
                </a:lnTo>
                <a:lnTo>
                  <a:pt x="8343" y="1460"/>
                </a:lnTo>
                <a:lnTo>
                  <a:pt x="8345" y="1475"/>
                </a:lnTo>
                <a:lnTo>
                  <a:pt x="8347" y="1491"/>
                </a:lnTo>
                <a:lnTo>
                  <a:pt x="8347" y="1505"/>
                </a:lnTo>
                <a:lnTo>
                  <a:pt x="8347" y="2252"/>
                </a:lnTo>
                <a:lnTo>
                  <a:pt x="8347" y="2275"/>
                </a:lnTo>
                <a:lnTo>
                  <a:pt x="8344" y="2298"/>
                </a:lnTo>
                <a:lnTo>
                  <a:pt x="8342" y="2308"/>
                </a:lnTo>
                <a:lnTo>
                  <a:pt x="8338" y="2318"/>
                </a:lnTo>
                <a:lnTo>
                  <a:pt x="8335" y="2328"/>
                </a:lnTo>
                <a:lnTo>
                  <a:pt x="8332" y="2338"/>
                </a:lnTo>
                <a:lnTo>
                  <a:pt x="8328" y="2346"/>
                </a:lnTo>
                <a:lnTo>
                  <a:pt x="8324" y="2355"/>
                </a:lnTo>
                <a:lnTo>
                  <a:pt x="8319" y="2364"/>
                </a:lnTo>
                <a:lnTo>
                  <a:pt x="8313" y="2372"/>
                </a:lnTo>
                <a:lnTo>
                  <a:pt x="8308" y="2380"/>
                </a:lnTo>
                <a:lnTo>
                  <a:pt x="8301" y="2387"/>
                </a:lnTo>
                <a:lnTo>
                  <a:pt x="8294" y="2394"/>
                </a:lnTo>
                <a:lnTo>
                  <a:pt x="8287" y="2402"/>
                </a:lnTo>
                <a:lnTo>
                  <a:pt x="8271" y="2415"/>
                </a:lnTo>
                <a:lnTo>
                  <a:pt x="8255" y="2425"/>
                </a:lnTo>
                <a:lnTo>
                  <a:pt x="8238" y="2435"/>
                </a:lnTo>
                <a:lnTo>
                  <a:pt x="8220" y="2443"/>
                </a:lnTo>
                <a:lnTo>
                  <a:pt x="8202" y="2449"/>
                </a:lnTo>
                <a:lnTo>
                  <a:pt x="8183" y="2453"/>
                </a:lnTo>
                <a:lnTo>
                  <a:pt x="8163" y="2455"/>
                </a:lnTo>
                <a:lnTo>
                  <a:pt x="8143" y="2456"/>
                </a:lnTo>
                <a:lnTo>
                  <a:pt x="8129" y="2456"/>
                </a:lnTo>
                <a:lnTo>
                  <a:pt x="8115" y="2455"/>
                </a:lnTo>
                <a:lnTo>
                  <a:pt x="8102" y="2454"/>
                </a:lnTo>
                <a:lnTo>
                  <a:pt x="8089" y="2452"/>
                </a:lnTo>
                <a:lnTo>
                  <a:pt x="8077" y="2450"/>
                </a:lnTo>
                <a:lnTo>
                  <a:pt x="8066" y="2447"/>
                </a:lnTo>
                <a:lnTo>
                  <a:pt x="8054" y="2443"/>
                </a:lnTo>
                <a:lnTo>
                  <a:pt x="8043" y="2439"/>
                </a:lnTo>
                <a:lnTo>
                  <a:pt x="8034" y="2434"/>
                </a:lnTo>
                <a:lnTo>
                  <a:pt x="8024" y="2429"/>
                </a:lnTo>
                <a:lnTo>
                  <a:pt x="8015" y="2423"/>
                </a:lnTo>
                <a:lnTo>
                  <a:pt x="8006" y="2417"/>
                </a:lnTo>
                <a:lnTo>
                  <a:pt x="7998" y="2410"/>
                </a:lnTo>
                <a:lnTo>
                  <a:pt x="7991" y="2403"/>
                </a:lnTo>
                <a:lnTo>
                  <a:pt x="7984" y="2394"/>
                </a:lnTo>
                <a:lnTo>
                  <a:pt x="7977" y="2386"/>
                </a:lnTo>
                <a:lnTo>
                  <a:pt x="7966" y="2368"/>
                </a:lnTo>
                <a:lnTo>
                  <a:pt x="7956" y="2348"/>
                </a:lnTo>
                <a:lnTo>
                  <a:pt x="7946" y="2328"/>
                </a:lnTo>
                <a:lnTo>
                  <a:pt x="7939" y="2306"/>
                </a:lnTo>
                <a:lnTo>
                  <a:pt x="7934" y="2282"/>
                </a:lnTo>
                <a:lnTo>
                  <a:pt x="7930" y="2259"/>
                </a:lnTo>
                <a:lnTo>
                  <a:pt x="7928" y="2233"/>
                </a:lnTo>
                <a:lnTo>
                  <a:pt x="7927" y="2206"/>
                </a:lnTo>
                <a:close/>
                <a:moveTo>
                  <a:pt x="8384" y="2795"/>
                </a:moveTo>
                <a:lnTo>
                  <a:pt x="8411" y="2784"/>
                </a:lnTo>
                <a:lnTo>
                  <a:pt x="8437" y="2772"/>
                </a:lnTo>
                <a:lnTo>
                  <a:pt x="8462" y="2758"/>
                </a:lnTo>
                <a:lnTo>
                  <a:pt x="8486" y="2744"/>
                </a:lnTo>
                <a:lnTo>
                  <a:pt x="8509" y="2727"/>
                </a:lnTo>
                <a:lnTo>
                  <a:pt x="8531" y="2711"/>
                </a:lnTo>
                <a:lnTo>
                  <a:pt x="8552" y="2692"/>
                </a:lnTo>
                <a:lnTo>
                  <a:pt x="8572" y="2673"/>
                </a:lnTo>
                <a:lnTo>
                  <a:pt x="8592" y="2652"/>
                </a:lnTo>
                <a:lnTo>
                  <a:pt x="8610" y="2631"/>
                </a:lnTo>
                <a:lnTo>
                  <a:pt x="8627" y="2608"/>
                </a:lnTo>
                <a:lnTo>
                  <a:pt x="8643" y="2585"/>
                </a:lnTo>
                <a:lnTo>
                  <a:pt x="8658" y="2560"/>
                </a:lnTo>
                <a:lnTo>
                  <a:pt x="8672" y="2534"/>
                </a:lnTo>
                <a:lnTo>
                  <a:pt x="8685" y="2507"/>
                </a:lnTo>
                <a:lnTo>
                  <a:pt x="8696" y="2479"/>
                </a:lnTo>
                <a:lnTo>
                  <a:pt x="8706" y="2451"/>
                </a:lnTo>
                <a:lnTo>
                  <a:pt x="8715" y="2421"/>
                </a:lnTo>
                <a:lnTo>
                  <a:pt x="8723" y="2390"/>
                </a:lnTo>
                <a:lnTo>
                  <a:pt x="8730" y="2359"/>
                </a:lnTo>
                <a:lnTo>
                  <a:pt x="8735" y="2328"/>
                </a:lnTo>
                <a:lnTo>
                  <a:pt x="8738" y="2295"/>
                </a:lnTo>
                <a:lnTo>
                  <a:pt x="8740" y="2261"/>
                </a:lnTo>
                <a:lnTo>
                  <a:pt x="8741" y="2226"/>
                </a:lnTo>
                <a:lnTo>
                  <a:pt x="8741" y="1522"/>
                </a:lnTo>
                <a:lnTo>
                  <a:pt x="8741" y="1494"/>
                </a:lnTo>
                <a:lnTo>
                  <a:pt x="8739" y="1465"/>
                </a:lnTo>
                <a:lnTo>
                  <a:pt x="8736" y="1438"/>
                </a:lnTo>
                <a:lnTo>
                  <a:pt x="8732" y="1410"/>
                </a:lnTo>
                <a:lnTo>
                  <a:pt x="8727" y="1383"/>
                </a:lnTo>
                <a:lnTo>
                  <a:pt x="8720" y="1355"/>
                </a:lnTo>
                <a:lnTo>
                  <a:pt x="8713" y="1328"/>
                </a:lnTo>
                <a:lnTo>
                  <a:pt x="8704" y="1300"/>
                </a:lnTo>
                <a:lnTo>
                  <a:pt x="8695" y="1274"/>
                </a:lnTo>
                <a:lnTo>
                  <a:pt x="8684" y="1248"/>
                </a:lnTo>
                <a:lnTo>
                  <a:pt x="8673" y="1222"/>
                </a:lnTo>
                <a:lnTo>
                  <a:pt x="8659" y="1198"/>
                </a:lnTo>
                <a:lnTo>
                  <a:pt x="8645" y="1174"/>
                </a:lnTo>
                <a:lnTo>
                  <a:pt x="8630" y="1150"/>
                </a:lnTo>
                <a:lnTo>
                  <a:pt x="8613" y="1128"/>
                </a:lnTo>
                <a:lnTo>
                  <a:pt x="8595" y="1106"/>
                </a:lnTo>
                <a:lnTo>
                  <a:pt x="8577" y="1086"/>
                </a:lnTo>
                <a:lnTo>
                  <a:pt x="8556" y="1066"/>
                </a:lnTo>
                <a:lnTo>
                  <a:pt x="8535" y="1047"/>
                </a:lnTo>
                <a:lnTo>
                  <a:pt x="8513" y="1029"/>
                </a:lnTo>
                <a:lnTo>
                  <a:pt x="8489" y="1013"/>
                </a:lnTo>
                <a:lnTo>
                  <a:pt x="8464" y="996"/>
                </a:lnTo>
                <a:lnTo>
                  <a:pt x="8437" y="982"/>
                </a:lnTo>
                <a:lnTo>
                  <a:pt x="8410" y="968"/>
                </a:lnTo>
                <a:lnTo>
                  <a:pt x="8380" y="955"/>
                </a:lnTo>
                <a:lnTo>
                  <a:pt x="8351" y="945"/>
                </a:lnTo>
                <a:lnTo>
                  <a:pt x="8319" y="936"/>
                </a:lnTo>
                <a:lnTo>
                  <a:pt x="8287" y="928"/>
                </a:lnTo>
                <a:lnTo>
                  <a:pt x="8252" y="922"/>
                </a:lnTo>
                <a:lnTo>
                  <a:pt x="8217" y="918"/>
                </a:lnTo>
                <a:lnTo>
                  <a:pt x="8181" y="916"/>
                </a:lnTo>
                <a:lnTo>
                  <a:pt x="8143" y="915"/>
                </a:lnTo>
                <a:lnTo>
                  <a:pt x="8102" y="916"/>
                </a:lnTo>
                <a:lnTo>
                  <a:pt x="8063" y="918"/>
                </a:lnTo>
                <a:lnTo>
                  <a:pt x="8027" y="922"/>
                </a:lnTo>
                <a:lnTo>
                  <a:pt x="7991" y="928"/>
                </a:lnTo>
                <a:lnTo>
                  <a:pt x="7974" y="932"/>
                </a:lnTo>
                <a:lnTo>
                  <a:pt x="7957" y="937"/>
                </a:lnTo>
                <a:lnTo>
                  <a:pt x="7940" y="941"/>
                </a:lnTo>
                <a:lnTo>
                  <a:pt x="7924" y="946"/>
                </a:lnTo>
                <a:lnTo>
                  <a:pt x="7909" y="951"/>
                </a:lnTo>
                <a:lnTo>
                  <a:pt x="7893" y="957"/>
                </a:lnTo>
                <a:lnTo>
                  <a:pt x="7878" y="963"/>
                </a:lnTo>
                <a:lnTo>
                  <a:pt x="7864" y="970"/>
                </a:lnTo>
                <a:lnTo>
                  <a:pt x="7836" y="985"/>
                </a:lnTo>
                <a:lnTo>
                  <a:pt x="7810" y="1000"/>
                </a:lnTo>
                <a:lnTo>
                  <a:pt x="7784" y="1017"/>
                </a:lnTo>
                <a:lnTo>
                  <a:pt x="7760" y="1034"/>
                </a:lnTo>
                <a:lnTo>
                  <a:pt x="7738" y="1053"/>
                </a:lnTo>
                <a:lnTo>
                  <a:pt x="7716" y="1071"/>
                </a:lnTo>
                <a:lnTo>
                  <a:pt x="7696" y="1092"/>
                </a:lnTo>
                <a:lnTo>
                  <a:pt x="7677" y="1113"/>
                </a:lnTo>
                <a:lnTo>
                  <a:pt x="7660" y="1135"/>
                </a:lnTo>
                <a:lnTo>
                  <a:pt x="7643" y="1158"/>
                </a:lnTo>
                <a:lnTo>
                  <a:pt x="7628" y="1181"/>
                </a:lnTo>
                <a:lnTo>
                  <a:pt x="7614" y="1205"/>
                </a:lnTo>
                <a:lnTo>
                  <a:pt x="7601" y="1230"/>
                </a:lnTo>
                <a:lnTo>
                  <a:pt x="7590" y="1255"/>
                </a:lnTo>
                <a:lnTo>
                  <a:pt x="7580" y="1281"/>
                </a:lnTo>
                <a:lnTo>
                  <a:pt x="7572" y="1308"/>
                </a:lnTo>
                <a:lnTo>
                  <a:pt x="7564" y="1334"/>
                </a:lnTo>
                <a:lnTo>
                  <a:pt x="7557" y="1361"/>
                </a:lnTo>
                <a:lnTo>
                  <a:pt x="7552" y="1388"/>
                </a:lnTo>
                <a:lnTo>
                  <a:pt x="7547" y="1415"/>
                </a:lnTo>
                <a:lnTo>
                  <a:pt x="7543" y="1441"/>
                </a:lnTo>
                <a:lnTo>
                  <a:pt x="7541" y="1468"/>
                </a:lnTo>
                <a:lnTo>
                  <a:pt x="7539" y="1495"/>
                </a:lnTo>
                <a:lnTo>
                  <a:pt x="7539" y="1522"/>
                </a:lnTo>
                <a:lnTo>
                  <a:pt x="7539" y="2195"/>
                </a:lnTo>
                <a:lnTo>
                  <a:pt x="7539" y="2227"/>
                </a:lnTo>
                <a:lnTo>
                  <a:pt x="7541" y="2259"/>
                </a:lnTo>
                <a:lnTo>
                  <a:pt x="7543" y="2289"/>
                </a:lnTo>
                <a:lnTo>
                  <a:pt x="7547" y="2320"/>
                </a:lnTo>
                <a:lnTo>
                  <a:pt x="7552" y="2351"/>
                </a:lnTo>
                <a:lnTo>
                  <a:pt x="7558" y="2381"/>
                </a:lnTo>
                <a:lnTo>
                  <a:pt x="7565" y="2411"/>
                </a:lnTo>
                <a:lnTo>
                  <a:pt x="7573" y="2440"/>
                </a:lnTo>
                <a:lnTo>
                  <a:pt x="7582" y="2468"/>
                </a:lnTo>
                <a:lnTo>
                  <a:pt x="7593" y="2497"/>
                </a:lnTo>
                <a:lnTo>
                  <a:pt x="7604" y="2524"/>
                </a:lnTo>
                <a:lnTo>
                  <a:pt x="7616" y="2550"/>
                </a:lnTo>
                <a:lnTo>
                  <a:pt x="7631" y="2575"/>
                </a:lnTo>
                <a:lnTo>
                  <a:pt x="7646" y="2599"/>
                </a:lnTo>
                <a:lnTo>
                  <a:pt x="7662" y="2623"/>
                </a:lnTo>
                <a:lnTo>
                  <a:pt x="7679" y="2645"/>
                </a:lnTo>
                <a:lnTo>
                  <a:pt x="7698" y="2667"/>
                </a:lnTo>
                <a:lnTo>
                  <a:pt x="7718" y="2687"/>
                </a:lnTo>
                <a:lnTo>
                  <a:pt x="7740" y="2706"/>
                </a:lnTo>
                <a:lnTo>
                  <a:pt x="7763" y="2724"/>
                </a:lnTo>
                <a:lnTo>
                  <a:pt x="7786" y="2742"/>
                </a:lnTo>
                <a:lnTo>
                  <a:pt x="7812" y="2757"/>
                </a:lnTo>
                <a:lnTo>
                  <a:pt x="7838" y="2772"/>
                </a:lnTo>
                <a:lnTo>
                  <a:pt x="7867" y="2785"/>
                </a:lnTo>
                <a:lnTo>
                  <a:pt x="7881" y="2791"/>
                </a:lnTo>
                <a:lnTo>
                  <a:pt x="7896" y="2797"/>
                </a:lnTo>
                <a:lnTo>
                  <a:pt x="7912" y="2802"/>
                </a:lnTo>
                <a:lnTo>
                  <a:pt x="7927" y="2808"/>
                </a:lnTo>
                <a:lnTo>
                  <a:pt x="7960" y="2817"/>
                </a:lnTo>
                <a:lnTo>
                  <a:pt x="7993" y="2824"/>
                </a:lnTo>
                <a:lnTo>
                  <a:pt x="8029" y="2830"/>
                </a:lnTo>
                <a:lnTo>
                  <a:pt x="8066" y="2833"/>
                </a:lnTo>
                <a:lnTo>
                  <a:pt x="8103" y="2836"/>
                </a:lnTo>
                <a:lnTo>
                  <a:pt x="8143" y="2837"/>
                </a:lnTo>
                <a:lnTo>
                  <a:pt x="8175" y="2836"/>
                </a:lnTo>
                <a:lnTo>
                  <a:pt x="8207" y="2834"/>
                </a:lnTo>
                <a:lnTo>
                  <a:pt x="8239" y="2831"/>
                </a:lnTo>
                <a:lnTo>
                  <a:pt x="8269" y="2826"/>
                </a:lnTo>
                <a:lnTo>
                  <a:pt x="8299" y="2821"/>
                </a:lnTo>
                <a:lnTo>
                  <a:pt x="8328" y="2814"/>
                </a:lnTo>
                <a:lnTo>
                  <a:pt x="8356" y="2805"/>
                </a:lnTo>
                <a:lnTo>
                  <a:pt x="8384" y="2795"/>
                </a:lnTo>
                <a:close/>
                <a:moveTo>
                  <a:pt x="7211" y="1773"/>
                </a:moveTo>
                <a:lnTo>
                  <a:pt x="7220" y="1746"/>
                </a:lnTo>
                <a:lnTo>
                  <a:pt x="7228" y="1716"/>
                </a:lnTo>
                <a:lnTo>
                  <a:pt x="7235" y="1687"/>
                </a:lnTo>
                <a:lnTo>
                  <a:pt x="7241" y="1656"/>
                </a:lnTo>
                <a:lnTo>
                  <a:pt x="7246" y="1625"/>
                </a:lnTo>
                <a:lnTo>
                  <a:pt x="7249" y="1593"/>
                </a:lnTo>
                <a:lnTo>
                  <a:pt x="7251" y="1561"/>
                </a:lnTo>
                <a:lnTo>
                  <a:pt x="7251" y="1527"/>
                </a:lnTo>
                <a:lnTo>
                  <a:pt x="7251" y="1489"/>
                </a:lnTo>
                <a:lnTo>
                  <a:pt x="7249" y="1452"/>
                </a:lnTo>
                <a:lnTo>
                  <a:pt x="7245" y="1417"/>
                </a:lnTo>
                <a:lnTo>
                  <a:pt x="7239" y="1382"/>
                </a:lnTo>
                <a:lnTo>
                  <a:pt x="7233" y="1350"/>
                </a:lnTo>
                <a:lnTo>
                  <a:pt x="7226" y="1318"/>
                </a:lnTo>
                <a:lnTo>
                  <a:pt x="7217" y="1287"/>
                </a:lnTo>
                <a:lnTo>
                  <a:pt x="7207" y="1258"/>
                </a:lnTo>
                <a:lnTo>
                  <a:pt x="7196" y="1231"/>
                </a:lnTo>
                <a:lnTo>
                  <a:pt x="7182" y="1205"/>
                </a:lnTo>
                <a:lnTo>
                  <a:pt x="7168" y="1179"/>
                </a:lnTo>
                <a:lnTo>
                  <a:pt x="7154" y="1156"/>
                </a:lnTo>
                <a:lnTo>
                  <a:pt x="7138" y="1133"/>
                </a:lnTo>
                <a:lnTo>
                  <a:pt x="7120" y="1111"/>
                </a:lnTo>
                <a:lnTo>
                  <a:pt x="7102" y="1092"/>
                </a:lnTo>
                <a:lnTo>
                  <a:pt x="7083" y="1072"/>
                </a:lnTo>
                <a:lnTo>
                  <a:pt x="7062" y="1055"/>
                </a:lnTo>
                <a:lnTo>
                  <a:pt x="7041" y="1038"/>
                </a:lnTo>
                <a:lnTo>
                  <a:pt x="7018" y="1023"/>
                </a:lnTo>
                <a:lnTo>
                  <a:pt x="6995" y="1009"/>
                </a:lnTo>
                <a:lnTo>
                  <a:pt x="6971" y="995"/>
                </a:lnTo>
                <a:lnTo>
                  <a:pt x="6945" y="984"/>
                </a:lnTo>
                <a:lnTo>
                  <a:pt x="6919" y="974"/>
                </a:lnTo>
                <a:lnTo>
                  <a:pt x="6891" y="963"/>
                </a:lnTo>
                <a:lnTo>
                  <a:pt x="6863" y="955"/>
                </a:lnTo>
                <a:lnTo>
                  <a:pt x="6834" y="948"/>
                </a:lnTo>
                <a:lnTo>
                  <a:pt x="6805" y="942"/>
                </a:lnTo>
                <a:lnTo>
                  <a:pt x="6774" y="937"/>
                </a:lnTo>
                <a:lnTo>
                  <a:pt x="6743" y="933"/>
                </a:lnTo>
                <a:lnTo>
                  <a:pt x="6712" y="930"/>
                </a:lnTo>
                <a:lnTo>
                  <a:pt x="6680" y="929"/>
                </a:lnTo>
                <a:lnTo>
                  <a:pt x="6648" y="928"/>
                </a:lnTo>
                <a:lnTo>
                  <a:pt x="6053" y="928"/>
                </a:lnTo>
                <a:lnTo>
                  <a:pt x="6053" y="2821"/>
                </a:lnTo>
                <a:lnTo>
                  <a:pt x="6443" y="2821"/>
                </a:lnTo>
                <a:lnTo>
                  <a:pt x="6443" y="2130"/>
                </a:lnTo>
                <a:lnTo>
                  <a:pt x="6669" y="2130"/>
                </a:lnTo>
                <a:lnTo>
                  <a:pt x="6703" y="2129"/>
                </a:lnTo>
                <a:lnTo>
                  <a:pt x="6735" y="2127"/>
                </a:lnTo>
                <a:lnTo>
                  <a:pt x="6767" y="2124"/>
                </a:lnTo>
                <a:lnTo>
                  <a:pt x="6797" y="2119"/>
                </a:lnTo>
                <a:lnTo>
                  <a:pt x="6827" y="2113"/>
                </a:lnTo>
                <a:lnTo>
                  <a:pt x="6857" y="2105"/>
                </a:lnTo>
                <a:lnTo>
                  <a:pt x="6884" y="2096"/>
                </a:lnTo>
                <a:lnTo>
                  <a:pt x="6912" y="2086"/>
                </a:lnTo>
                <a:lnTo>
                  <a:pt x="6938" y="2075"/>
                </a:lnTo>
                <a:lnTo>
                  <a:pt x="6963" y="2062"/>
                </a:lnTo>
                <a:lnTo>
                  <a:pt x="6988" y="2049"/>
                </a:lnTo>
                <a:lnTo>
                  <a:pt x="7011" y="2035"/>
                </a:lnTo>
                <a:lnTo>
                  <a:pt x="7034" y="2018"/>
                </a:lnTo>
                <a:lnTo>
                  <a:pt x="7055" y="2002"/>
                </a:lnTo>
                <a:lnTo>
                  <a:pt x="7076" y="1984"/>
                </a:lnTo>
                <a:lnTo>
                  <a:pt x="7096" y="1965"/>
                </a:lnTo>
                <a:lnTo>
                  <a:pt x="7113" y="1944"/>
                </a:lnTo>
                <a:lnTo>
                  <a:pt x="7131" y="1923"/>
                </a:lnTo>
                <a:lnTo>
                  <a:pt x="7147" y="1901"/>
                </a:lnTo>
                <a:lnTo>
                  <a:pt x="7161" y="1877"/>
                </a:lnTo>
                <a:lnTo>
                  <a:pt x="7175" y="1853"/>
                </a:lnTo>
                <a:lnTo>
                  <a:pt x="7189" y="1827"/>
                </a:lnTo>
                <a:lnTo>
                  <a:pt x="7200" y="1801"/>
                </a:lnTo>
                <a:lnTo>
                  <a:pt x="7211" y="17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175408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Изображение и подпись">
    <p:bg>
      <p:bgPr>
        <a:solidFill>
          <a:schemeClr val="accent5"/>
        </a:solidFill>
        <a:effectLst/>
      </p:bgPr>
    </p:bg>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599440" y="975360"/>
            <a:ext cx="11003280" cy="5405120"/>
          </a:xfrm>
          <a:prstGeom prst="rect">
            <a:avLst/>
          </a:prstGeom>
        </p:spPr>
        <p:txBody>
          <a:bodyPr/>
          <a:lstStyle>
            <a:lvl1pPr>
              <a:defRPr>
                <a:solidFill>
                  <a:schemeClr val="bg1"/>
                </a:solidFill>
              </a:defRPr>
            </a:lvl1pPr>
          </a:lstStyle>
          <a:p>
            <a:r>
              <a:rPr lang="ru-RU"/>
              <a:t>Вставка рисунка</a:t>
            </a:r>
          </a:p>
        </p:txBody>
      </p:sp>
      <p:sp>
        <p:nvSpPr>
          <p:cNvPr id="2" name="Заголовок 1"/>
          <p:cNvSpPr>
            <a:spLocks noGrp="1"/>
          </p:cNvSpPr>
          <p:nvPr>
            <p:ph type="title" hasCustomPrompt="1"/>
          </p:nvPr>
        </p:nvSpPr>
        <p:spPr/>
        <p:txBody>
          <a:bodyPr/>
          <a:lstStyle>
            <a:lvl1pPr>
              <a:defRPr>
                <a:solidFill>
                  <a:schemeClr val="bg1"/>
                </a:solidFill>
              </a:defRPr>
            </a:lvl1pPr>
          </a:lstStyle>
          <a:p>
            <a:r>
              <a:rPr lang="ru-RU" dirty="0"/>
              <a:t>ОБРАЗЕЦ ЗАГОЛОВКА</a:t>
            </a:r>
          </a:p>
        </p:txBody>
      </p:sp>
      <p:sp>
        <p:nvSpPr>
          <p:cNvPr id="22" name="Freeform 5"/>
          <p:cNvSpPr>
            <a:spLocks noChangeAspect="1" noEditPoints="1"/>
          </p:cNvSpPr>
          <p:nvPr userDrawn="1"/>
        </p:nvSpPr>
        <p:spPr bwMode="auto">
          <a:xfrm>
            <a:off x="601442" y="353437"/>
            <a:ext cx="1140585" cy="362202"/>
          </a:xfrm>
          <a:custGeom>
            <a:avLst/>
            <a:gdLst>
              <a:gd name="T0" fmla="*/ 6858 w 16296"/>
              <a:gd name="T1" fmla="*/ 1427 h 5166"/>
              <a:gd name="T2" fmla="*/ 11745 w 16296"/>
              <a:gd name="T3" fmla="*/ 4824 h 5166"/>
              <a:gd name="T4" fmla="*/ 11250 w 16296"/>
              <a:gd name="T5" fmla="*/ 4877 h 5166"/>
              <a:gd name="T6" fmla="*/ 11160 w 16296"/>
              <a:gd name="T7" fmla="*/ 3906 h 5166"/>
              <a:gd name="T8" fmla="*/ 11665 w 16296"/>
              <a:gd name="T9" fmla="*/ 3788 h 5166"/>
              <a:gd name="T10" fmla="*/ 11521 w 16296"/>
              <a:gd name="T11" fmla="*/ 3932 h 5166"/>
              <a:gd name="T12" fmla="*/ 11356 w 16296"/>
              <a:gd name="T13" fmla="*/ 4712 h 5166"/>
              <a:gd name="T14" fmla="*/ 10719 w 16296"/>
              <a:gd name="T15" fmla="*/ 4041 h 5166"/>
              <a:gd name="T16" fmla="*/ 10401 w 16296"/>
              <a:gd name="T17" fmla="*/ 4056 h 5166"/>
              <a:gd name="T18" fmla="*/ 10550 w 16296"/>
              <a:gd name="T19" fmla="*/ 3739 h 5166"/>
              <a:gd name="T20" fmla="*/ 10915 w 16296"/>
              <a:gd name="T21" fmla="*/ 4618 h 5166"/>
              <a:gd name="T22" fmla="*/ 10495 w 16296"/>
              <a:gd name="T23" fmla="*/ 4937 h 5166"/>
              <a:gd name="T24" fmla="*/ 10419 w 16296"/>
              <a:gd name="T25" fmla="*/ 4673 h 5166"/>
              <a:gd name="T26" fmla="*/ 10721 w 16296"/>
              <a:gd name="T27" fmla="*/ 4613 h 5166"/>
              <a:gd name="T28" fmla="*/ 8472 w 16296"/>
              <a:gd name="T29" fmla="*/ 4203 h 5166"/>
              <a:gd name="T30" fmla="*/ 8662 w 16296"/>
              <a:gd name="T31" fmla="*/ 4386 h 5166"/>
              <a:gd name="T32" fmla="*/ 8070 w 16296"/>
              <a:gd name="T33" fmla="*/ 4931 h 5166"/>
              <a:gd name="T34" fmla="*/ 7550 w 16296"/>
              <a:gd name="T35" fmla="*/ 4941 h 5166"/>
              <a:gd name="T36" fmla="*/ 7190 w 16296"/>
              <a:gd name="T37" fmla="*/ 4105 h 5166"/>
              <a:gd name="T38" fmla="*/ 7567 w 16296"/>
              <a:gd name="T39" fmla="*/ 3739 h 5166"/>
              <a:gd name="T40" fmla="*/ 7710 w 16296"/>
              <a:gd name="T41" fmla="*/ 4050 h 5166"/>
              <a:gd name="T42" fmla="*/ 7385 w 16296"/>
              <a:gd name="T43" fmla="*/ 4067 h 5166"/>
              <a:gd name="T44" fmla="*/ 7692 w 16296"/>
              <a:gd name="T45" fmla="*/ 4676 h 5166"/>
              <a:gd name="T46" fmla="*/ 6822 w 16296"/>
              <a:gd name="T47" fmla="*/ 4279 h 5166"/>
              <a:gd name="T48" fmla="*/ 6344 w 16296"/>
              <a:gd name="T49" fmla="*/ 4016 h 5166"/>
              <a:gd name="T50" fmla="*/ 6317 w 16296"/>
              <a:gd name="T51" fmla="*/ 4609 h 5166"/>
              <a:gd name="T52" fmla="*/ 6095 w 16296"/>
              <a:gd name="T53" fmla="*/ 4607 h 5166"/>
              <a:gd name="T54" fmla="*/ 6205 w 16296"/>
              <a:gd name="T55" fmla="*/ 3895 h 5166"/>
              <a:gd name="T56" fmla="*/ 6957 w 16296"/>
              <a:gd name="T57" fmla="*/ 4017 h 5166"/>
              <a:gd name="T58" fmla="*/ 6880 w 16296"/>
              <a:gd name="T59" fmla="*/ 4735 h 5166"/>
              <a:gd name="T60" fmla="*/ 4461 w 16296"/>
              <a:gd name="T61" fmla="*/ 847 h 5166"/>
              <a:gd name="T62" fmla="*/ 3085 w 16296"/>
              <a:gd name="T63" fmla="*/ 877 h 5166"/>
              <a:gd name="T64" fmla="*/ 12 w 16296"/>
              <a:gd name="T65" fmla="*/ 2331 h 5166"/>
              <a:gd name="T66" fmla="*/ 5117 w 16296"/>
              <a:gd name="T67" fmla="*/ 2734 h 5166"/>
              <a:gd name="T68" fmla="*/ 4708 w 16296"/>
              <a:gd name="T69" fmla="*/ 1171 h 5166"/>
              <a:gd name="T70" fmla="*/ 826 w 16296"/>
              <a:gd name="T71" fmla="*/ 680 h 5166"/>
              <a:gd name="T72" fmla="*/ 4555 w 16296"/>
              <a:gd name="T73" fmla="*/ 4203 h 5166"/>
              <a:gd name="T74" fmla="*/ 355 w 16296"/>
              <a:gd name="T75" fmla="*/ 3894 h 5166"/>
              <a:gd name="T76" fmla="*/ 1816 w 16296"/>
              <a:gd name="T77" fmla="*/ 5055 h 5166"/>
              <a:gd name="T78" fmla="*/ 3078 w 16296"/>
              <a:gd name="T79" fmla="*/ 1554 h 5166"/>
              <a:gd name="T80" fmla="*/ 13290 w 16296"/>
              <a:gd name="T81" fmla="*/ 928 h 5166"/>
              <a:gd name="T82" fmla="*/ 11372 w 16296"/>
              <a:gd name="T83" fmla="*/ 1341 h 5166"/>
              <a:gd name="T84" fmla="*/ 11564 w 16296"/>
              <a:gd name="T85" fmla="*/ 1000 h 5166"/>
              <a:gd name="T86" fmla="*/ 10756 w 16296"/>
              <a:gd name="T87" fmla="*/ 1135 h 5166"/>
              <a:gd name="T88" fmla="*/ 10794 w 16296"/>
              <a:gd name="T89" fmla="*/ 2667 h 5166"/>
              <a:gd name="T90" fmla="*/ 11625 w 16296"/>
              <a:gd name="T91" fmla="*/ 2712 h 5166"/>
              <a:gd name="T92" fmla="*/ 11238 w 16296"/>
              <a:gd name="T93" fmla="*/ 2456 h 5166"/>
              <a:gd name="T94" fmla="*/ 9316 w 16296"/>
              <a:gd name="T95" fmla="*/ 2706 h 5166"/>
              <a:gd name="T96" fmla="*/ 10144 w 16296"/>
              <a:gd name="T97" fmla="*/ 2679 h 5166"/>
              <a:gd name="T98" fmla="*/ 9691 w 16296"/>
              <a:gd name="T99" fmla="*/ 2455 h 5166"/>
              <a:gd name="T100" fmla="*/ 9568 w 16296"/>
              <a:gd name="T101" fmla="*/ 1353 h 5166"/>
              <a:gd name="T102" fmla="*/ 9936 w 16296"/>
              <a:gd name="T103" fmla="*/ 1486 h 5166"/>
              <a:gd name="T104" fmla="*/ 9751 w 16296"/>
              <a:gd name="T105" fmla="*/ 916 h 5166"/>
              <a:gd name="T106" fmla="*/ 9126 w 16296"/>
              <a:gd name="T107" fmla="*/ 1415 h 5166"/>
              <a:gd name="T108" fmla="*/ 7991 w 16296"/>
              <a:gd name="T109" fmla="*/ 1353 h 5166"/>
              <a:gd name="T110" fmla="*/ 8343 w 16296"/>
              <a:gd name="T111" fmla="*/ 1460 h 5166"/>
              <a:gd name="T112" fmla="*/ 8054 w 16296"/>
              <a:gd name="T113" fmla="*/ 2443 h 5166"/>
              <a:gd name="T114" fmla="*/ 8685 w 16296"/>
              <a:gd name="T115" fmla="*/ 2507 h 5166"/>
              <a:gd name="T116" fmla="*/ 8437 w 16296"/>
              <a:gd name="T117" fmla="*/ 982 h 5166"/>
              <a:gd name="T118" fmla="*/ 7614 w 16296"/>
              <a:gd name="T119" fmla="*/ 1205 h 5166"/>
              <a:gd name="T120" fmla="*/ 7763 w 16296"/>
              <a:gd name="T121" fmla="*/ 2724 h 5166"/>
              <a:gd name="T122" fmla="*/ 7249 w 16296"/>
              <a:gd name="T123" fmla="*/ 1452 h 5166"/>
              <a:gd name="T124" fmla="*/ 6443 w 16296"/>
              <a:gd name="T125" fmla="*/ 2821 h 5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96" h="5166">
                <a:moveTo>
                  <a:pt x="6803" y="1709"/>
                </a:moveTo>
                <a:lnTo>
                  <a:pt x="6786" y="1721"/>
                </a:lnTo>
                <a:lnTo>
                  <a:pt x="6769" y="1732"/>
                </a:lnTo>
                <a:lnTo>
                  <a:pt x="6751" y="1742"/>
                </a:lnTo>
                <a:lnTo>
                  <a:pt x="6731" y="1750"/>
                </a:lnTo>
                <a:lnTo>
                  <a:pt x="6712" y="1755"/>
                </a:lnTo>
                <a:lnTo>
                  <a:pt x="6693" y="1759"/>
                </a:lnTo>
                <a:lnTo>
                  <a:pt x="6672" y="1762"/>
                </a:lnTo>
                <a:lnTo>
                  <a:pt x="6651" y="1762"/>
                </a:lnTo>
                <a:lnTo>
                  <a:pt x="6443" y="1762"/>
                </a:lnTo>
                <a:lnTo>
                  <a:pt x="6443" y="1292"/>
                </a:lnTo>
                <a:lnTo>
                  <a:pt x="6648" y="1292"/>
                </a:lnTo>
                <a:lnTo>
                  <a:pt x="6672" y="1293"/>
                </a:lnTo>
                <a:lnTo>
                  <a:pt x="6697" y="1295"/>
                </a:lnTo>
                <a:lnTo>
                  <a:pt x="6719" y="1299"/>
                </a:lnTo>
                <a:lnTo>
                  <a:pt x="6739" y="1306"/>
                </a:lnTo>
                <a:lnTo>
                  <a:pt x="6750" y="1310"/>
                </a:lnTo>
                <a:lnTo>
                  <a:pt x="6759" y="1313"/>
                </a:lnTo>
                <a:lnTo>
                  <a:pt x="6768" y="1318"/>
                </a:lnTo>
                <a:lnTo>
                  <a:pt x="6777" y="1322"/>
                </a:lnTo>
                <a:lnTo>
                  <a:pt x="6786" y="1327"/>
                </a:lnTo>
                <a:lnTo>
                  <a:pt x="6794" y="1333"/>
                </a:lnTo>
                <a:lnTo>
                  <a:pt x="6802" y="1340"/>
                </a:lnTo>
                <a:lnTo>
                  <a:pt x="6810" y="1346"/>
                </a:lnTo>
                <a:lnTo>
                  <a:pt x="6817" y="1353"/>
                </a:lnTo>
                <a:lnTo>
                  <a:pt x="6823" y="1360"/>
                </a:lnTo>
                <a:lnTo>
                  <a:pt x="6830" y="1368"/>
                </a:lnTo>
                <a:lnTo>
                  <a:pt x="6835" y="1377"/>
                </a:lnTo>
                <a:lnTo>
                  <a:pt x="6840" y="1386"/>
                </a:lnTo>
                <a:lnTo>
                  <a:pt x="6845" y="1395"/>
                </a:lnTo>
                <a:lnTo>
                  <a:pt x="6849" y="1405"/>
                </a:lnTo>
                <a:lnTo>
                  <a:pt x="6853" y="1417"/>
                </a:lnTo>
                <a:lnTo>
                  <a:pt x="6858" y="1427"/>
                </a:lnTo>
                <a:lnTo>
                  <a:pt x="6861" y="1439"/>
                </a:lnTo>
                <a:lnTo>
                  <a:pt x="6863" y="1452"/>
                </a:lnTo>
                <a:lnTo>
                  <a:pt x="6865" y="1464"/>
                </a:lnTo>
                <a:lnTo>
                  <a:pt x="6868" y="1492"/>
                </a:lnTo>
                <a:lnTo>
                  <a:pt x="6869" y="1522"/>
                </a:lnTo>
                <a:lnTo>
                  <a:pt x="6869" y="1538"/>
                </a:lnTo>
                <a:lnTo>
                  <a:pt x="6868" y="1553"/>
                </a:lnTo>
                <a:lnTo>
                  <a:pt x="6867" y="1569"/>
                </a:lnTo>
                <a:lnTo>
                  <a:pt x="6865" y="1583"/>
                </a:lnTo>
                <a:lnTo>
                  <a:pt x="6863" y="1597"/>
                </a:lnTo>
                <a:lnTo>
                  <a:pt x="6860" y="1610"/>
                </a:lnTo>
                <a:lnTo>
                  <a:pt x="6857" y="1622"/>
                </a:lnTo>
                <a:lnTo>
                  <a:pt x="6852" y="1635"/>
                </a:lnTo>
                <a:lnTo>
                  <a:pt x="6848" y="1646"/>
                </a:lnTo>
                <a:lnTo>
                  <a:pt x="6843" y="1656"/>
                </a:lnTo>
                <a:lnTo>
                  <a:pt x="6837" y="1666"/>
                </a:lnTo>
                <a:lnTo>
                  <a:pt x="6832" y="1677"/>
                </a:lnTo>
                <a:lnTo>
                  <a:pt x="6825" y="1685"/>
                </a:lnTo>
                <a:lnTo>
                  <a:pt x="6818" y="1693"/>
                </a:lnTo>
                <a:lnTo>
                  <a:pt x="6811" y="1701"/>
                </a:lnTo>
                <a:lnTo>
                  <a:pt x="6803" y="1709"/>
                </a:lnTo>
                <a:close/>
                <a:moveTo>
                  <a:pt x="11816" y="4679"/>
                </a:moveTo>
                <a:lnTo>
                  <a:pt x="11812" y="4694"/>
                </a:lnTo>
                <a:lnTo>
                  <a:pt x="11807" y="4710"/>
                </a:lnTo>
                <a:lnTo>
                  <a:pt x="11802" y="4724"/>
                </a:lnTo>
                <a:lnTo>
                  <a:pt x="11797" y="4737"/>
                </a:lnTo>
                <a:lnTo>
                  <a:pt x="11791" y="4752"/>
                </a:lnTo>
                <a:lnTo>
                  <a:pt x="11785" y="4764"/>
                </a:lnTo>
                <a:lnTo>
                  <a:pt x="11778" y="4777"/>
                </a:lnTo>
                <a:lnTo>
                  <a:pt x="11771" y="4790"/>
                </a:lnTo>
                <a:lnTo>
                  <a:pt x="11763" y="4801"/>
                </a:lnTo>
                <a:lnTo>
                  <a:pt x="11755" y="4812"/>
                </a:lnTo>
                <a:lnTo>
                  <a:pt x="11745" y="4824"/>
                </a:lnTo>
                <a:lnTo>
                  <a:pt x="11736" y="4834"/>
                </a:lnTo>
                <a:lnTo>
                  <a:pt x="11727" y="4844"/>
                </a:lnTo>
                <a:lnTo>
                  <a:pt x="11717" y="4854"/>
                </a:lnTo>
                <a:lnTo>
                  <a:pt x="11706" y="4864"/>
                </a:lnTo>
                <a:lnTo>
                  <a:pt x="11694" y="4872"/>
                </a:lnTo>
                <a:lnTo>
                  <a:pt x="11682" y="4880"/>
                </a:lnTo>
                <a:lnTo>
                  <a:pt x="11670" y="4888"/>
                </a:lnTo>
                <a:lnTo>
                  <a:pt x="11658" y="4896"/>
                </a:lnTo>
                <a:lnTo>
                  <a:pt x="11646" y="4902"/>
                </a:lnTo>
                <a:lnTo>
                  <a:pt x="11632" y="4908"/>
                </a:lnTo>
                <a:lnTo>
                  <a:pt x="11619" y="4914"/>
                </a:lnTo>
                <a:lnTo>
                  <a:pt x="11606" y="4919"/>
                </a:lnTo>
                <a:lnTo>
                  <a:pt x="11592" y="4923"/>
                </a:lnTo>
                <a:lnTo>
                  <a:pt x="11577" y="4927"/>
                </a:lnTo>
                <a:lnTo>
                  <a:pt x="11563" y="4932"/>
                </a:lnTo>
                <a:lnTo>
                  <a:pt x="11549" y="4934"/>
                </a:lnTo>
                <a:lnTo>
                  <a:pt x="11533" y="4937"/>
                </a:lnTo>
                <a:lnTo>
                  <a:pt x="11518" y="4939"/>
                </a:lnTo>
                <a:lnTo>
                  <a:pt x="11503" y="4940"/>
                </a:lnTo>
                <a:lnTo>
                  <a:pt x="11487" y="4941"/>
                </a:lnTo>
                <a:lnTo>
                  <a:pt x="11470" y="4941"/>
                </a:lnTo>
                <a:lnTo>
                  <a:pt x="11448" y="4941"/>
                </a:lnTo>
                <a:lnTo>
                  <a:pt x="11427" y="4939"/>
                </a:lnTo>
                <a:lnTo>
                  <a:pt x="11405" y="4937"/>
                </a:lnTo>
                <a:lnTo>
                  <a:pt x="11385" y="4934"/>
                </a:lnTo>
                <a:lnTo>
                  <a:pt x="11365" y="4930"/>
                </a:lnTo>
                <a:lnTo>
                  <a:pt x="11347" y="4924"/>
                </a:lnTo>
                <a:lnTo>
                  <a:pt x="11329" y="4919"/>
                </a:lnTo>
                <a:lnTo>
                  <a:pt x="11311" y="4912"/>
                </a:lnTo>
                <a:lnTo>
                  <a:pt x="11295" y="4905"/>
                </a:lnTo>
                <a:lnTo>
                  <a:pt x="11280" y="4897"/>
                </a:lnTo>
                <a:lnTo>
                  <a:pt x="11265" y="4887"/>
                </a:lnTo>
                <a:lnTo>
                  <a:pt x="11250" y="4877"/>
                </a:lnTo>
                <a:lnTo>
                  <a:pt x="11236" y="4867"/>
                </a:lnTo>
                <a:lnTo>
                  <a:pt x="11223" y="4857"/>
                </a:lnTo>
                <a:lnTo>
                  <a:pt x="11211" y="4844"/>
                </a:lnTo>
                <a:lnTo>
                  <a:pt x="11199" y="4832"/>
                </a:lnTo>
                <a:lnTo>
                  <a:pt x="11188" y="4820"/>
                </a:lnTo>
                <a:lnTo>
                  <a:pt x="11178" y="4805"/>
                </a:lnTo>
                <a:lnTo>
                  <a:pt x="11168" y="4792"/>
                </a:lnTo>
                <a:lnTo>
                  <a:pt x="11160" y="4776"/>
                </a:lnTo>
                <a:lnTo>
                  <a:pt x="11152" y="4761"/>
                </a:lnTo>
                <a:lnTo>
                  <a:pt x="11144" y="4746"/>
                </a:lnTo>
                <a:lnTo>
                  <a:pt x="11137" y="4729"/>
                </a:lnTo>
                <a:lnTo>
                  <a:pt x="11132" y="4713"/>
                </a:lnTo>
                <a:lnTo>
                  <a:pt x="11126" y="4695"/>
                </a:lnTo>
                <a:lnTo>
                  <a:pt x="11122" y="4678"/>
                </a:lnTo>
                <a:lnTo>
                  <a:pt x="11118" y="4659"/>
                </a:lnTo>
                <a:lnTo>
                  <a:pt x="11115" y="4641"/>
                </a:lnTo>
                <a:lnTo>
                  <a:pt x="11113" y="4622"/>
                </a:lnTo>
                <a:lnTo>
                  <a:pt x="11111" y="4603"/>
                </a:lnTo>
                <a:lnTo>
                  <a:pt x="11110" y="4583"/>
                </a:lnTo>
                <a:lnTo>
                  <a:pt x="11110" y="4564"/>
                </a:lnTo>
                <a:lnTo>
                  <a:pt x="11110" y="4105"/>
                </a:lnTo>
                <a:lnTo>
                  <a:pt x="11110" y="4088"/>
                </a:lnTo>
                <a:lnTo>
                  <a:pt x="11111" y="4070"/>
                </a:lnTo>
                <a:lnTo>
                  <a:pt x="11113" y="4053"/>
                </a:lnTo>
                <a:lnTo>
                  <a:pt x="11115" y="4036"/>
                </a:lnTo>
                <a:lnTo>
                  <a:pt x="11118" y="4019"/>
                </a:lnTo>
                <a:lnTo>
                  <a:pt x="11122" y="4002"/>
                </a:lnTo>
                <a:lnTo>
                  <a:pt x="11126" y="3985"/>
                </a:lnTo>
                <a:lnTo>
                  <a:pt x="11132" y="3968"/>
                </a:lnTo>
                <a:lnTo>
                  <a:pt x="11137" y="3952"/>
                </a:lnTo>
                <a:lnTo>
                  <a:pt x="11144" y="3936"/>
                </a:lnTo>
                <a:lnTo>
                  <a:pt x="11152" y="3921"/>
                </a:lnTo>
                <a:lnTo>
                  <a:pt x="11160" y="3906"/>
                </a:lnTo>
                <a:lnTo>
                  <a:pt x="11168" y="3891"/>
                </a:lnTo>
                <a:lnTo>
                  <a:pt x="11177" y="3878"/>
                </a:lnTo>
                <a:lnTo>
                  <a:pt x="11187" y="3864"/>
                </a:lnTo>
                <a:lnTo>
                  <a:pt x="11198" y="3851"/>
                </a:lnTo>
                <a:lnTo>
                  <a:pt x="11210" y="3839"/>
                </a:lnTo>
                <a:lnTo>
                  <a:pt x="11222" y="3827"/>
                </a:lnTo>
                <a:lnTo>
                  <a:pt x="11235" y="3816"/>
                </a:lnTo>
                <a:lnTo>
                  <a:pt x="11248" y="3806"/>
                </a:lnTo>
                <a:lnTo>
                  <a:pt x="11263" y="3796"/>
                </a:lnTo>
                <a:lnTo>
                  <a:pt x="11278" y="3786"/>
                </a:lnTo>
                <a:lnTo>
                  <a:pt x="11294" y="3778"/>
                </a:lnTo>
                <a:lnTo>
                  <a:pt x="11310" y="3770"/>
                </a:lnTo>
                <a:lnTo>
                  <a:pt x="11328" y="3763"/>
                </a:lnTo>
                <a:lnTo>
                  <a:pt x="11345" y="3757"/>
                </a:lnTo>
                <a:lnTo>
                  <a:pt x="11364" y="3751"/>
                </a:lnTo>
                <a:lnTo>
                  <a:pt x="11384" y="3746"/>
                </a:lnTo>
                <a:lnTo>
                  <a:pt x="11404" y="3743"/>
                </a:lnTo>
                <a:lnTo>
                  <a:pt x="11426" y="3741"/>
                </a:lnTo>
                <a:lnTo>
                  <a:pt x="11448" y="3739"/>
                </a:lnTo>
                <a:lnTo>
                  <a:pt x="11470" y="3739"/>
                </a:lnTo>
                <a:lnTo>
                  <a:pt x="11488" y="3739"/>
                </a:lnTo>
                <a:lnTo>
                  <a:pt x="11505" y="3740"/>
                </a:lnTo>
                <a:lnTo>
                  <a:pt x="11521" y="3742"/>
                </a:lnTo>
                <a:lnTo>
                  <a:pt x="11538" y="3744"/>
                </a:lnTo>
                <a:lnTo>
                  <a:pt x="11554" y="3746"/>
                </a:lnTo>
                <a:lnTo>
                  <a:pt x="11569" y="3749"/>
                </a:lnTo>
                <a:lnTo>
                  <a:pt x="11583" y="3753"/>
                </a:lnTo>
                <a:lnTo>
                  <a:pt x="11599" y="3758"/>
                </a:lnTo>
                <a:lnTo>
                  <a:pt x="11613" y="3763"/>
                </a:lnTo>
                <a:lnTo>
                  <a:pt x="11626" y="3768"/>
                </a:lnTo>
                <a:lnTo>
                  <a:pt x="11639" y="3774"/>
                </a:lnTo>
                <a:lnTo>
                  <a:pt x="11653" y="3781"/>
                </a:lnTo>
                <a:lnTo>
                  <a:pt x="11665" y="3788"/>
                </a:lnTo>
                <a:lnTo>
                  <a:pt x="11677" y="3797"/>
                </a:lnTo>
                <a:lnTo>
                  <a:pt x="11688" y="3805"/>
                </a:lnTo>
                <a:lnTo>
                  <a:pt x="11701" y="3814"/>
                </a:lnTo>
                <a:lnTo>
                  <a:pt x="11711" y="3823"/>
                </a:lnTo>
                <a:lnTo>
                  <a:pt x="11721" y="3834"/>
                </a:lnTo>
                <a:lnTo>
                  <a:pt x="11731" y="3843"/>
                </a:lnTo>
                <a:lnTo>
                  <a:pt x="11740" y="3853"/>
                </a:lnTo>
                <a:lnTo>
                  <a:pt x="11749" y="3864"/>
                </a:lnTo>
                <a:lnTo>
                  <a:pt x="11758" y="3875"/>
                </a:lnTo>
                <a:lnTo>
                  <a:pt x="11766" y="3886"/>
                </a:lnTo>
                <a:lnTo>
                  <a:pt x="11774" y="3898"/>
                </a:lnTo>
                <a:lnTo>
                  <a:pt x="11781" y="3910"/>
                </a:lnTo>
                <a:lnTo>
                  <a:pt x="11787" y="3922"/>
                </a:lnTo>
                <a:lnTo>
                  <a:pt x="11793" y="3934"/>
                </a:lnTo>
                <a:lnTo>
                  <a:pt x="11799" y="3947"/>
                </a:lnTo>
                <a:lnTo>
                  <a:pt x="11804" y="3960"/>
                </a:lnTo>
                <a:lnTo>
                  <a:pt x="11810" y="3973"/>
                </a:lnTo>
                <a:lnTo>
                  <a:pt x="11814" y="3987"/>
                </a:lnTo>
                <a:lnTo>
                  <a:pt x="11817" y="4001"/>
                </a:lnTo>
                <a:lnTo>
                  <a:pt x="11633" y="4062"/>
                </a:lnTo>
                <a:lnTo>
                  <a:pt x="11630" y="4050"/>
                </a:lnTo>
                <a:lnTo>
                  <a:pt x="11627" y="4037"/>
                </a:lnTo>
                <a:lnTo>
                  <a:pt x="11622" y="4025"/>
                </a:lnTo>
                <a:lnTo>
                  <a:pt x="11617" y="4013"/>
                </a:lnTo>
                <a:lnTo>
                  <a:pt x="11610" y="4001"/>
                </a:lnTo>
                <a:lnTo>
                  <a:pt x="11603" y="3990"/>
                </a:lnTo>
                <a:lnTo>
                  <a:pt x="11595" y="3980"/>
                </a:lnTo>
                <a:lnTo>
                  <a:pt x="11584" y="3969"/>
                </a:lnTo>
                <a:lnTo>
                  <a:pt x="11574" y="3960"/>
                </a:lnTo>
                <a:lnTo>
                  <a:pt x="11562" y="3952"/>
                </a:lnTo>
                <a:lnTo>
                  <a:pt x="11550" y="3945"/>
                </a:lnTo>
                <a:lnTo>
                  <a:pt x="11536" y="3938"/>
                </a:lnTo>
                <a:lnTo>
                  <a:pt x="11521" y="3932"/>
                </a:lnTo>
                <a:lnTo>
                  <a:pt x="11505" y="3929"/>
                </a:lnTo>
                <a:lnTo>
                  <a:pt x="11489" y="3927"/>
                </a:lnTo>
                <a:lnTo>
                  <a:pt x="11470" y="3926"/>
                </a:lnTo>
                <a:lnTo>
                  <a:pt x="11459" y="3926"/>
                </a:lnTo>
                <a:lnTo>
                  <a:pt x="11449" y="3927"/>
                </a:lnTo>
                <a:lnTo>
                  <a:pt x="11439" y="3928"/>
                </a:lnTo>
                <a:lnTo>
                  <a:pt x="11430" y="3930"/>
                </a:lnTo>
                <a:lnTo>
                  <a:pt x="11420" y="3932"/>
                </a:lnTo>
                <a:lnTo>
                  <a:pt x="11411" y="3934"/>
                </a:lnTo>
                <a:lnTo>
                  <a:pt x="11403" y="3937"/>
                </a:lnTo>
                <a:lnTo>
                  <a:pt x="11395" y="3942"/>
                </a:lnTo>
                <a:lnTo>
                  <a:pt x="11381" y="3950"/>
                </a:lnTo>
                <a:lnTo>
                  <a:pt x="11366" y="3959"/>
                </a:lnTo>
                <a:lnTo>
                  <a:pt x="11354" y="3969"/>
                </a:lnTo>
                <a:lnTo>
                  <a:pt x="11344" y="3982"/>
                </a:lnTo>
                <a:lnTo>
                  <a:pt x="11335" y="3994"/>
                </a:lnTo>
                <a:lnTo>
                  <a:pt x="11326" y="4007"/>
                </a:lnTo>
                <a:lnTo>
                  <a:pt x="11320" y="4022"/>
                </a:lnTo>
                <a:lnTo>
                  <a:pt x="11313" y="4036"/>
                </a:lnTo>
                <a:lnTo>
                  <a:pt x="11309" y="4052"/>
                </a:lnTo>
                <a:lnTo>
                  <a:pt x="11306" y="4067"/>
                </a:lnTo>
                <a:lnTo>
                  <a:pt x="11304" y="4082"/>
                </a:lnTo>
                <a:lnTo>
                  <a:pt x="11303" y="4098"/>
                </a:lnTo>
                <a:lnTo>
                  <a:pt x="11303" y="4569"/>
                </a:lnTo>
                <a:lnTo>
                  <a:pt x="11304" y="4587"/>
                </a:lnTo>
                <a:lnTo>
                  <a:pt x="11306" y="4606"/>
                </a:lnTo>
                <a:lnTo>
                  <a:pt x="11309" y="4623"/>
                </a:lnTo>
                <a:lnTo>
                  <a:pt x="11313" y="4640"/>
                </a:lnTo>
                <a:lnTo>
                  <a:pt x="11320" y="4656"/>
                </a:lnTo>
                <a:lnTo>
                  <a:pt x="11327" y="4672"/>
                </a:lnTo>
                <a:lnTo>
                  <a:pt x="11335" y="4686"/>
                </a:lnTo>
                <a:lnTo>
                  <a:pt x="11345" y="4699"/>
                </a:lnTo>
                <a:lnTo>
                  <a:pt x="11356" y="4712"/>
                </a:lnTo>
                <a:lnTo>
                  <a:pt x="11368" y="4722"/>
                </a:lnTo>
                <a:lnTo>
                  <a:pt x="11382" y="4731"/>
                </a:lnTo>
                <a:lnTo>
                  <a:pt x="11397" y="4739"/>
                </a:lnTo>
                <a:lnTo>
                  <a:pt x="11405" y="4742"/>
                </a:lnTo>
                <a:lnTo>
                  <a:pt x="11413" y="4746"/>
                </a:lnTo>
                <a:lnTo>
                  <a:pt x="11421" y="4749"/>
                </a:lnTo>
                <a:lnTo>
                  <a:pt x="11431" y="4751"/>
                </a:lnTo>
                <a:lnTo>
                  <a:pt x="11450" y="4753"/>
                </a:lnTo>
                <a:lnTo>
                  <a:pt x="11470" y="4754"/>
                </a:lnTo>
                <a:lnTo>
                  <a:pt x="11486" y="4754"/>
                </a:lnTo>
                <a:lnTo>
                  <a:pt x="11500" y="4752"/>
                </a:lnTo>
                <a:lnTo>
                  <a:pt x="11514" y="4749"/>
                </a:lnTo>
                <a:lnTo>
                  <a:pt x="11527" y="4744"/>
                </a:lnTo>
                <a:lnTo>
                  <a:pt x="11541" y="4740"/>
                </a:lnTo>
                <a:lnTo>
                  <a:pt x="11553" y="4734"/>
                </a:lnTo>
                <a:lnTo>
                  <a:pt x="11565" y="4727"/>
                </a:lnTo>
                <a:lnTo>
                  <a:pt x="11576" y="4718"/>
                </a:lnTo>
                <a:lnTo>
                  <a:pt x="11586" y="4709"/>
                </a:lnTo>
                <a:lnTo>
                  <a:pt x="11597" y="4698"/>
                </a:lnTo>
                <a:lnTo>
                  <a:pt x="11605" y="4688"/>
                </a:lnTo>
                <a:lnTo>
                  <a:pt x="11612" y="4676"/>
                </a:lnTo>
                <a:lnTo>
                  <a:pt x="11618" y="4663"/>
                </a:lnTo>
                <a:lnTo>
                  <a:pt x="11624" y="4649"/>
                </a:lnTo>
                <a:lnTo>
                  <a:pt x="11628" y="4634"/>
                </a:lnTo>
                <a:lnTo>
                  <a:pt x="11632" y="4620"/>
                </a:lnTo>
                <a:lnTo>
                  <a:pt x="11816" y="4679"/>
                </a:lnTo>
                <a:close/>
                <a:moveTo>
                  <a:pt x="10427" y="4238"/>
                </a:moveTo>
                <a:lnTo>
                  <a:pt x="10725" y="4238"/>
                </a:lnTo>
                <a:lnTo>
                  <a:pt x="10725" y="4108"/>
                </a:lnTo>
                <a:lnTo>
                  <a:pt x="10725" y="4091"/>
                </a:lnTo>
                <a:lnTo>
                  <a:pt x="10724" y="4074"/>
                </a:lnTo>
                <a:lnTo>
                  <a:pt x="10722" y="4058"/>
                </a:lnTo>
                <a:lnTo>
                  <a:pt x="10719" y="4041"/>
                </a:lnTo>
                <a:lnTo>
                  <a:pt x="10716" y="4025"/>
                </a:lnTo>
                <a:lnTo>
                  <a:pt x="10711" y="4009"/>
                </a:lnTo>
                <a:lnTo>
                  <a:pt x="10703" y="3995"/>
                </a:lnTo>
                <a:lnTo>
                  <a:pt x="10695" y="3982"/>
                </a:lnTo>
                <a:lnTo>
                  <a:pt x="10691" y="3974"/>
                </a:lnTo>
                <a:lnTo>
                  <a:pt x="10686" y="3968"/>
                </a:lnTo>
                <a:lnTo>
                  <a:pt x="10680" y="3963"/>
                </a:lnTo>
                <a:lnTo>
                  <a:pt x="10675" y="3958"/>
                </a:lnTo>
                <a:lnTo>
                  <a:pt x="10662" y="3948"/>
                </a:lnTo>
                <a:lnTo>
                  <a:pt x="10646" y="3938"/>
                </a:lnTo>
                <a:lnTo>
                  <a:pt x="10638" y="3935"/>
                </a:lnTo>
                <a:lnTo>
                  <a:pt x="10630" y="3931"/>
                </a:lnTo>
                <a:lnTo>
                  <a:pt x="10621" y="3929"/>
                </a:lnTo>
                <a:lnTo>
                  <a:pt x="10611" y="3927"/>
                </a:lnTo>
                <a:lnTo>
                  <a:pt x="10601" y="3925"/>
                </a:lnTo>
                <a:lnTo>
                  <a:pt x="10590" y="3924"/>
                </a:lnTo>
                <a:lnTo>
                  <a:pt x="10578" y="3923"/>
                </a:lnTo>
                <a:lnTo>
                  <a:pt x="10567" y="3923"/>
                </a:lnTo>
                <a:lnTo>
                  <a:pt x="10549" y="3923"/>
                </a:lnTo>
                <a:lnTo>
                  <a:pt x="10532" y="3926"/>
                </a:lnTo>
                <a:lnTo>
                  <a:pt x="10516" y="3930"/>
                </a:lnTo>
                <a:lnTo>
                  <a:pt x="10501" y="3935"/>
                </a:lnTo>
                <a:lnTo>
                  <a:pt x="10487" y="3943"/>
                </a:lnTo>
                <a:lnTo>
                  <a:pt x="10474" y="3950"/>
                </a:lnTo>
                <a:lnTo>
                  <a:pt x="10462" y="3959"/>
                </a:lnTo>
                <a:lnTo>
                  <a:pt x="10452" y="3968"/>
                </a:lnTo>
                <a:lnTo>
                  <a:pt x="10442" y="3980"/>
                </a:lnTo>
                <a:lnTo>
                  <a:pt x="10432" y="3991"/>
                </a:lnTo>
                <a:lnTo>
                  <a:pt x="10424" y="4002"/>
                </a:lnTo>
                <a:lnTo>
                  <a:pt x="10417" y="4016"/>
                </a:lnTo>
                <a:lnTo>
                  <a:pt x="10411" y="4029"/>
                </a:lnTo>
                <a:lnTo>
                  <a:pt x="10405" y="4042"/>
                </a:lnTo>
                <a:lnTo>
                  <a:pt x="10401" y="4056"/>
                </a:lnTo>
                <a:lnTo>
                  <a:pt x="10398" y="4069"/>
                </a:lnTo>
                <a:lnTo>
                  <a:pt x="10217" y="4009"/>
                </a:lnTo>
                <a:lnTo>
                  <a:pt x="10220" y="3995"/>
                </a:lnTo>
                <a:lnTo>
                  <a:pt x="10224" y="3981"/>
                </a:lnTo>
                <a:lnTo>
                  <a:pt x="10229" y="3967"/>
                </a:lnTo>
                <a:lnTo>
                  <a:pt x="10234" y="3954"/>
                </a:lnTo>
                <a:lnTo>
                  <a:pt x="10239" y="3941"/>
                </a:lnTo>
                <a:lnTo>
                  <a:pt x="10245" y="3927"/>
                </a:lnTo>
                <a:lnTo>
                  <a:pt x="10251" y="3915"/>
                </a:lnTo>
                <a:lnTo>
                  <a:pt x="10258" y="3903"/>
                </a:lnTo>
                <a:lnTo>
                  <a:pt x="10265" y="3890"/>
                </a:lnTo>
                <a:lnTo>
                  <a:pt x="10274" y="3879"/>
                </a:lnTo>
                <a:lnTo>
                  <a:pt x="10283" y="3868"/>
                </a:lnTo>
                <a:lnTo>
                  <a:pt x="10291" y="3856"/>
                </a:lnTo>
                <a:lnTo>
                  <a:pt x="10301" y="3846"/>
                </a:lnTo>
                <a:lnTo>
                  <a:pt x="10310" y="3836"/>
                </a:lnTo>
                <a:lnTo>
                  <a:pt x="10320" y="3825"/>
                </a:lnTo>
                <a:lnTo>
                  <a:pt x="10332" y="3816"/>
                </a:lnTo>
                <a:lnTo>
                  <a:pt x="10343" y="3808"/>
                </a:lnTo>
                <a:lnTo>
                  <a:pt x="10355" y="3799"/>
                </a:lnTo>
                <a:lnTo>
                  <a:pt x="10367" y="3791"/>
                </a:lnTo>
                <a:lnTo>
                  <a:pt x="10380" y="3784"/>
                </a:lnTo>
                <a:lnTo>
                  <a:pt x="10393" y="3777"/>
                </a:lnTo>
                <a:lnTo>
                  <a:pt x="10407" y="3771"/>
                </a:lnTo>
                <a:lnTo>
                  <a:pt x="10421" y="3765"/>
                </a:lnTo>
                <a:lnTo>
                  <a:pt x="10436" y="3760"/>
                </a:lnTo>
                <a:lnTo>
                  <a:pt x="10451" y="3754"/>
                </a:lnTo>
                <a:lnTo>
                  <a:pt x="10466" y="3750"/>
                </a:lnTo>
                <a:lnTo>
                  <a:pt x="10481" y="3747"/>
                </a:lnTo>
                <a:lnTo>
                  <a:pt x="10498" y="3744"/>
                </a:lnTo>
                <a:lnTo>
                  <a:pt x="10515" y="3742"/>
                </a:lnTo>
                <a:lnTo>
                  <a:pt x="10532" y="3740"/>
                </a:lnTo>
                <a:lnTo>
                  <a:pt x="10550" y="3739"/>
                </a:lnTo>
                <a:lnTo>
                  <a:pt x="10568" y="3739"/>
                </a:lnTo>
                <a:lnTo>
                  <a:pt x="10594" y="3740"/>
                </a:lnTo>
                <a:lnTo>
                  <a:pt x="10618" y="3741"/>
                </a:lnTo>
                <a:lnTo>
                  <a:pt x="10641" y="3744"/>
                </a:lnTo>
                <a:lnTo>
                  <a:pt x="10664" y="3747"/>
                </a:lnTo>
                <a:lnTo>
                  <a:pt x="10684" y="3752"/>
                </a:lnTo>
                <a:lnTo>
                  <a:pt x="10704" y="3758"/>
                </a:lnTo>
                <a:lnTo>
                  <a:pt x="10723" y="3765"/>
                </a:lnTo>
                <a:lnTo>
                  <a:pt x="10740" y="3772"/>
                </a:lnTo>
                <a:lnTo>
                  <a:pt x="10756" y="3781"/>
                </a:lnTo>
                <a:lnTo>
                  <a:pt x="10772" y="3790"/>
                </a:lnTo>
                <a:lnTo>
                  <a:pt x="10787" y="3800"/>
                </a:lnTo>
                <a:lnTo>
                  <a:pt x="10800" y="3810"/>
                </a:lnTo>
                <a:lnTo>
                  <a:pt x="10813" y="3821"/>
                </a:lnTo>
                <a:lnTo>
                  <a:pt x="10826" y="3834"/>
                </a:lnTo>
                <a:lnTo>
                  <a:pt x="10837" y="3846"/>
                </a:lnTo>
                <a:lnTo>
                  <a:pt x="10847" y="3859"/>
                </a:lnTo>
                <a:lnTo>
                  <a:pt x="10856" y="3873"/>
                </a:lnTo>
                <a:lnTo>
                  <a:pt x="10865" y="3887"/>
                </a:lnTo>
                <a:lnTo>
                  <a:pt x="10874" y="3901"/>
                </a:lnTo>
                <a:lnTo>
                  <a:pt x="10881" y="3916"/>
                </a:lnTo>
                <a:lnTo>
                  <a:pt x="10888" y="3931"/>
                </a:lnTo>
                <a:lnTo>
                  <a:pt x="10893" y="3948"/>
                </a:lnTo>
                <a:lnTo>
                  <a:pt x="10898" y="3964"/>
                </a:lnTo>
                <a:lnTo>
                  <a:pt x="10903" y="3981"/>
                </a:lnTo>
                <a:lnTo>
                  <a:pt x="10910" y="4015"/>
                </a:lnTo>
                <a:lnTo>
                  <a:pt x="10914" y="4048"/>
                </a:lnTo>
                <a:lnTo>
                  <a:pt x="10917" y="4082"/>
                </a:lnTo>
                <a:lnTo>
                  <a:pt x="10918" y="4116"/>
                </a:lnTo>
                <a:lnTo>
                  <a:pt x="10918" y="4560"/>
                </a:lnTo>
                <a:lnTo>
                  <a:pt x="10918" y="4580"/>
                </a:lnTo>
                <a:lnTo>
                  <a:pt x="10917" y="4600"/>
                </a:lnTo>
                <a:lnTo>
                  <a:pt x="10915" y="4618"/>
                </a:lnTo>
                <a:lnTo>
                  <a:pt x="10913" y="4638"/>
                </a:lnTo>
                <a:lnTo>
                  <a:pt x="10910" y="4656"/>
                </a:lnTo>
                <a:lnTo>
                  <a:pt x="10907" y="4674"/>
                </a:lnTo>
                <a:lnTo>
                  <a:pt x="10903" y="4691"/>
                </a:lnTo>
                <a:lnTo>
                  <a:pt x="10898" y="4709"/>
                </a:lnTo>
                <a:lnTo>
                  <a:pt x="10892" y="4726"/>
                </a:lnTo>
                <a:lnTo>
                  <a:pt x="10886" y="4742"/>
                </a:lnTo>
                <a:lnTo>
                  <a:pt x="10879" y="4758"/>
                </a:lnTo>
                <a:lnTo>
                  <a:pt x="10870" y="4773"/>
                </a:lnTo>
                <a:lnTo>
                  <a:pt x="10862" y="4789"/>
                </a:lnTo>
                <a:lnTo>
                  <a:pt x="10853" y="4803"/>
                </a:lnTo>
                <a:lnTo>
                  <a:pt x="10843" y="4816"/>
                </a:lnTo>
                <a:lnTo>
                  <a:pt x="10833" y="4830"/>
                </a:lnTo>
                <a:lnTo>
                  <a:pt x="10822" y="4842"/>
                </a:lnTo>
                <a:lnTo>
                  <a:pt x="10809" y="4854"/>
                </a:lnTo>
                <a:lnTo>
                  <a:pt x="10796" y="4866"/>
                </a:lnTo>
                <a:lnTo>
                  <a:pt x="10783" y="4876"/>
                </a:lnTo>
                <a:lnTo>
                  <a:pt x="10769" y="4885"/>
                </a:lnTo>
                <a:lnTo>
                  <a:pt x="10753" y="4895"/>
                </a:lnTo>
                <a:lnTo>
                  <a:pt x="10737" y="4904"/>
                </a:lnTo>
                <a:lnTo>
                  <a:pt x="10721" y="4911"/>
                </a:lnTo>
                <a:lnTo>
                  <a:pt x="10703" y="4918"/>
                </a:lnTo>
                <a:lnTo>
                  <a:pt x="10685" y="4924"/>
                </a:lnTo>
                <a:lnTo>
                  <a:pt x="10666" y="4930"/>
                </a:lnTo>
                <a:lnTo>
                  <a:pt x="10646" y="4934"/>
                </a:lnTo>
                <a:lnTo>
                  <a:pt x="10626" y="4937"/>
                </a:lnTo>
                <a:lnTo>
                  <a:pt x="10605" y="4939"/>
                </a:lnTo>
                <a:lnTo>
                  <a:pt x="10583" y="4941"/>
                </a:lnTo>
                <a:lnTo>
                  <a:pt x="10560" y="4941"/>
                </a:lnTo>
                <a:lnTo>
                  <a:pt x="10544" y="4941"/>
                </a:lnTo>
                <a:lnTo>
                  <a:pt x="10526" y="4940"/>
                </a:lnTo>
                <a:lnTo>
                  <a:pt x="10511" y="4939"/>
                </a:lnTo>
                <a:lnTo>
                  <a:pt x="10495" y="4937"/>
                </a:lnTo>
                <a:lnTo>
                  <a:pt x="10479" y="4934"/>
                </a:lnTo>
                <a:lnTo>
                  <a:pt x="10464" y="4931"/>
                </a:lnTo>
                <a:lnTo>
                  <a:pt x="10450" y="4927"/>
                </a:lnTo>
                <a:lnTo>
                  <a:pt x="10435" y="4923"/>
                </a:lnTo>
                <a:lnTo>
                  <a:pt x="10421" y="4918"/>
                </a:lnTo>
                <a:lnTo>
                  <a:pt x="10407" y="4913"/>
                </a:lnTo>
                <a:lnTo>
                  <a:pt x="10394" y="4907"/>
                </a:lnTo>
                <a:lnTo>
                  <a:pt x="10381" y="4901"/>
                </a:lnTo>
                <a:lnTo>
                  <a:pt x="10368" y="4894"/>
                </a:lnTo>
                <a:lnTo>
                  <a:pt x="10356" y="4886"/>
                </a:lnTo>
                <a:lnTo>
                  <a:pt x="10344" y="4878"/>
                </a:lnTo>
                <a:lnTo>
                  <a:pt x="10333" y="4870"/>
                </a:lnTo>
                <a:lnTo>
                  <a:pt x="10321" y="4861"/>
                </a:lnTo>
                <a:lnTo>
                  <a:pt x="10311" y="4851"/>
                </a:lnTo>
                <a:lnTo>
                  <a:pt x="10301" y="4841"/>
                </a:lnTo>
                <a:lnTo>
                  <a:pt x="10291" y="4831"/>
                </a:lnTo>
                <a:lnTo>
                  <a:pt x="10282" y="4820"/>
                </a:lnTo>
                <a:lnTo>
                  <a:pt x="10274" y="4808"/>
                </a:lnTo>
                <a:lnTo>
                  <a:pt x="10265" y="4797"/>
                </a:lnTo>
                <a:lnTo>
                  <a:pt x="10257" y="4785"/>
                </a:lnTo>
                <a:lnTo>
                  <a:pt x="10250" y="4771"/>
                </a:lnTo>
                <a:lnTo>
                  <a:pt x="10244" y="4759"/>
                </a:lnTo>
                <a:lnTo>
                  <a:pt x="10238" y="4746"/>
                </a:lnTo>
                <a:lnTo>
                  <a:pt x="10232" y="4731"/>
                </a:lnTo>
                <a:lnTo>
                  <a:pt x="10227" y="4717"/>
                </a:lnTo>
                <a:lnTo>
                  <a:pt x="10223" y="4701"/>
                </a:lnTo>
                <a:lnTo>
                  <a:pt x="10219" y="4686"/>
                </a:lnTo>
                <a:lnTo>
                  <a:pt x="10215" y="4670"/>
                </a:lnTo>
                <a:lnTo>
                  <a:pt x="10400" y="4613"/>
                </a:lnTo>
                <a:lnTo>
                  <a:pt x="10403" y="4629"/>
                </a:lnTo>
                <a:lnTo>
                  <a:pt x="10408" y="4645"/>
                </a:lnTo>
                <a:lnTo>
                  <a:pt x="10413" y="4659"/>
                </a:lnTo>
                <a:lnTo>
                  <a:pt x="10419" y="4673"/>
                </a:lnTo>
                <a:lnTo>
                  <a:pt x="10427" y="4685"/>
                </a:lnTo>
                <a:lnTo>
                  <a:pt x="10436" y="4697"/>
                </a:lnTo>
                <a:lnTo>
                  <a:pt x="10445" y="4709"/>
                </a:lnTo>
                <a:lnTo>
                  <a:pt x="10455" y="4718"/>
                </a:lnTo>
                <a:lnTo>
                  <a:pt x="10466" y="4727"/>
                </a:lnTo>
                <a:lnTo>
                  <a:pt x="10477" y="4735"/>
                </a:lnTo>
                <a:lnTo>
                  <a:pt x="10490" y="4742"/>
                </a:lnTo>
                <a:lnTo>
                  <a:pt x="10503" y="4748"/>
                </a:lnTo>
                <a:lnTo>
                  <a:pt x="10516" y="4752"/>
                </a:lnTo>
                <a:lnTo>
                  <a:pt x="10530" y="4755"/>
                </a:lnTo>
                <a:lnTo>
                  <a:pt x="10545" y="4757"/>
                </a:lnTo>
                <a:lnTo>
                  <a:pt x="10560" y="4757"/>
                </a:lnTo>
                <a:lnTo>
                  <a:pt x="10572" y="4757"/>
                </a:lnTo>
                <a:lnTo>
                  <a:pt x="10582" y="4756"/>
                </a:lnTo>
                <a:lnTo>
                  <a:pt x="10593" y="4755"/>
                </a:lnTo>
                <a:lnTo>
                  <a:pt x="10604" y="4753"/>
                </a:lnTo>
                <a:lnTo>
                  <a:pt x="10613" y="4751"/>
                </a:lnTo>
                <a:lnTo>
                  <a:pt x="10622" y="4748"/>
                </a:lnTo>
                <a:lnTo>
                  <a:pt x="10631" y="4744"/>
                </a:lnTo>
                <a:lnTo>
                  <a:pt x="10639" y="4740"/>
                </a:lnTo>
                <a:lnTo>
                  <a:pt x="10647" y="4736"/>
                </a:lnTo>
                <a:lnTo>
                  <a:pt x="10655" y="4731"/>
                </a:lnTo>
                <a:lnTo>
                  <a:pt x="10662" y="4726"/>
                </a:lnTo>
                <a:lnTo>
                  <a:pt x="10668" y="4721"/>
                </a:lnTo>
                <a:lnTo>
                  <a:pt x="10674" y="4715"/>
                </a:lnTo>
                <a:lnTo>
                  <a:pt x="10680" y="4709"/>
                </a:lnTo>
                <a:lnTo>
                  <a:pt x="10685" y="4702"/>
                </a:lnTo>
                <a:lnTo>
                  <a:pt x="10690" y="4695"/>
                </a:lnTo>
                <a:lnTo>
                  <a:pt x="10698" y="4681"/>
                </a:lnTo>
                <a:lnTo>
                  <a:pt x="10705" y="4665"/>
                </a:lnTo>
                <a:lnTo>
                  <a:pt x="10712" y="4649"/>
                </a:lnTo>
                <a:lnTo>
                  <a:pt x="10717" y="4631"/>
                </a:lnTo>
                <a:lnTo>
                  <a:pt x="10721" y="4613"/>
                </a:lnTo>
                <a:lnTo>
                  <a:pt x="10723" y="4594"/>
                </a:lnTo>
                <a:lnTo>
                  <a:pt x="10725" y="4576"/>
                </a:lnTo>
                <a:lnTo>
                  <a:pt x="10725" y="4557"/>
                </a:lnTo>
                <a:lnTo>
                  <a:pt x="10725" y="4413"/>
                </a:lnTo>
                <a:lnTo>
                  <a:pt x="10427" y="4413"/>
                </a:lnTo>
                <a:lnTo>
                  <a:pt x="10427" y="4238"/>
                </a:lnTo>
                <a:close/>
                <a:moveTo>
                  <a:pt x="9427" y="4931"/>
                </a:moveTo>
                <a:lnTo>
                  <a:pt x="9427" y="3747"/>
                </a:lnTo>
                <a:lnTo>
                  <a:pt x="10079" y="3747"/>
                </a:lnTo>
                <a:lnTo>
                  <a:pt x="10079" y="3928"/>
                </a:lnTo>
                <a:lnTo>
                  <a:pt x="9619" y="3928"/>
                </a:lnTo>
                <a:lnTo>
                  <a:pt x="9619" y="4244"/>
                </a:lnTo>
                <a:lnTo>
                  <a:pt x="10015" y="4244"/>
                </a:lnTo>
                <a:lnTo>
                  <a:pt x="10015" y="4421"/>
                </a:lnTo>
                <a:lnTo>
                  <a:pt x="9619" y="4421"/>
                </a:lnTo>
                <a:lnTo>
                  <a:pt x="9619" y="4748"/>
                </a:lnTo>
                <a:lnTo>
                  <a:pt x="10079" y="4748"/>
                </a:lnTo>
                <a:lnTo>
                  <a:pt x="10079" y="4931"/>
                </a:lnTo>
                <a:lnTo>
                  <a:pt x="9427" y="4931"/>
                </a:lnTo>
                <a:close/>
                <a:moveTo>
                  <a:pt x="8070" y="4931"/>
                </a:moveTo>
                <a:lnTo>
                  <a:pt x="8070" y="3747"/>
                </a:lnTo>
                <a:lnTo>
                  <a:pt x="8263" y="3747"/>
                </a:lnTo>
                <a:lnTo>
                  <a:pt x="8263" y="4244"/>
                </a:lnTo>
                <a:lnTo>
                  <a:pt x="8356" y="4244"/>
                </a:lnTo>
                <a:lnTo>
                  <a:pt x="8369" y="4244"/>
                </a:lnTo>
                <a:lnTo>
                  <a:pt x="8381" y="4242"/>
                </a:lnTo>
                <a:lnTo>
                  <a:pt x="8394" y="4240"/>
                </a:lnTo>
                <a:lnTo>
                  <a:pt x="8408" y="4238"/>
                </a:lnTo>
                <a:lnTo>
                  <a:pt x="8421" y="4234"/>
                </a:lnTo>
                <a:lnTo>
                  <a:pt x="8434" y="4227"/>
                </a:lnTo>
                <a:lnTo>
                  <a:pt x="8447" y="4221"/>
                </a:lnTo>
                <a:lnTo>
                  <a:pt x="8460" y="4213"/>
                </a:lnTo>
                <a:lnTo>
                  <a:pt x="8472" y="4203"/>
                </a:lnTo>
                <a:lnTo>
                  <a:pt x="8483" y="4190"/>
                </a:lnTo>
                <a:lnTo>
                  <a:pt x="8494" y="4177"/>
                </a:lnTo>
                <a:lnTo>
                  <a:pt x="8504" y="4162"/>
                </a:lnTo>
                <a:lnTo>
                  <a:pt x="8515" y="4144"/>
                </a:lnTo>
                <a:lnTo>
                  <a:pt x="8524" y="4124"/>
                </a:lnTo>
                <a:lnTo>
                  <a:pt x="8532" y="4101"/>
                </a:lnTo>
                <a:lnTo>
                  <a:pt x="8539" y="4075"/>
                </a:lnTo>
                <a:lnTo>
                  <a:pt x="8626" y="3751"/>
                </a:lnTo>
                <a:lnTo>
                  <a:pt x="8811" y="3751"/>
                </a:lnTo>
                <a:lnTo>
                  <a:pt x="8719" y="4100"/>
                </a:lnTo>
                <a:lnTo>
                  <a:pt x="8714" y="4120"/>
                </a:lnTo>
                <a:lnTo>
                  <a:pt x="8707" y="4141"/>
                </a:lnTo>
                <a:lnTo>
                  <a:pt x="8701" y="4161"/>
                </a:lnTo>
                <a:lnTo>
                  <a:pt x="8693" y="4179"/>
                </a:lnTo>
                <a:lnTo>
                  <a:pt x="8685" y="4197"/>
                </a:lnTo>
                <a:lnTo>
                  <a:pt x="8677" y="4213"/>
                </a:lnTo>
                <a:lnTo>
                  <a:pt x="8667" y="4228"/>
                </a:lnTo>
                <a:lnTo>
                  <a:pt x="8657" y="4243"/>
                </a:lnTo>
                <a:lnTo>
                  <a:pt x="8647" y="4257"/>
                </a:lnTo>
                <a:lnTo>
                  <a:pt x="8636" y="4270"/>
                </a:lnTo>
                <a:lnTo>
                  <a:pt x="8625" y="4281"/>
                </a:lnTo>
                <a:lnTo>
                  <a:pt x="8613" y="4290"/>
                </a:lnTo>
                <a:lnTo>
                  <a:pt x="8601" y="4299"/>
                </a:lnTo>
                <a:lnTo>
                  <a:pt x="8589" y="4307"/>
                </a:lnTo>
                <a:lnTo>
                  <a:pt x="8577" y="4314"/>
                </a:lnTo>
                <a:lnTo>
                  <a:pt x="8563" y="4319"/>
                </a:lnTo>
                <a:lnTo>
                  <a:pt x="8580" y="4325"/>
                </a:lnTo>
                <a:lnTo>
                  <a:pt x="8596" y="4332"/>
                </a:lnTo>
                <a:lnTo>
                  <a:pt x="8611" y="4341"/>
                </a:lnTo>
                <a:lnTo>
                  <a:pt x="8626" y="4351"/>
                </a:lnTo>
                <a:lnTo>
                  <a:pt x="8639" y="4361"/>
                </a:lnTo>
                <a:lnTo>
                  <a:pt x="8651" y="4373"/>
                </a:lnTo>
                <a:lnTo>
                  <a:pt x="8662" y="4386"/>
                </a:lnTo>
                <a:lnTo>
                  <a:pt x="8673" y="4399"/>
                </a:lnTo>
                <a:lnTo>
                  <a:pt x="8682" y="4414"/>
                </a:lnTo>
                <a:lnTo>
                  <a:pt x="8691" y="4430"/>
                </a:lnTo>
                <a:lnTo>
                  <a:pt x="8699" y="4446"/>
                </a:lnTo>
                <a:lnTo>
                  <a:pt x="8706" y="4464"/>
                </a:lnTo>
                <a:lnTo>
                  <a:pt x="8713" y="4483"/>
                </a:lnTo>
                <a:lnTo>
                  <a:pt x="8720" y="4503"/>
                </a:lnTo>
                <a:lnTo>
                  <a:pt x="8727" y="4523"/>
                </a:lnTo>
                <a:lnTo>
                  <a:pt x="8732" y="4545"/>
                </a:lnTo>
                <a:lnTo>
                  <a:pt x="8829" y="4931"/>
                </a:lnTo>
                <a:lnTo>
                  <a:pt x="8632" y="4931"/>
                </a:lnTo>
                <a:lnTo>
                  <a:pt x="8549" y="4594"/>
                </a:lnTo>
                <a:lnTo>
                  <a:pt x="8542" y="4569"/>
                </a:lnTo>
                <a:lnTo>
                  <a:pt x="8535" y="4545"/>
                </a:lnTo>
                <a:lnTo>
                  <a:pt x="8527" y="4523"/>
                </a:lnTo>
                <a:lnTo>
                  <a:pt x="8518" y="4505"/>
                </a:lnTo>
                <a:lnTo>
                  <a:pt x="8508" y="4489"/>
                </a:lnTo>
                <a:lnTo>
                  <a:pt x="8497" y="4474"/>
                </a:lnTo>
                <a:lnTo>
                  <a:pt x="8492" y="4468"/>
                </a:lnTo>
                <a:lnTo>
                  <a:pt x="8487" y="4462"/>
                </a:lnTo>
                <a:lnTo>
                  <a:pt x="8481" y="4457"/>
                </a:lnTo>
                <a:lnTo>
                  <a:pt x="8476" y="4453"/>
                </a:lnTo>
                <a:lnTo>
                  <a:pt x="8464" y="4444"/>
                </a:lnTo>
                <a:lnTo>
                  <a:pt x="8450" y="4437"/>
                </a:lnTo>
                <a:lnTo>
                  <a:pt x="8437" y="4431"/>
                </a:lnTo>
                <a:lnTo>
                  <a:pt x="8424" y="4426"/>
                </a:lnTo>
                <a:lnTo>
                  <a:pt x="8410" y="4423"/>
                </a:lnTo>
                <a:lnTo>
                  <a:pt x="8395" y="4420"/>
                </a:lnTo>
                <a:lnTo>
                  <a:pt x="8380" y="4418"/>
                </a:lnTo>
                <a:lnTo>
                  <a:pt x="8364" y="4418"/>
                </a:lnTo>
                <a:lnTo>
                  <a:pt x="8263" y="4418"/>
                </a:lnTo>
                <a:lnTo>
                  <a:pt x="8263" y="4931"/>
                </a:lnTo>
                <a:lnTo>
                  <a:pt x="8070" y="4931"/>
                </a:lnTo>
                <a:close/>
                <a:moveTo>
                  <a:pt x="7895" y="4679"/>
                </a:moveTo>
                <a:lnTo>
                  <a:pt x="7891" y="4694"/>
                </a:lnTo>
                <a:lnTo>
                  <a:pt x="7887" y="4710"/>
                </a:lnTo>
                <a:lnTo>
                  <a:pt x="7882" y="4724"/>
                </a:lnTo>
                <a:lnTo>
                  <a:pt x="7877" y="4737"/>
                </a:lnTo>
                <a:lnTo>
                  <a:pt x="7871" y="4752"/>
                </a:lnTo>
                <a:lnTo>
                  <a:pt x="7865" y="4764"/>
                </a:lnTo>
                <a:lnTo>
                  <a:pt x="7858" y="4777"/>
                </a:lnTo>
                <a:lnTo>
                  <a:pt x="7851" y="4790"/>
                </a:lnTo>
                <a:lnTo>
                  <a:pt x="7842" y="4801"/>
                </a:lnTo>
                <a:lnTo>
                  <a:pt x="7834" y="4812"/>
                </a:lnTo>
                <a:lnTo>
                  <a:pt x="7825" y="4824"/>
                </a:lnTo>
                <a:lnTo>
                  <a:pt x="7816" y="4834"/>
                </a:lnTo>
                <a:lnTo>
                  <a:pt x="7806" y="4844"/>
                </a:lnTo>
                <a:lnTo>
                  <a:pt x="7796" y="4854"/>
                </a:lnTo>
                <a:lnTo>
                  <a:pt x="7785" y="4864"/>
                </a:lnTo>
                <a:lnTo>
                  <a:pt x="7774" y="4872"/>
                </a:lnTo>
                <a:lnTo>
                  <a:pt x="7762" y="4880"/>
                </a:lnTo>
                <a:lnTo>
                  <a:pt x="7750" y="4888"/>
                </a:lnTo>
                <a:lnTo>
                  <a:pt x="7738" y="4896"/>
                </a:lnTo>
                <a:lnTo>
                  <a:pt x="7725" y="4902"/>
                </a:lnTo>
                <a:lnTo>
                  <a:pt x="7712" y="4908"/>
                </a:lnTo>
                <a:lnTo>
                  <a:pt x="7699" y="4914"/>
                </a:lnTo>
                <a:lnTo>
                  <a:pt x="7686" y="4919"/>
                </a:lnTo>
                <a:lnTo>
                  <a:pt x="7671" y="4923"/>
                </a:lnTo>
                <a:lnTo>
                  <a:pt x="7657" y="4927"/>
                </a:lnTo>
                <a:lnTo>
                  <a:pt x="7643" y="4932"/>
                </a:lnTo>
                <a:lnTo>
                  <a:pt x="7629" y="4934"/>
                </a:lnTo>
                <a:lnTo>
                  <a:pt x="7613" y="4937"/>
                </a:lnTo>
                <a:lnTo>
                  <a:pt x="7598" y="4939"/>
                </a:lnTo>
                <a:lnTo>
                  <a:pt x="7582" y="4940"/>
                </a:lnTo>
                <a:lnTo>
                  <a:pt x="7566" y="4941"/>
                </a:lnTo>
                <a:lnTo>
                  <a:pt x="7550" y="4941"/>
                </a:lnTo>
                <a:lnTo>
                  <a:pt x="7528" y="4941"/>
                </a:lnTo>
                <a:lnTo>
                  <a:pt x="7505" y="4939"/>
                </a:lnTo>
                <a:lnTo>
                  <a:pt x="7485" y="4937"/>
                </a:lnTo>
                <a:lnTo>
                  <a:pt x="7465" y="4934"/>
                </a:lnTo>
                <a:lnTo>
                  <a:pt x="7445" y="4930"/>
                </a:lnTo>
                <a:lnTo>
                  <a:pt x="7427" y="4924"/>
                </a:lnTo>
                <a:lnTo>
                  <a:pt x="7409" y="4919"/>
                </a:lnTo>
                <a:lnTo>
                  <a:pt x="7391" y="4912"/>
                </a:lnTo>
                <a:lnTo>
                  <a:pt x="7375" y="4905"/>
                </a:lnTo>
                <a:lnTo>
                  <a:pt x="7360" y="4897"/>
                </a:lnTo>
                <a:lnTo>
                  <a:pt x="7344" y="4887"/>
                </a:lnTo>
                <a:lnTo>
                  <a:pt x="7329" y="4877"/>
                </a:lnTo>
                <a:lnTo>
                  <a:pt x="7316" y="4867"/>
                </a:lnTo>
                <a:lnTo>
                  <a:pt x="7303" y="4857"/>
                </a:lnTo>
                <a:lnTo>
                  <a:pt x="7290" y="4844"/>
                </a:lnTo>
                <a:lnTo>
                  <a:pt x="7278" y="4832"/>
                </a:lnTo>
                <a:lnTo>
                  <a:pt x="7268" y="4820"/>
                </a:lnTo>
                <a:lnTo>
                  <a:pt x="7258" y="4805"/>
                </a:lnTo>
                <a:lnTo>
                  <a:pt x="7248" y="4792"/>
                </a:lnTo>
                <a:lnTo>
                  <a:pt x="7239" y="4776"/>
                </a:lnTo>
                <a:lnTo>
                  <a:pt x="7231" y="4761"/>
                </a:lnTo>
                <a:lnTo>
                  <a:pt x="7224" y="4746"/>
                </a:lnTo>
                <a:lnTo>
                  <a:pt x="7217" y="4729"/>
                </a:lnTo>
                <a:lnTo>
                  <a:pt x="7211" y="4713"/>
                </a:lnTo>
                <a:lnTo>
                  <a:pt x="7206" y="4695"/>
                </a:lnTo>
                <a:lnTo>
                  <a:pt x="7202" y="4678"/>
                </a:lnTo>
                <a:lnTo>
                  <a:pt x="7198" y="4659"/>
                </a:lnTo>
                <a:lnTo>
                  <a:pt x="7195" y="4641"/>
                </a:lnTo>
                <a:lnTo>
                  <a:pt x="7193" y="4622"/>
                </a:lnTo>
                <a:lnTo>
                  <a:pt x="7191" y="4603"/>
                </a:lnTo>
                <a:lnTo>
                  <a:pt x="7190" y="4583"/>
                </a:lnTo>
                <a:lnTo>
                  <a:pt x="7190" y="4564"/>
                </a:lnTo>
                <a:lnTo>
                  <a:pt x="7190" y="4105"/>
                </a:lnTo>
                <a:lnTo>
                  <a:pt x="7190" y="4088"/>
                </a:lnTo>
                <a:lnTo>
                  <a:pt x="7191" y="4070"/>
                </a:lnTo>
                <a:lnTo>
                  <a:pt x="7193" y="4053"/>
                </a:lnTo>
                <a:lnTo>
                  <a:pt x="7195" y="4036"/>
                </a:lnTo>
                <a:lnTo>
                  <a:pt x="7198" y="4019"/>
                </a:lnTo>
                <a:lnTo>
                  <a:pt x="7202" y="4002"/>
                </a:lnTo>
                <a:lnTo>
                  <a:pt x="7206" y="3985"/>
                </a:lnTo>
                <a:lnTo>
                  <a:pt x="7211" y="3968"/>
                </a:lnTo>
                <a:lnTo>
                  <a:pt x="7217" y="3952"/>
                </a:lnTo>
                <a:lnTo>
                  <a:pt x="7223" y="3936"/>
                </a:lnTo>
                <a:lnTo>
                  <a:pt x="7231" y="3921"/>
                </a:lnTo>
                <a:lnTo>
                  <a:pt x="7238" y="3906"/>
                </a:lnTo>
                <a:lnTo>
                  <a:pt x="7248" y="3891"/>
                </a:lnTo>
                <a:lnTo>
                  <a:pt x="7257" y="3878"/>
                </a:lnTo>
                <a:lnTo>
                  <a:pt x="7267" y="3864"/>
                </a:lnTo>
                <a:lnTo>
                  <a:pt x="7278" y="3851"/>
                </a:lnTo>
                <a:lnTo>
                  <a:pt x="7289" y="3839"/>
                </a:lnTo>
                <a:lnTo>
                  <a:pt x="7302" y="3827"/>
                </a:lnTo>
                <a:lnTo>
                  <a:pt x="7315" y="3816"/>
                </a:lnTo>
                <a:lnTo>
                  <a:pt x="7328" y="3806"/>
                </a:lnTo>
                <a:lnTo>
                  <a:pt x="7342" y="3796"/>
                </a:lnTo>
                <a:lnTo>
                  <a:pt x="7358" y="3786"/>
                </a:lnTo>
                <a:lnTo>
                  <a:pt x="7373" y="3778"/>
                </a:lnTo>
                <a:lnTo>
                  <a:pt x="7390" y="3770"/>
                </a:lnTo>
                <a:lnTo>
                  <a:pt x="7408" y="3763"/>
                </a:lnTo>
                <a:lnTo>
                  <a:pt x="7425" y="3757"/>
                </a:lnTo>
                <a:lnTo>
                  <a:pt x="7444" y="3751"/>
                </a:lnTo>
                <a:lnTo>
                  <a:pt x="7464" y="3746"/>
                </a:lnTo>
                <a:lnTo>
                  <a:pt x="7484" y="3743"/>
                </a:lnTo>
                <a:lnTo>
                  <a:pt x="7505" y="3741"/>
                </a:lnTo>
                <a:lnTo>
                  <a:pt x="7527" y="3739"/>
                </a:lnTo>
                <a:lnTo>
                  <a:pt x="7550" y="3739"/>
                </a:lnTo>
                <a:lnTo>
                  <a:pt x="7567" y="3739"/>
                </a:lnTo>
                <a:lnTo>
                  <a:pt x="7585" y="3740"/>
                </a:lnTo>
                <a:lnTo>
                  <a:pt x="7601" y="3742"/>
                </a:lnTo>
                <a:lnTo>
                  <a:pt x="7617" y="3744"/>
                </a:lnTo>
                <a:lnTo>
                  <a:pt x="7633" y="3746"/>
                </a:lnTo>
                <a:lnTo>
                  <a:pt x="7648" y="3749"/>
                </a:lnTo>
                <a:lnTo>
                  <a:pt x="7663" y="3753"/>
                </a:lnTo>
                <a:lnTo>
                  <a:pt x="7678" y="3758"/>
                </a:lnTo>
                <a:lnTo>
                  <a:pt x="7692" y="3763"/>
                </a:lnTo>
                <a:lnTo>
                  <a:pt x="7706" y="3768"/>
                </a:lnTo>
                <a:lnTo>
                  <a:pt x="7719" y="3774"/>
                </a:lnTo>
                <a:lnTo>
                  <a:pt x="7732" y="3781"/>
                </a:lnTo>
                <a:lnTo>
                  <a:pt x="7745" y="3788"/>
                </a:lnTo>
                <a:lnTo>
                  <a:pt x="7757" y="3797"/>
                </a:lnTo>
                <a:lnTo>
                  <a:pt x="7768" y="3805"/>
                </a:lnTo>
                <a:lnTo>
                  <a:pt x="7779" y="3814"/>
                </a:lnTo>
                <a:lnTo>
                  <a:pt x="7791" y="3823"/>
                </a:lnTo>
                <a:lnTo>
                  <a:pt x="7801" y="3834"/>
                </a:lnTo>
                <a:lnTo>
                  <a:pt x="7811" y="3843"/>
                </a:lnTo>
                <a:lnTo>
                  <a:pt x="7820" y="3853"/>
                </a:lnTo>
                <a:lnTo>
                  <a:pt x="7829" y="3864"/>
                </a:lnTo>
                <a:lnTo>
                  <a:pt x="7837" y="3875"/>
                </a:lnTo>
                <a:lnTo>
                  <a:pt x="7846" y="3886"/>
                </a:lnTo>
                <a:lnTo>
                  <a:pt x="7853" y="3898"/>
                </a:lnTo>
                <a:lnTo>
                  <a:pt x="7860" y="3910"/>
                </a:lnTo>
                <a:lnTo>
                  <a:pt x="7867" y="3922"/>
                </a:lnTo>
                <a:lnTo>
                  <a:pt x="7873" y="3934"/>
                </a:lnTo>
                <a:lnTo>
                  <a:pt x="7879" y="3947"/>
                </a:lnTo>
                <a:lnTo>
                  <a:pt x="7884" y="3960"/>
                </a:lnTo>
                <a:lnTo>
                  <a:pt x="7888" y="3973"/>
                </a:lnTo>
                <a:lnTo>
                  <a:pt x="7893" y="3987"/>
                </a:lnTo>
                <a:lnTo>
                  <a:pt x="7896" y="4001"/>
                </a:lnTo>
                <a:lnTo>
                  <a:pt x="7713" y="4062"/>
                </a:lnTo>
                <a:lnTo>
                  <a:pt x="7710" y="4050"/>
                </a:lnTo>
                <a:lnTo>
                  <a:pt x="7706" y="4037"/>
                </a:lnTo>
                <a:lnTo>
                  <a:pt x="7702" y="4025"/>
                </a:lnTo>
                <a:lnTo>
                  <a:pt x="7697" y="4013"/>
                </a:lnTo>
                <a:lnTo>
                  <a:pt x="7690" y="4001"/>
                </a:lnTo>
                <a:lnTo>
                  <a:pt x="7683" y="3990"/>
                </a:lnTo>
                <a:lnTo>
                  <a:pt x="7673" y="3980"/>
                </a:lnTo>
                <a:lnTo>
                  <a:pt x="7664" y="3969"/>
                </a:lnTo>
                <a:lnTo>
                  <a:pt x="7654" y="3960"/>
                </a:lnTo>
                <a:lnTo>
                  <a:pt x="7642" y="3952"/>
                </a:lnTo>
                <a:lnTo>
                  <a:pt x="7630" y="3945"/>
                </a:lnTo>
                <a:lnTo>
                  <a:pt x="7615" y="3938"/>
                </a:lnTo>
                <a:lnTo>
                  <a:pt x="7601" y="3932"/>
                </a:lnTo>
                <a:lnTo>
                  <a:pt x="7585" y="3929"/>
                </a:lnTo>
                <a:lnTo>
                  <a:pt x="7567" y="3927"/>
                </a:lnTo>
                <a:lnTo>
                  <a:pt x="7550" y="3926"/>
                </a:lnTo>
                <a:lnTo>
                  <a:pt x="7539" y="3926"/>
                </a:lnTo>
                <a:lnTo>
                  <a:pt x="7529" y="3927"/>
                </a:lnTo>
                <a:lnTo>
                  <a:pt x="7519" y="3928"/>
                </a:lnTo>
                <a:lnTo>
                  <a:pt x="7509" y="3930"/>
                </a:lnTo>
                <a:lnTo>
                  <a:pt x="7500" y="3932"/>
                </a:lnTo>
                <a:lnTo>
                  <a:pt x="7491" y="3934"/>
                </a:lnTo>
                <a:lnTo>
                  <a:pt x="7483" y="3937"/>
                </a:lnTo>
                <a:lnTo>
                  <a:pt x="7475" y="3942"/>
                </a:lnTo>
                <a:lnTo>
                  <a:pt x="7459" y="3950"/>
                </a:lnTo>
                <a:lnTo>
                  <a:pt x="7446" y="3959"/>
                </a:lnTo>
                <a:lnTo>
                  <a:pt x="7434" y="3969"/>
                </a:lnTo>
                <a:lnTo>
                  <a:pt x="7424" y="3982"/>
                </a:lnTo>
                <a:lnTo>
                  <a:pt x="7414" y="3994"/>
                </a:lnTo>
                <a:lnTo>
                  <a:pt x="7406" y="4007"/>
                </a:lnTo>
                <a:lnTo>
                  <a:pt x="7398" y="4022"/>
                </a:lnTo>
                <a:lnTo>
                  <a:pt x="7393" y="4036"/>
                </a:lnTo>
                <a:lnTo>
                  <a:pt x="7389" y="4052"/>
                </a:lnTo>
                <a:lnTo>
                  <a:pt x="7385" y="4067"/>
                </a:lnTo>
                <a:lnTo>
                  <a:pt x="7384" y="4082"/>
                </a:lnTo>
                <a:lnTo>
                  <a:pt x="7383" y="4098"/>
                </a:lnTo>
                <a:lnTo>
                  <a:pt x="7383" y="4569"/>
                </a:lnTo>
                <a:lnTo>
                  <a:pt x="7384" y="4587"/>
                </a:lnTo>
                <a:lnTo>
                  <a:pt x="7385" y="4606"/>
                </a:lnTo>
                <a:lnTo>
                  <a:pt x="7389" y="4623"/>
                </a:lnTo>
                <a:lnTo>
                  <a:pt x="7393" y="4640"/>
                </a:lnTo>
                <a:lnTo>
                  <a:pt x="7399" y="4656"/>
                </a:lnTo>
                <a:lnTo>
                  <a:pt x="7406" y="4672"/>
                </a:lnTo>
                <a:lnTo>
                  <a:pt x="7415" y="4686"/>
                </a:lnTo>
                <a:lnTo>
                  <a:pt x="7425" y="4699"/>
                </a:lnTo>
                <a:lnTo>
                  <a:pt x="7435" y="4712"/>
                </a:lnTo>
                <a:lnTo>
                  <a:pt x="7448" y="4722"/>
                </a:lnTo>
                <a:lnTo>
                  <a:pt x="7462" y="4731"/>
                </a:lnTo>
                <a:lnTo>
                  <a:pt x="7477" y="4739"/>
                </a:lnTo>
                <a:lnTo>
                  <a:pt x="7485" y="4742"/>
                </a:lnTo>
                <a:lnTo>
                  <a:pt x="7493" y="4746"/>
                </a:lnTo>
                <a:lnTo>
                  <a:pt x="7501" y="4749"/>
                </a:lnTo>
                <a:lnTo>
                  <a:pt x="7510" y="4751"/>
                </a:lnTo>
                <a:lnTo>
                  <a:pt x="7530" y="4753"/>
                </a:lnTo>
                <a:lnTo>
                  <a:pt x="7550" y="4754"/>
                </a:lnTo>
                <a:lnTo>
                  <a:pt x="7565" y="4754"/>
                </a:lnTo>
                <a:lnTo>
                  <a:pt x="7580" y="4752"/>
                </a:lnTo>
                <a:lnTo>
                  <a:pt x="7594" y="4749"/>
                </a:lnTo>
                <a:lnTo>
                  <a:pt x="7607" y="4744"/>
                </a:lnTo>
                <a:lnTo>
                  <a:pt x="7620" y="4740"/>
                </a:lnTo>
                <a:lnTo>
                  <a:pt x="7633" y="4734"/>
                </a:lnTo>
                <a:lnTo>
                  <a:pt x="7645" y="4727"/>
                </a:lnTo>
                <a:lnTo>
                  <a:pt x="7656" y="4718"/>
                </a:lnTo>
                <a:lnTo>
                  <a:pt x="7666" y="4709"/>
                </a:lnTo>
                <a:lnTo>
                  <a:pt x="7675" y="4698"/>
                </a:lnTo>
                <a:lnTo>
                  <a:pt x="7685" y="4688"/>
                </a:lnTo>
                <a:lnTo>
                  <a:pt x="7692" y="4676"/>
                </a:lnTo>
                <a:lnTo>
                  <a:pt x="7698" y="4663"/>
                </a:lnTo>
                <a:lnTo>
                  <a:pt x="7704" y="4649"/>
                </a:lnTo>
                <a:lnTo>
                  <a:pt x="7708" y="4634"/>
                </a:lnTo>
                <a:lnTo>
                  <a:pt x="7711" y="4620"/>
                </a:lnTo>
                <a:lnTo>
                  <a:pt x="7895" y="4679"/>
                </a:lnTo>
                <a:close/>
                <a:moveTo>
                  <a:pt x="6626" y="4659"/>
                </a:moveTo>
                <a:lnTo>
                  <a:pt x="6641" y="4657"/>
                </a:lnTo>
                <a:lnTo>
                  <a:pt x="6654" y="4655"/>
                </a:lnTo>
                <a:lnTo>
                  <a:pt x="6667" y="4653"/>
                </a:lnTo>
                <a:lnTo>
                  <a:pt x="6678" y="4650"/>
                </a:lnTo>
                <a:lnTo>
                  <a:pt x="6691" y="4646"/>
                </a:lnTo>
                <a:lnTo>
                  <a:pt x="6702" y="4642"/>
                </a:lnTo>
                <a:lnTo>
                  <a:pt x="6712" y="4637"/>
                </a:lnTo>
                <a:lnTo>
                  <a:pt x="6722" y="4630"/>
                </a:lnTo>
                <a:lnTo>
                  <a:pt x="6731" y="4624"/>
                </a:lnTo>
                <a:lnTo>
                  <a:pt x="6739" y="4618"/>
                </a:lnTo>
                <a:lnTo>
                  <a:pt x="6749" y="4611"/>
                </a:lnTo>
                <a:lnTo>
                  <a:pt x="6756" y="4603"/>
                </a:lnTo>
                <a:lnTo>
                  <a:pt x="6763" y="4593"/>
                </a:lnTo>
                <a:lnTo>
                  <a:pt x="6770" y="4585"/>
                </a:lnTo>
                <a:lnTo>
                  <a:pt x="6775" y="4575"/>
                </a:lnTo>
                <a:lnTo>
                  <a:pt x="6781" y="4565"/>
                </a:lnTo>
                <a:lnTo>
                  <a:pt x="6786" y="4553"/>
                </a:lnTo>
                <a:lnTo>
                  <a:pt x="6790" y="4542"/>
                </a:lnTo>
                <a:lnTo>
                  <a:pt x="6795" y="4530"/>
                </a:lnTo>
                <a:lnTo>
                  <a:pt x="6798" y="4516"/>
                </a:lnTo>
                <a:lnTo>
                  <a:pt x="6806" y="4489"/>
                </a:lnTo>
                <a:lnTo>
                  <a:pt x="6812" y="4459"/>
                </a:lnTo>
                <a:lnTo>
                  <a:pt x="6817" y="4426"/>
                </a:lnTo>
                <a:lnTo>
                  <a:pt x="6820" y="4391"/>
                </a:lnTo>
                <a:lnTo>
                  <a:pt x="6822" y="4354"/>
                </a:lnTo>
                <a:lnTo>
                  <a:pt x="6822" y="4314"/>
                </a:lnTo>
                <a:lnTo>
                  <a:pt x="6822" y="4279"/>
                </a:lnTo>
                <a:lnTo>
                  <a:pt x="6820" y="4245"/>
                </a:lnTo>
                <a:lnTo>
                  <a:pt x="6816" y="4213"/>
                </a:lnTo>
                <a:lnTo>
                  <a:pt x="6812" y="4183"/>
                </a:lnTo>
                <a:lnTo>
                  <a:pt x="6806" y="4155"/>
                </a:lnTo>
                <a:lnTo>
                  <a:pt x="6798" y="4130"/>
                </a:lnTo>
                <a:lnTo>
                  <a:pt x="6789" y="4105"/>
                </a:lnTo>
                <a:lnTo>
                  <a:pt x="6779" y="4082"/>
                </a:lnTo>
                <a:lnTo>
                  <a:pt x="6774" y="4072"/>
                </a:lnTo>
                <a:lnTo>
                  <a:pt x="6768" y="4062"/>
                </a:lnTo>
                <a:lnTo>
                  <a:pt x="6761" y="4053"/>
                </a:lnTo>
                <a:lnTo>
                  <a:pt x="6754" y="4044"/>
                </a:lnTo>
                <a:lnTo>
                  <a:pt x="6746" y="4036"/>
                </a:lnTo>
                <a:lnTo>
                  <a:pt x="6737" y="4029"/>
                </a:lnTo>
                <a:lnTo>
                  <a:pt x="6729" y="4022"/>
                </a:lnTo>
                <a:lnTo>
                  <a:pt x="6720" y="4016"/>
                </a:lnTo>
                <a:lnTo>
                  <a:pt x="6710" y="4009"/>
                </a:lnTo>
                <a:lnTo>
                  <a:pt x="6700" y="4004"/>
                </a:lnTo>
                <a:lnTo>
                  <a:pt x="6688" y="4000"/>
                </a:lnTo>
                <a:lnTo>
                  <a:pt x="6677" y="3996"/>
                </a:lnTo>
                <a:lnTo>
                  <a:pt x="6665" y="3993"/>
                </a:lnTo>
                <a:lnTo>
                  <a:pt x="6653" y="3991"/>
                </a:lnTo>
                <a:lnTo>
                  <a:pt x="6641" y="3989"/>
                </a:lnTo>
                <a:lnTo>
                  <a:pt x="6626" y="3987"/>
                </a:lnTo>
                <a:lnTo>
                  <a:pt x="6626" y="4659"/>
                </a:lnTo>
                <a:close/>
                <a:moveTo>
                  <a:pt x="6437" y="3987"/>
                </a:moveTo>
                <a:lnTo>
                  <a:pt x="6423" y="3989"/>
                </a:lnTo>
                <a:lnTo>
                  <a:pt x="6410" y="3991"/>
                </a:lnTo>
                <a:lnTo>
                  <a:pt x="6398" y="3993"/>
                </a:lnTo>
                <a:lnTo>
                  <a:pt x="6386" y="3996"/>
                </a:lnTo>
                <a:lnTo>
                  <a:pt x="6375" y="4000"/>
                </a:lnTo>
                <a:lnTo>
                  <a:pt x="6364" y="4005"/>
                </a:lnTo>
                <a:lnTo>
                  <a:pt x="6353" y="4010"/>
                </a:lnTo>
                <a:lnTo>
                  <a:pt x="6344" y="4016"/>
                </a:lnTo>
                <a:lnTo>
                  <a:pt x="6335" y="4022"/>
                </a:lnTo>
                <a:lnTo>
                  <a:pt x="6326" y="4029"/>
                </a:lnTo>
                <a:lnTo>
                  <a:pt x="6318" y="4037"/>
                </a:lnTo>
                <a:lnTo>
                  <a:pt x="6311" y="4045"/>
                </a:lnTo>
                <a:lnTo>
                  <a:pt x="6303" y="4054"/>
                </a:lnTo>
                <a:lnTo>
                  <a:pt x="6296" y="4063"/>
                </a:lnTo>
                <a:lnTo>
                  <a:pt x="6290" y="4073"/>
                </a:lnTo>
                <a:lnTo>
                  <a:pt x="6285" y="4084"/>
                </a:lnTo>
                <a:lnTo>
                  <a:pt x="6275" y="4107"/>
                </a:lnTo>
                <a:lnTo>
                  <a:pt x="6267" y="4132"/>
                </a:lnTo>
                <a:lnTo>
                  <a:pt x="6260" y="4159"/>
                </a:lnTo>
                <a:lnTo>
                  <a:pt x="6254" y="4186"/>
                </a:lnTo>
                <a:lnTo>
                  <a:pt x="6248" y="4216"/>
                </a:lnTo>
                <a:lnTo>
                  <a:pt x="6245" y="4247"/>
                </a:lnTo>
                <a:lnTo>
                  <a:pt x="6243" y="4281"/>
                </a:lnTo>
                <a:lnTo>
                  <a:pt x="6242" y="4316"/>
                </a:lnTo>
                <a:lnTo>
                  <a:pt x="6243" y="4354"/>
                </a:lnTo>
                <a:lnTo>
                  <a:pt x="6245" y="4391"/>
                </a:lnTo>
                <a:lnTo>
                  <a:pt x="6248" y="4425"/>
                </a:lnTo>
                <a:lnTo>
                  <a:pt x="6253" y="4458"/>
                </a:lnTo>
                <a:lnTo>
                  <a:pt x="6255" y="4472"/>
                </a:lnTo>
                <a:lnTo>
                  <a:pt x="6258" y="4487"/>
                </a:lnTo>
                <a:lnTo>
                  <a:pt x="6261" y="4501"/>
                </a:lnTo>
                <a:lnTo>
                  <a:pt x="6265" y="4514"/>
                </a:lnTo>
                <a:lnTo>
                  <a:pt x="6269" y="4528"/>
                </a:lnTo>
                <a:lnTo>
                  <a:pt x="6273" y="4540"/>
                </a:lnTo>
                <a:lnTo>
                  <a:pt x="6278" y="4551"/>
                </a:lnTo>
                <a:lnTo>
                  <a:pt x="6283" y="4563"/>
                </a:lnTo>
                <a:lnTo>
                  <a:pt x="6289" y="4573"/>
                </a:lnTo>
                <a:lnTo>
                  <a:pt x="6295" y="4583"/>
                </a:lnTo>
                <a:lnTo>
                  <a:pt x="6301" y="4592"/>
                </a:lnTo>
                <a:lnTo>
                  <a:pt x="6310" y="4602"/>
                </a:lnTo>
                <a:lnTo>
                  <a:pt x="6317" y="4609"/>
                </a:lnTo>
                <a:lnTo>
                  <a:pt x="6325" y="4617"/>
                </a:lnTo>
                <a:lnTo>
                  <a:pt x="6334" y="4623"/>
                </a:lnTo>
                <a:lnTo>
                  <a:pt x="6343" y="4629"/>
                </a:lnTo>
                <a:lnTo>
                  <a:pt x="6352" y="4636"/>
                </a:lnTo>
                <a:lnTo>
                  <a:pt x="6364" y="4641"/>
                </a:lnTo>
                <a:lnTo>
                  <a:pt x="6374" y="4645"/>
                </a:lnTo>
                <a:lnTo>
                  <a:pt x="6385" y="4649"/>
                </a:lnTo>
                <a:lnTo>
                  <a:pt x="6397" y="4652"/>
                </a:lnTo>
                <a:lnTo>
                  <a:pt x="6409" y="4655"/>
                </a:lnTo>
                <a:lnTo>
                  <a:pt x="6423" y="4657"/>
                </a:lnTo>
                <a:lnTo>
                  <a:pt x="6437" y="4659"/>
                </a:lnTo>
                <a:lnTo>
                  <a:pt x="6437" y="3987"/>
                </a:lnTo>
                <a:close/>
                <a:moveTo>
                  <a:pt x="6438" y="4832"/>
                </a:moveTo>
                <a:lnTo>
                  <a:pt x="6410" y="4829"/>
                </a:lnTo>
                <a:lnTo>
                  <a:pt x="6384" y="4826"/>
                </a:lnTo>
                <a:lnTo>
                  <a:pt x="6358" y="4821"/>
                </a:lnTo>
                <a:lnTo>
                  <a:pt x="6334" y="4814"/>
                </a:lnTo>
                <a:lnTo>
                  <a:pt x="6311" y="4808"/>
                </a:lnTo>
                <a:lnTo>
                  <a:pt x="6289" y="4801"/>
                </a:lnTo>
                <a:lnTo>
                  <a:pt x="6269" y="4792"/>
                </a:lnTo>
                <a:lnTo>
                  <a:pt x="6250" y="4783"/>
                </a:lnTo>
                <a:lnTo>
                  <a:pt x="6231" y="4772"/>
                </a:lnTo>
                <a:lnTo>
                  <a:pt x="6215" y="4762"/>
                </a:lnTo>
                <a:lnTo>
                  <a:pt x="6199" y="4750"/>
                </a:lnTo>
                <a:lnTo>
                  <a:pt x="6183" y="4737"/>
                </a:lnTo>
                <a:lnTo>
                  <a:pt x="6169" y="4724"/>
                </a:lnTo>
                <a:lnTo>
                  <a:pt x="6156" y="4710"/>
                </a:lnTo>
                <a:lnTo>
                  <a:pt x="6144" y="4694"/>
                </a:lnTo>
                <a:lnTo>
                  <a:pt x="6131" y="4679"/>
                </a:lnTo>
                <a:lnTo>
                  <a:pt x="6121" y="4661"/>
                </a:lnTo>
                <a:lnTo>
                  <a:pt x="6111" y="4644"/>
                </a:lnTo>
                <a:lnTo>
                  <a:pt x="6103" y="4625"/>
                </a:lnTo>
                <a:lnTo>
                  <a:pt x="6095" y="4607"/>
                </a:lnTo>
                <a:lnTo>
                  <a:pt x="6088" y="4587"/>
                </a:lnTo>
                <a:lnTo>
                  <a:pt x="6080" y="4567"/>
                </a:lnTo>
                <a:lnTo>
                  <a:pt x="6075" y="4545"/>
                </a:lnTo>
                <a:lnTo>
                  <a:pt x="6070" y="4522"/>
                </a:lnTo>
                <a:lnTo>
                  <a:pt x="6066" y="4500"/>
                </a:lnTo>
                <a:lnTo>
                  <a:pt x="6062" y="4476"/>
                </a:lnTo>
                <a:lnTo>
                  <a:pt x="6059" y="4453"/>
                </a:lnTo>
                <a:lnTo>
                  <a:pt x="6057" y="4427"/>
                </a:lnTo>
                <a:lnTo>
                  <a:pt x="6055" y="4401"/>
                </a:lnTo>
                <a:lnTo>
                  <a:pt x="6054" y="4375"/>
                </a:lnTo>
                <a:lnTo>
                  <a:pt x="6053" y="4348"/>
                </a:lnTo>
                <a:lnTo>
                  <a:pt x="6053" y="4321"/>
                </a:lnTo>
                <a:lnTo>
                  <a:pt x="6053" y="4294"/>
                </a:lnTo>
                <a:lnTo>
                  <a:pt x="6054" y="4269"/>
                </a:lnTo>
                <a:lnTo>
                  <a:pt x="6055" y="4244"/>
                </a:lnTo>
                <a:lnTo>
                  <a:pt x="6057" y="4219"/>
                </a:lnTo>
                <a:lnTo>
                  <a:pt x="6060" y="4196"/>
                </a:lnTo>
                <a:lnTo>
                  <a:pt x="6063" y="4172"/>
                </a:lnTo>
                <a:lnTo>
                  <a:pt x="6067" y="4148"/>
                </a:lnTo>
                <a:lnTo>
                  <a:pt x="6072" y="4126"/>
                </a:lnTo>
                <a:lnTo>
                  <a:pt x="6077" y="4104"/>
                </a:lnTo>
                <a:lnTo>
                  <a:pt x="6084" y="4082"/>
                </a:lnTo>
                <a:lnTo>
                  <a:pt x="6091" y="4062"/>
                </a:lnTo>
                <a:lnTo>
                  <a:pt x="6098" y="4042"/>
                </a:lnTo>
                <a:lnTo>
                  <a:pt x="6106" y="4023"/>
                </a:lnTo>
                <a:lnTo>
                  <a:pt x="6116" y="4004"/>
                </a:lnTo>
                <a:lnTo>
                  <a:pt x="6126" y="3987"/>
                </a:lnTo>
                <a:lnTo>
                  <a:pt x="6136" y="3969"/>
                </a:lnTo>
                <a:lnTo>
                  <a:pt x="6149" y="3953"/>
                </a:lnTo>
                <a:lnTo>
                  <a:pt x="6161" y="3937"/>
                </a:lnTo>
                <a:lnTo>
                  <a:pt x="6175" y="3923"/>
                </a:lnTo>
                <a:lnTo>
                  <a:pt x="6189" y="3909"/>
                </a:lnTo>
                <a:lnTo>
                  <a:pt x="6205" y="3895"/>
                </a:lnTo>
                <a:lnTo>
                  <a:pt x="6221" y="3884"/>
                </a:lnTo>
                <a:lnTo>
                  <a:pt x="6238" y="3872"/>
                </a:lnTo>
                <a:lnTo>
                  <a:pt x="6257" y="3861"/>
                </a:lnTo>
                <a:lnTo>
                  <a:pt x="6275" y="3852"/>
                </a:lnTo>
                <a:lnTo>
                  <a:pt x="6295" y="3843"/>
                </a:lnTo>
                <a:lnTo>
                  <a:pt x="6317" y="3836"/>
                </a:lnTo>
                <a:lnTo>
                  <a:pt x="6339" y="3828"/>
                </a:lnTo>
                <a:lnTo>
                  <a:pt x="6363" y="3822"/>
                </a:lnTo>
                <a:lnTo>
                  <a:pt x="6386" y="3817"/>
                </a:lnTo>
                <a:lnTo>
                  <a:pt x="6411" y="3813"/>
                </a:lnTo>
                <a:lnTo>
                  <a:pt x="6438" y="3810"/>
                </a:lnTo>
                <a:lnTo>
                  <a:pt x="6438" y="3747"/>
                </a:lnTo>
                <a:lnTo>
                  <a:pt x="6625" y="3747"/>
                </a:lnTo>
                <a:lnTo>
                  <a:pt x="6625" y="3810"/>
                </a:lnTo>
                <a:lnTo>
                  <a:pt x="6652" y="3813"/>
                </a:lnTo>
                <a:lnTo>
                  <a:pt x="6677" y="3817"/>
                </a:lnTo>
                <a:lnTo>
                  <a:pt x="6702" y="3822"/>
                </a:lnTo>
                <a:lnTo>
                  <a:pt x="6724" y="3828"/>
                </a:lnTo>
                <a:lnTo>
                  <a:pt x="6747" y="3835"/>
                </a:lnTo>
                <a:lnTo>
                  <a:pt x="6768" y="3843"/>
                </a:lnTo>
                <a:lnTo>
                  <a:pt x="6788" y="3851"/>
                </a:lnTo>
                <a:lnTo>
                  <a:pt x="6807" y="3860"/>
                </a:lnTo>
                <a:lnTo>
                  <a:pt x="6825" y="3871"/>
                </a:lnTo>
                <a:lnTo>
                  <a:pt x="6842" y="3882"/>
                </a:lnTo>
                <a:lnTo>
                  <a:pt x="6859" y="3894"/>
                </a:lnTo>
                <a:lnTo>
                  <a:pt x="6874" y="3907"/>
                </a:lnTo>
                <a:lnTo>
                  <a:pt x="6888" y="3920"/>
                </a:lnTo>
                <a:lnTo>
                  <a:pt x="6902" y="3934"/>
                </a:lnTo>
                <a:lnTo>
                  <a:pt x="6915" y="3950"/>
                </a:lnTo>
                <a:lnTo>
                  <a:pt x="6927" y="3965"/>
                </a:lnTo>
                <a:lnTo>
                  <a:pt x="6938" y="3982"/>
                </a:lnTo>
                <a:lnTo>
                  <a:pt x="6948" y="3999"/>
                </a:lnTo>
                <a:lnTo>
                  <a:pt x="6957" y="4017"/>
                </a:lnTo>
                <a:lnTo>
                  <a:pt x="6966" y="4036"/>
                </a:lnTo>
                <a:lnTo>
                  <a:pt x="6974" y="4056"/>
                </a:lnTo>
                <a:lnTo>
                  <a:pt x="6981" y="4075"/>
                </a:lnTo>
                <a:lnTo>
                  <a:pt x="6987" y="4097"/>
                </a:lnTo>
                <a:lnTo>
                  <a:pt x="6992" y="4118"/>
                </a:lnTo>
                <a:lnTo>
                  <a:pt x="6997" y="4141"/>
                </a:lnTo>
                <a:lnTo>
                  <a:pt x="7001" y="4164"/>
                </a:lnTo>
                <a:lnTo>
                  <a:pt x="7004" y="4187"/>
                </a:lnTo>
                <a:lnTo>
                  <a:pt x="7007" y="4212"/>
                </a:lnTo>
                <a:lnTo>
                  <a:pt x="7009" y="4237"/>
                </a:lnTo>
                <a:lnTo>
                  <a:pt x="7011" y="4262"/>
                </a:lnTo>
                <a:lnTo>
                  <a:pt x="7012" y="4288"/>
                </a:lnTo>
                <a:lnTo>
                  <a:pt x="7012" y="4316"/>
                </a:lnTo>
                <a:lnTo>
                  <a:pt x="7012" y="4344"/>
                </a:lnTo>
                <a:lnTo>
                  <a:pt x="7011" y="4370"/>
                </a:lnTo>
                <a:lnTo>
                  <a:pt x="7010" y="4396"/>
                </a:lnTo>
                <a:lnTo>
                  <a:pt x="7008" y="4423"/>
                </a:lnTo>
                <a:lnTo>
                  <a:pt x="7005" y="4447"/>
                </a:lnTo>
                <a:lnTo>
                  <a:pt x="7002" y="4472"/>
                </a:lnTo>
                <a:lnTo>
                  <a:pt x="6998" y="4496"/>
                </a:lnTo>
                <a:lnTo>
                  <a:pt x="6994" y="4518"/>
                </a:lnTo>
                <a:lnTo>
                  <a:pt x="6989" y="4541"/>
                </a:lnTo>
                <a:lnTo>
                  <a:pt x="6983" y="4563"/>
                </a:lnTo>
                <a:lnTo>
                  <a:pt x="6977" y="4583"/>
                </a:lnTo>
                <a:lnTo>
                  <a:pt x="6969" y="4604"/>
                </a:lnTo>
                <a:lnTo>
                  <a:pt x="6960" y="4622"/>
                </a:lnTo>
                <a:lnTo>
                  <a:pt x="6952" y="4641"/>
                </a:lnTo>
                <a:lnTo>
                  <a:pt x="6942" y="4659"/>
                </a:lnTo>
                <a:lnTo>
                  <a:pt x="6932" y="4676"/>
                </a:lnTo>
                <a:lnTo>
                  <a:pt x="6920" y="4692"/>
                </a:lnTo>
                <a:lnTo>
                  <a:pt x="6907" y="4707"/>
                </a:lnTo>
                <a:lnTo>
                  <a:pt x="6894" y="4722"/>
                </a:lnTo>
                <a:lnTo>
                  <a:pt x="6880" y="4735"/>
                </a:lnTo>
                <a:lnTo>
                  <a:pt x="6865" y="4749"/>
                </a:lnTo>
                <a:lnTo>
                  <a:pt x="6848" y="4760"/>
                </a:lnTo>
                <a:lnTo>
                  <a:pt x="6831" y="4771"/>
                </a:lnTo>
                <a:lnTo>
                  <a:pt x="6813" y="4782"/>
                </a:lnTo>
                <a:lnTo>
                  <a:pt x="6793" y="4792"/>
                </a:lnTo>
                <a:lnTo>
                  <a:pt x="6773" y="4800"/>
                </a:lnTo>
                <a:lnTo>
                  <a:pt x="6752" y="4808"/>
                </a:lnTo>
                <a:lnTo>
                  <a:pt x="6728" y="4814"/>
                </a:lnTo>
                <a:lnTo>
                  <a:pt x="6705" y="4821"/>
                </a:lnTo>
                <a:lnTo>
                  <a:pt x="6679" y="4825"/>
                </a:lnTo>
                <a:lnTo>
                  <a:pt x="6653" y="4829"/>
                </a:lnTo>
                <a:lnTo>
                  <a:pt x="6625" y="4832"/>
                </a:lnTo>
                <a:lnTo>
                  <a:pt x="6625" y="4931"/>
                </a:lnTo>
                <a:lnTo>
                  <a:pt x="6438" y="4931"/>
                </a:lnTo>
                <a:lnTo>
                  <a:pt x="6438" y="4832"/>
                </a:lnTo>
                <a:close/>
                <a:moveTo>
                  <a:pt x="3172" y="867"/>
                </a:moveTo>
                <a:lnTo>
                  <a:pt x="3197" y="868"/>
                </a:lnTo>
                <a:lnTo>
                  <a:pt x="3224" y="872"/>
                </a:lnTo>
                <a:lnTo>
                  <a:pt x="3248" y="877"/>
                </a:lnTo>
                <a:lnTo>
                  <a:pt x="3272" y="884"/>
                </a:lnTo>
                <a:lnTo>
                  <a:pt x="3296" y="893"/>
                </a:lnTo>
                <a:lnTo>
                  <a:pt x="3318" y="904"/>
                </a:lnTo>
                <a:lnTo>
                  <a:pt x="3340" y="916"/>
                </a:lnTo>
                <a:lnTo>
                  <a:pt x="3361" y="929"/>
                </a:lnTo>
                <a:lnTo>
                  <a:pt x="3380" y="944"/>
                </a:lnTo>
                <a:lnTo>
                  <a:pt x="3399" y="960"/>
                </a:lnTo>
                <a:lnTo>
                  <a:pt x="3417" y="978"/>
                </a:lnTo>
                <a:lnTo>
                  <a:pt x="3432" y="996"/>
                </a:lnTo>
                <a:lnTo>
                  <a:pt x="3448" y="1017"/>
                </a:lnTo>
                <a:lnTo>
                  <a:pt x="3461" y="1037"/>
                </a:lnTo>
                <a:lnTo>
                  <a:pt x="3473" y="1059"/>
                </a:lnTo>
                <a:lnTo>
                  <a:pt x="3483" y="1083"/>
                </a:lnTo>
                <a:lnTo>
                  <a:pt x="4461" y="847"/>
                </a:lnTo>
                <a:lnTo>
                  <a:pt x="4419" y="802"/>
                </a:lnTo>
                <a:lnTo>
                  <a:pt x="4378" y="759"/>
                </a:lnTo>
                <a:lnTo>
                  <a:pt x="4334" y="716"/>
                </a:lnTo>
                <a:lnTo>
                  <a:pt x="4290" y="673"/>
                </a:lnTo>
                <a:lnTo>
                  <a:pt x="4244" y="632"/>
                </a:lnTo>
                <a:lnTo>
                  <a:pt x="4198" y="592"/>
                </a:lnTo>
                <a:lnTo>
                  <a:pt x="4151" y="554"/>
                </a:lnTo>
                <a:lnTo>
                  <a:pt x="4103" y="516"/>
                </a:lnTo>
                <a:lnTo>
                  <a:pt x="4054" y="480"/>
                </a:lnTo>
                <a:lnTo>
                  <a:pt x="4004" y="444"/>
                </a:lnTo>
                <a:lnTo>
                  <a:pt x="3954" y="410"/>
                </a:lnTo>
                <a:lnTo>
                  <a:pt x="3902" y="377"/>
                </a:lnTo>
                <a:lnTo>
                  <a:pt x="3849" y="345"/>
                </a:lnTo>
                <a:lnTo>
                  <a:pt x="3796" y="316"/>
                </a:lnTo>
                <a:lnTo>
                  <a:pt x="3742" y="286"/>
                </a:lnTo>
                <a:lnTo>
                  <a:pt x="3687" y="258"/>
                </a:lnTo>
                <a:lnTo>
                  <a:pt x="3632" y="231"/>
                </a:lnTo>
                <a:lnTo>
                  <a:pt x="3576" y="207"/>
                </a:lnTo>
                <a:lnTo>
                  <a:pt x="3519" y="182"/>
                </a:lnTo>
                <a:lnTo>
                  <a:pt x="3461" y="159"/>
                </a:lnTo>
                <a:lnTo>
                  <a:pt x="3403" y="139"/>
                </a:lnTo>
                <a:lnTo>
                  <a:pt x="3344" y="118"/>
                </a:lnTo>
                <a:lnTo>
                  <a:pt x="3285" y="100"/>
                </a:lnTo>
                <a:lnTo>
                  <a:pt x="3225" y="83"/>
                </a:lnTo>
                <a:lnTo>
                  <a:pt x="3163" y="68"/>
                </a:lnTo>
                <a:lnTo>
                  <a:pt x="3102" y="53"/>
                </a:lnTo>
                <a:lnTo>
                  <a:pt x="3040" y="41"/>
                </a:lnTo>
                <a:lnTo>
                  <a:pt x="2978" y="30"/>
                </a:lnTo>
                <a:lnTo>
                  <a:pt x="2915" y="21"/>
                </a:lnTo>
                <a:lnTo>
                  <a:pt x="2852" y="12"/>
                </a:lnTo>
                <a:lnTo>
                  <a:pt x="2788" y="5"/>
                </a:lnTo>
                <a:lnTo>
                  <a:pt x="2723" y="1"/>
                </a:lnTo>
                <a:lnTo>
                  <a:pt x="3085" y="877"/>
                </a:lnTo>
                <a:lnTo>
                  <a:pt x="3105" y="873"/>
                </a:lnTo>
                <a:lnTo>
                  <a:pt x="3127" y="870"/>
                </a:lnTo>
                <a:lnTo>
                  <a:pt x="3149" y="867"/>
                </a:lnTo>
                <a:lnTo>
                  <a:pt x="3172" y="867"/>
                </a:lnTo>
                <a:close/>
                <a:moveTo>
                  <a:pt x="2821" y="1254"/>
                </a:moveTo>
                <a:lnTo>
                  <a:pt x="442" y="1129"/>
                </a:lnTo>
                <a:lnTo>
                  <a:pt x="416" y="1168"/>
                </a:lnTo>
                <a:lnTo>
                  <a:pt x="391" y="1207"/>
                </a:lnTo>
                <a:lnTo>
                  <a:pt x="367" y="1247"/>
                </a:lnTo>
                <a:lnTo>
                  <a:pt x="342" y="1287"/>
                </a:lnTo>
                <a:lnTo>
                  <a:pt x="320" y="1328"/>
                </a:lnTo>
                <a:lnTo>
                  <a:pt x="297" y="1370"/>
                </a:lnTo>
                <a:lnTo>
                  <a:pt x="276" y="1412"/>
                </a:lnTo>
                <a:lnTo>
                  <a:pt x="255" y="1454"/>
                </a:lnTo>
                <a:lnTo>
                  <a:pt x="235" y="1497"/>
                </a:lnTo>
                <a:lnTo>
                  <a:pt x="216" y="1540"/>
                </a:lnTo>
                <a:lnTo>
                  <a:pt x="198" y="1583"/>
                </a:lnTo>
                <a:lnTo>
                  <a:pt x="179" y="1627"/>
                </a:lnTo>
                <a:lnTo>
                  <a:pt x="162" y="1672"/>
                </a:lnTo>
                <a:lnTo>
                  <a:pt x="147" y="1717"/>
                </a:lnTo>
                <a:lnTo>
                  <a:pt x="130" y="1762"/>
                </a:lnTo>
                <a:lnTo>
                  <a:pt x="116" y="1807"/>
                </a:lnTo>
                <a:lnTo>
                  <a:pt x="103" y="1854"/>
                </a:lnTo>
                <a:lnTo>
                  <a:pt x="90" y="1900"/>
                </a:lnTo>
                <a:lnTo>
                  <a:pt x="77" y="1946"/>
                </a:lnTo>
                <a:lnTo>
                  <a:pt x="66" y="1993"/>
                </a:lnTo>
                <a:lnTo>
                  <a:pt x="56" y="2041"/>
                </a:lnTo>
                <a:lnTo>
                  <a:pt x="46" y="2088"/>
                </a:lnTo>
                <a:lnTo>
                  <a:pt x="38" y="2136"/>
                </a:lnTo>
                <a:lnTo>
                  <a:pt x="30" y="2185"/>
                </a:lnTo>
                <a:lnTo>
                  <a:pt x="22" y="2233"/>
                </a:lnTo>
                <a:lnTo>
                  <a:pt x="17" y="2282"/>
                </a:lnTo>
                <a:lnTo>
                  <a:pt x="12" y="2331"/>
                </a:lnTo>
                <a:lnTo>
                  <a:pt x="7" y="2380"/>
                </a:lnTo>
                <a:lnTo>
                  <a:pt x="4" y="2430"/>
                </a:lnTo>
                <a:lnTo>
                  <a:pt x="2" y="2480"/>
                </a:lnTo>
                <a:lnTo>
                  <a:pt x="0" y="2530"/>
                </a:lnTo>
                <a:lnTo>
                  <a:pt x="0" y="2580"/>
                </a:lnTo>
                <a:lnTo>
                  <a:pt x="1" y="2635"/>
                </a:lnTo>
                <a:lnTo>
                  <a:pt x="2" y="2688"/>
                </a:lnTo>
                <a:lnTo>
                  <a:pt x="5" y="2743"/>
                </a:lnTo>
                <a:lnTo>
                  <a:pt x="9" y="2796"/>
                </a:lnTo>
                <a:lnTo>
                  <a:pt x="14" y="2849"/>
                </a:lnTo>
                <a:lnTo>
                  <a:pt x="20" y="2902"/>
                </a:lnTo>
                <a:lnTo>
                  <a:pt x="27" y="2955"/>
                </a:lnTo>
                <a:lnTo>
                  <a:pt x="36" y="3006"/>
                </a:lnTo>
                <a:lnTo>
                  <a:pt x="2841" y="1342"/>
                </a:lnTo>
                <a:lnTo>
                  <a:pt x="2833" y="1321"/>
                </a:lnTo>
                <a:lnTo>
                  <a:pt x="2828" y="1299"/>
                </a:lnTo>
                <a:lnTo>
                  <a:pt x="2824" y="1277"/>
                </a:lnTo>
                <a:lnTo>
                  <a:pt x="2821" y="1254"/>
                </a:lnTo>
                <a:close/>
                <a:moveTo>
                  <a:pt x="3509" y="1231"/>
                </a:moveTo>
                <a:lnTo>
                  <a:pt x="3507" y="1255"/>
                </a:lnTo>
                <a:lnTo>
                  <a:pt x="3504" y="1280"/>
                </a:lnTo>
                <a:lnTo>
                  <a:pt x="3499" y="1304"/>
                </a:lnTo>
                <a:lnTo>
                  <a:pt x="3491" y="1327"/>
                </a:lnTo>
                <a:lnTo>
                  <a:pt x="3483" y="1350"/>
                </a:lnTo>
                <a:lnTo>
                  <a:pt x="3474" y="1371"/>
                </a:lnTo>
                <a:lnTo>
                  <a:pt x="3463" y="1392"/>
                </a:lnTo>
                <a:lnTo>
                  <a:pt x="3451" y="1413"/>
                </a:lnTo>
                <a:lnTo>
                  <a:pt x="5090" y="2982"/>
                </a:lnTo>
                <a:lnTo>
                  <a:pt x="5098" y="2933"/>
                </a:lnTo>
                <a:lnTo>
                  <a:pt x="5104" y="2884"/>
                </a:lnTo>
                <a:lnTo>
                  <a:pt x="5109" y="2834"/>
                </a:lnTo>
                <a:lnTo>
                  <a:pt x="5114" y="2784"/>
                </a:lnTo>
                <a:lnTo>
                  <a:pt x="5117" y="2734"/>
                </a:lnTo>
                <a:lnTo>
                  <a:pt x="5120" y="2682"/>
                </a:lnTo>
                <a:lnTo>
                  <a:pt x="5121" y="2632"/>
                </a:lnTo>
                <a:lnTo>
                  <a:pt x="5122" y="2580"/>
                </a:lnTo>
                <a:lnTo>
                  <a:pt x="5121" y="2528"/>
                </a:lnTo>
                <a:lnTo>
                  <a:pt x="5120" y="2477"/>
                </a:lnTo>
                <a:lnTo>
                  <a:pt x="5117" y="2425"/>
                </a:lnTo>
                <a:lnTo>
                  <a:pt x="5114" y="2374"/>
                </a:lnTo>
                <a:lnTo>
                  <a:pt x="5109" y="2323"/>
                </a:lnTo>
                <a:lnTo>
                  <a:pt x="5104" y="2273"/>
                </a:lnTo>
                <a:lnTo>
                  <a:pt x="5098" y="2223"/>
                </a:lnTo>
                <a:lnTo>
                  <a:pt x="5089" y="2172"/>
                </a:lnTo>
                <a:lnTo>
                  <a:pt x="5081" y="2123"/>
                </a:lnTo>
                <a:lnTo>
                  <a:pt x="5072" y="2074"/>
                </a:lnTo>
                <a:lnTo>
                  <a:pt x="5062" y="2025"/>
                </a:lnTo>
                <a:lnTo>
                  <a:pt x="5051" y="1976"/>
                </a:lnTo>
                <a:lnTo>
                  <a:pt x="5040" y="1928"/>
                </a:lnTo>
                <a:lnTo>
                  <a:pt x="5026" y="1880"/>
                </a:lnTo>
                <a:lnTo>
                  <a:pt x="5012" y="1833"/>
                </a:lnTo>
                <a:lnTo>
                  <a:pt x="4998" y="1786"/>
                </a:lnTo>
                <a:lnTo>
                  <a:pt x="4983" y="1738"/>
                </a:lnTo>
                <a:lnTo>
                  <a:pt x="4966" y="1692"/>
                </a:lnTo>
                <a:lnTo>
                  <a:pt x="4949" y="1647"/>
                </a:lnTo>
                <a:lnTo>
                  <a:pt x="4931" y="1601"/>
                </a:lnTo>
                <a:lnTo>
                  <a:pt x="4912" y="1555"/>
                </a:lnTo>
                <a:lnTo>
                  <a:pt x="4892" y="1511"/>
                </a:lnTo>
                <a:lnTo>
                  <a:pt x="4871" y="1467"/>
                </a:lnTo>
                <a:lnTo>
                  <a:pt x="4851" y="1424"/>
                </a:lnTo>
                <a:lnTo>
                  <a:pt x="4829" y="1380"/>
                </a:lnTo>
                <a:lnTo>
                  <a:pt x="4806" y="1338"/>
                </a:lnTo>
                <a:lnTo>
                  <a:pt x="4782" y="1295"/>
                </a:lnTo>
                <a:lnTo>
                  <a:pt x="4757" y="1253"/>
                </a:lnTo>
                <a:lnTo>
                  <a:pt x="4733" y="1212"/>
                </a:lnTo>
                <a:lnTo>
                  <a:pt x="4708" y="1171"/>
                </a:lnTo>
                <a:lnTo>
                  <a:pt x="4681" y="1131"/>
                </a:lnTo>
                <a:lnTo>
                  <a:pt x="4654" y="1092"/>
                </a:lnTo>
                <a:lnTo>
                  <a:pt x="3509" y="1231"/>
                </a:lnTo>
                <a:close/>
                <a:moveTo>
                  <a:pt x="2947" y="946"/>
                </a:moveTo>
                <a:lnTo>
                  <a:pt x="2411" y="0"/>
                </a:lnTo>
                <a:lnTo>
                  <a:pt x="2346" y="5"/>
                </a:lnTo>
                <a:lnTo>
                  <a:pt x="2280" y="11"/>
                </a:lnTo>
                <a:lnTo>
                  <a:pt x="2216" y="19"/>
                </a:lnTo>
                <a:lnTo>
                  <a:pt x="2153" y="28"/>
                </a:lnTo>
                <a:lnTo>
                  <a:pt x="2090" y="39"/>
                </a:lnTo>
                <a:lnTo>
                  <a:pt x="2027" y="51"/>
                </a:lnTo>
                <a:lnTo>
                  <a:pt x="1965" y="66"/>
                </a:lnTo>
                <a:lnTo>
                  <a:pt x="1904" y="81"/>
                </a:lnTo>
                <a:lnTo>
                  <a:pt x="1842" y="99"/>
                </a:lnTo>
                <a:lnTo>
                  <a:pt x="1782" y="117"/>
                </a:lnTo>
                <a:lnTo>
                  <a:pt x="1722" y="137"/>
                </a:lnTo>
                <a:lnTo>
                  <a:pt x="1663" y="158"/>
                </a:lnTo>
                <a:lnTo>
                  <a:pt x="1605" y="181"/>
                </a:lnTo>
                <a:lnTo>
                  <a:pt x="1547" y="206"/>
                </a:lnTo>
                <a:lnTo>
                  <a:pt x="1491" y="231"/>
                </a:lnTo>
                <a:lnTo>
                  <a:pt x="1434" y="258"/>
                </a:lnTo>
                <a:lnTo>
                  <a:pt x="1379" y="287"/>
                </a:lnTo>
                <a:lnTo>
                  <a:pt x="1324" y="316"/>
                </a:lnTo>
                <a:lnTo>
                  <a:pt x="1271" y="346"/>
                </a:lnTo>
                <a:lnTo>
                  <a:pt x="1218" y="379"/>
                </a:lnTo>
                <a:lnTo>
                  <a:pt x="1165" y="412"/>
                </a:lnTo>
                <a:lnTo>
                  <a:pt x="1114" y="447"/>
                </a:lnTo>
                <a:lnTo>
                  <a:pt x="1064" y="483"/>
                </a:lnTo>
                <a:lnTo>
                  <a:pt x="1014" y="519"/>
                </a:lnTo>
                <a:lnTo>
                  <a:pt x="966" y="558"/>
                </a:lnTo>
                <a:lnTo>
                  <a:pt x="918" y="597"/>
                </a:lnTo>
                <a:lnTo>
                  <a:pt x="872" y="637"/>
                </a:lnTo>
                <a:lnTo>
                  <a:pt x="826" y="680"/>
                </a:lnTo>
                <a:lnTo>
                  <a:pt x="781" y="722"/>
                </a:lnTo>
                <a:lnTo>
                  <a:pt x="737" y="765"/>
                </a:lnTo>
                <a:lnTo>
                  <a:pt x="695" y="810"/>
                </a:lnTo>
                <a:lnTo>
                  <a:pt x="653" y="855"/>
                </a:lnTo>
                <a:lnTo>
                  <a:pt x="2831" y="1120"/>
                </a:lnTo>
                <a:lnTo>
                  <a:pt x="2836" y="1106"/>
                </a:lnTo>
                <a:lnTo>
                  <a:pt x="2841" y="1094"/>
                </a:lnTo>
                <a:lnTo>
                  <a:pt x="2846" y="1082"/>
                </a:lnTo>
                <a:lnTo>
                  <a:pt x="2851" y="1069"/>
                </a:lnTo>
                <a:lnTo>
                  <a:pt x="2863" y="1046"/>
                </a:lnTo>
                <a:lnTo>
                  <a:pt x="2876" y="1023"/>
                </a:lnTo>
                <a:lnTo>
                  <a:pt x="2892" y="1002"/>
                </a:lnTo>
                <a:lnTo>
                  <a:pt x="2908" y="982"/>
                </a:lnTo>
                <a:lnTo>
                  <a:pt x="2926" y="963"/>
                </a:lnTo>
                <a:lnTo>
                  <a:pt x="2947" y="946"/>
                </a:lnTo>
                <a:close/>
                <a:moveTo>
                  <a:pt x="3273" y="1546"/>
                </a:moveTo>
                <a:lnTo>
                  <a:pt x="3798" y="4844"/>
                </a:lnTo>
                <a:lnTo>
                  <a:pt x="3853" y="4813"/>
                </a:lnTo>
                <a:lnTo>
                  <a:pt x="3906" y="4780"/>
                </a:lnTo>
                <a:lnTo>
                  <a:pt x="3959" y="4747"/>
                </a:lnTo>
                <a:lnTo>
                  <a:pt x="4010" y="4712"/>
                </a:lnTo>
                <a:lnTo>
                  <a:pt x="4061" y="4676"/>
                </a:lnTo>
                <a:lnTo>
                  <a:pt x="4111" y="4638"/>
                </a:lnTo>
                <a:lnTo>
                  <a:pt x="4160" y="4600"/>
                </a:lnTo>
                <a:lnTo>
                  <a:pt x="4207" y="4559"/>
                </a:lnTo>
                <a:lnTo>
                  <a:pt x="4254" y="4518"/>
                </a:lnTo>
                <a:lnTo>
                  <a:pt x="4301" y="4477"/>
                </a:lnTo>
                <a:lnTo>
                  <a:pt x="4346" y="4434"/>
                </a:lnTo>
                <a:lnTo>
                  <a:pt x="4390" y="4390"/>
                </a:lnTo>
                <a:lnTo>
                  <a:pt x="4433" y="4345"/>
                </a:lnTo>
                <a:lnTo>
                  <a:pt x="4474" y="4298"/>
                </a:lnTo>
                <a:lnTo>
                  <a:pt x="4515" y="4250"/>
                </a:lnTo>
                <a:lnTo>
                  <a:pt x="4555" y="4203"/>
                </a:lnTo>
                <a:lnTo>
                  <a:pt x="4592" y="4153"/>
                </a:lnTo>
                <a:lnTo>
                  <a:pt x="4630" y="4103"/>
                </a:lnTo>
                <a:lnTo>
                  <a:pt x="4666" y="4052"/>
                </a:lnTo>
                <a:lnTo>
                  <a:pt x="4701" y="3999"/>
                </a:lnTo>
                <a:lnTo>
                  <a:pt x="4735" y="3947"/>
                </a:lnTo>
                <a:lnTo>
                  <a:pt x="4767" y="3892"/>
                </a:lnTo>
                <a:lnTo>
                  <a:pt x="4798" y="3838"/>
                </a:lnTo>
                <a:lnTo>
                  <a:pt x="4828" y="3782"/>
                </a:lnTo>
                <a:lnTo>
                  <a:pt x="4856" y="3726"/>
                </a:lnTo>
                <a:lnTo>
                  <a:pt x="4884" y="3669"/>
                </a:lnTo>
                <a:lnTo>
                  <a:pt x="4909" y="3611"/>
                </a:lnTo>
                <a:lnTo>
                  <a:pt x="4934" y="3552"/>
                </a:lnTo>
                <a:lnTo>
                  <a:pt x="4956" y="3493"/>
                </a:lnTo>
                <a:lnTo>
                  <a:pt x="4978" y="3433"/>
                </a:lnTo>
                <a:lnTo>
                  <a:pt x="4998" y="3372"/>
                </a:lnTo>
                <a:lnTo>
                  <a:pt x="5017" y="3310"/>
                </a:lnTo>
                <a:lnTo>
                  <a:pt x="3356" y="1507"/>
                </a:lnTo>
                <a:lnTo>
                  <a:pt x="3337" y="1518"/>
                </a:lnTo>
                <a:lnTo>
                  <a:pt x="3316" y="1530"/>
                </a:lnTo>
                <a:lnTo>
                  <a:pt x="3295" y="1539"/>
                </a:lnTo>
                <a:lnTo>
                  <a:pt x="3273" y="1546"/>
                </a:lnTo>
                <a:close/>
                <a:moveTo>
                  <a:pt x="2910" y="1453"/>
                </a:moveTo>
                <a:lnTo>
                  <a:pt x="106" y="3318"/>
                </a:lnTo>
                <a:lnTo>
                  <a:pt x="124" y="3378"/>
                </a:lnTo>
                <a:lnTo>
                  <a:pt x="145" y="3439"/>
                </a:lnTo>
                <a:lnTo>
                  <a:pt x="166" y="3498"/>
                </a:lnTo>
                <a:lnTo>
                  <a:pt x="189" y="3557"/>
                </a:lnTo>
                <a:lnTo>
                  <a:pt x="214" y="3615"/>
                </a:lnTo>
                <a:lnTo>
                  <a:pt x="239" y="3672"/>
                </a:lnTo>
                <a:lnTo>
                  <a:pt x="267" y="3729"/>
                </a:lnTo>
                <a:lnTo>
                  <a:pt x="294" y="3785"/>
                </a:lnTo>
                <a:lnTo>
                  <a:pt x="324" y="3840"/>
                </a:lnTo>
                <a:lnTo>
                  <a:pt x="355" y="3894"/>
                </a:lnTo>
                <a:lnTo>
                  <a:pt x="387" y="3948"/>
                </a:lnTo>
                <a:lnTo>
                  <a:pt x="421" y="4000"/>
                </a:lnTo>
                <a:lnTo>
                  <a:pt x="455" y="4052"/>
                </a:lnTo>
                <a:lnTo>
                  <a:pt x="491" y="4103"/>
                </a:lnTo>
                <a:lnTo>
                  <a:pt x="529" y="4152"/>
                </a:lnTo>
                <a:lnTo>
                  <a:pt x="566" y="4202"/>
                </a:lnTo>
                <a:lnTo>
                  <a:pt x="606" y="4249"/>
                </a:lnTo>
                <a:lnTo>
                  <a:pt x="646" y="4296"/>
                </a:lnTo>
                <a:lnTo>
                  <a:pt x="687" y="4343"/>
                </a:lnTo>
                <a:lnTo>
                  <a:pt x="730" y="4388"/>
                </a:lnTo>
                <a:lnTo>
                  <a:pt x="773" y="4431"/>
                </a:lnTo>
                <a:lnTo>
                  <a:pt x="818" y="4474"/>
                </a:lnTo>
                <a:lnTo>
                  <a:pt x="864" y="4516"/>
                </a:lnTo>
                <a:lnTo>
                  <a:pt x="911" y="4556"/>
                </a:lnTo>
                <a:lnTo>
                  <a:pt x="957" y="4596"/>
                </a:lnTo>
                <a:lnTo>
                  <a:pt x="1006" y="4634"/>
                </a:lnTo>
                <a:lnTo>
                  <a:pt x="1055" y="4672"/>
                </a:lnTo>
                <a:lnTo>
                  <a:pt x="1106" y="4707"/>
                </a:lnTo>
                <a:lnTo>
                  <a:pt x="1157" y="4742"/>
                </a:lnTo>
                <a:lnTo>
                  <a:pt x="1209" y="4776"/>
                </a:lnTo>
                <a:lnTo>
                  <a:pt x="1262" y="4808"/>
                </a:lnTo>
                <a:lnTo>
                  <a:pt x="1316" y="4840"/>
                </a:lnTo>
                <a:lnTo>
                  <a:pt x="2962" y="1500"/>
                </a:lnTo>
                <a:lnTo>
                  <a:pt x="2948" y="1489"/>
                </a:lnTo>
                <a:lnTo>
                  <a:pt x="2934" y="1477"/>
                </a:lnTo>
                <a:lnTo>
                  <a:pt x="2922" y="1465"/>
                </a:lnTo>
                <a:lnTo>
                  <a:pt x="2910" y="1453"/>
                </a:lnTo>
                <a:close/>
                <a:moveTo>
                  <a:pt x="3078" y="1554"/>
                </a:moveTo>
                <a:lnTo>
                  <a:pt x="1586" y="4973"/>
                </a:lnTo>
                <a:lnTo>
                  <a:pt x="1643" y="4995"/>
                </a:lnTo>
                <a:lnTo>
                  <a:pt x="1700" y="5016"/>
                </a:lnTo>
                <a:lnTo>
                  <a:pt x="1758" y="5036"/>
                </a:lnTo>
                <a:lnTo>
                  <a:pt x="1816" y="5055"/>
                </a:lnTo>
                <a:lnTo>
                  <a:pt x="1876" y="5072"/>
                </a:lnTo>
                <a:lnTo>
                  <a:pt x="1935" y="5088"/>
                </a:lnTo>
                <a:lnTo>
                  <a:pt x="1995" y="5102"/>
                </a:lnTo>
                <a:lnTo>
                  <a:pt x="2056" y="5116"/>
                </a:lnTo>
                <a:lnTo>
                  <a:pt x="2117" y="5127"/>
                </a:lnTo>
                <a:lnTo>
                  <a:pt x="2180" y="5137"/>
                </a:lnTo>
                <a:lnTo>
                  <a:pt x="2242" y="5146"/>
                </a:lnTo>
                <a:lnTo>
                  <a:pt x="2305" y="5154"/>
                </a:lnTo>
                <a:lnTo>
                  <a:pt x="2368" y="5159"/>
                </a:lnTo>
                <a:lnTo>
                  <a:pt x="2432" y="5163"/>
                </a:lnTo>
                <a:lnTo>
                  <a:pt x="2496" y="5165"/>
                </a:lnTo>
                <a:lnTo>
                  <a:pt x="2562" y="5166"/>
                </a:lnTo>
                <a:lnTo>
                  <a:pt x="2625" y="5165"/>
                </a:lnTo>
                <a:lnTo>
                  <a:pt x="2687" y="5163"/>
                </a:lnTo>
                <a:lnTo>
                  <a:pt x="2749" y="5159"/>
                </a:lnTo>
                <a:lnTo>
                  <a:pt x="2811" y="5154"/>
                </a:lnTo>
                <a:lnTo>
                  <a:pt x="2872" y="5146"/>
                </a:lnTo>
                <a:lnTo>
                  <a:pt x="2933" y="5138"/>
                </a:lnTo>
                <a:lnTo>
                  <a:pt x="2994" y="5129"/>
                </a:lnTo>
                <a:lnTo>
                  <a:pt x="3054" y="5118"/>
                </a:lnTo>
                <a:lnTo>
                  <a:pt x="3114" y="5105"/>
                </a:lnTo>
                <a:lnTo>
                  <a:pt x="3173" y="5091"/>
                </a:lnTo>
                <a:lnTo>
                  <a:pt x="3232" y="5076"/>
                </a:lnTo>
                <a:lnTo>
                  <a:pt x="3290" y="5059"/>
                </a:lnTo>
                <a:lnTo>
                  <a:pt x="3347" y="5042"/>
                </a:lnTo>
                <a:lnTo>
                  <a:pt x="3404" y="5022"/>
                </a:lnTo>
                <a:lnTo>
                  <a:pt x="3460" y="5002"/>
                </a:lnTo>
                <a:lnTo>
                  <a:pt x="3516" y="4979"/>
                </a:lnTo>
                <a:lnTo>
                  <a:pt x="3145" y="1565"/>
                </a:lnTo>
                <a:lnTo>
                  <a:pt x="3128" y="1563"/>
                </a:lnTo>
                <a:lnTo>
                  <a:pt x="3110" y="1561"/>
                </a:lnTo>
                <a:lnTo>
                  <a:pt x="3094" y="1559"/>
                </a:lnTo>
                <a:lnTo>
                  <a:pt x="3078" y="1554"/>
                </a:lnTo>
                <a:close/>
                <a:moveTo>
                  <a:pt x="15944" y="928"/>
                </a:moveTo>
                <a:lnTo>
                  <a:pt x="15408" y="2027"/>
                </a:lnTo>
                <a:lnTo>
                  <a:pt x="15402" y="2027"/>
                </a:lnTo>
                <a:lnTo>
                  <a:pt x="15402" y="928"/>
                </a:lnTo>
                <a:lnTo>
                  <a:pt x="15014" y="928"/>
                </a:lnTo>
                <a:lnTo>
                  <a:pt x="15014" y="2820"/>
                </a:lnTo>
                <a:lnTo>
                  <a:pt x="15380" y="2820"/>
                </a:lnTo>
                <a:lnTo>
                  <a:pt x="15903" y="1791"/>
                </a:lnTo>
                <a:lnTo>
                  <a:pt x="15905" y="1791"/>
                </a:lnTo>
                <a:lnTo>
                  <a:pt x="15905" y="2820"/>
                </a:lnTo>
                <a:lnTo>
                  <a:pt x="16296" y="2820"/>
                </a:lnTo>
                <a:lnTo>
                  <a:pt x="16296" y="928"/>
                </a:lnTo>
                <a:lnTo>
                  <a:pt x="15944" y="928"/>
                </a:lnTo>
                <a:close/>
                <a:moveTo>
                  <a:pt x="13505" y="1287"/>
                </a:moveTo>
                <a:lnTo>
                  <a:pt x="13907" y="1287"/>
                </a:lnTo>
                <a:lnTo>
                  <a:pt x="13907" y="2820"/>
                </a:lnTo>
                <a:lnTo>
                  <a:pt x="14295" y="2820"/>
                </a:lnTo>
                <a:lnTo>
                  <a:pt x="14295" y="1287"/>
                </a:lnTo>
                <a:lnTo>
                  <a:pt x="14696" y="1287"/>
                </a:lnTo>
                <a:lnTo>
                  <a:pt x="14696" y="928"/>
                </a:lnTo>
                <a:lnTo>
                  <a:pt x="13505" y="928"/>
                </a:lnTo>
                <a:lnTo>
                  <a:pt x="13505" y="1287"/>
                </a:lnTo>
                <a:close/>
                <a:moveTo>
                  <a:pt x="12200" y="2820"/>
                </a:moveTo>
                <a:lnTo>
                  <a:pt x="13290" y="2820"/>
                </a:lnTo>
                <a:lnTo>
                  <a:pt x="13290" y="2448"/>
                </a:lnTo>
                <a:lnTo>
                  <a:pt x="12590" y="2448"/>
                </a:lnTo>
                <a:lnTo>
                  <a:pt x="12590" y="2046"/>
                </a:lnTo>
                <a:lnTo>
                  <a:pt x="13193" y="2046"/>
                </a:lnTo>
                <a:lnTo>
                  <a:pt x="13193" y="1684"/>
                </a:lnTo>
                <a:lnTo>
                  <a:pt x="12590" y="1684"/>
                </a:lnTo>
                <a:lnTo>
                  <a:pt x="12590" y="1292"/>
                </a:lnTo>
                <a:lnTo>
                  <a:pt x="13290" y="1292"/>
                </a:lnTo>
                <a:lnTo>
                  <a:pt x="13290" y="928"/>
                </a:lnTo>
                <a:lnTo>
                  <a:pt x="12200" y="928"/>
                </a:lnTo>
                <a:lnTo>
                  <a:pt x="12200" y="2820"/>
                </a:lnTo>
                <a:close/>
                <a:moveTo>
                  <a:pt x="11039" y="1435"/>
                </a:moveTo>
                <a:lnTo>
                  <a:pt x="11045" y="1418"/>
                </a:lnTo>
                <a:lnTo>
                  <a:pt x="11053" y="1400"/>
                </a:lnTo>
                <a:lnTo>
                  <a:pt x="11062" y="1384"/>
                </a:lnTo>
                <a:lnTo>
                  <a:pt x="11073" y="1367"/>
                </a:lnTo>
                <a:lnTo>
                  <a:pt x="11079" y="1360"/>
                </a:lnTo>
                <a:lnTo>
                  <a:pt x="11086" y="1353"/>
                </a:lnTo>
                <a:lnTo>
                  <a:pt x="11094" y="1346"/>
                </a:lnTo>
                <a:lnTo>
                  <a:pt x="11102" y="1339"/>
                </a:lnTo>
                <a:lnTo>
                  <a:pt x="11110" y="1332"/>
                </a:lnTo>
                <a:lnTo>
                  <a:pt x="11119" y="1326"/>
                </a:lnTo>
                <a:lnTo>
                  <a:pt x="11128" y="1321"/>
                </a:lnTo>
                <a:lnTo>
                  <a:pt x="11138" y="1316"/>
                </a:lnTo>
                <a:lnTo>
                  <a:pt x="11149" y="1311"/>
                </a:lnTo>
                <a:lnTo>
                  <a:pt x="11160" y="1307"/>
                </a:lnTo>
                <a:lnTo>
                  <a:pt x="11171" y="1304"/>
                </a:lnTo>
                <a:lnTo>
                  <a:pt x="11183" y="1300"/>
                </a:lnTo>
                <a:lnTo>
                  <a:pt x="11196" y="1298"/>
                </a:lnTo>
                <a:lnTo>
                  <a:pt x="11210" y="1296"/>
                </a:lnTo>
                <a:lnTo>
                  <a:pt x="11224" y="1295"/>
                </a:lnTo>
                <a:lnTo>
                  <a:pt x="11238" y="1295"/>
                </a:lnTo>
                <a:lnTo>
                  <a:pt x="11251" y="1295"/>
                </a:lnTo>
                <a:lnTo>
                  <a:pt x="11265" y="1296"/>
                </a:lnTo>
                <a:lnTo>
                  <a:pt x="11278" y="1298"/>
                </a:lnTo>
                <a:lnTo>
                  <a:pt x="11290" y="1300"/>
                </a:lnTo>
                <a:lnTo>
                  <a:pt x="11302" y="1304"/>
                </a:lnTo>
                <a:lnTo>
                  <a:pt x="11313" y="1308"/>
                </a:lnTo>
                <a:lnTo>
                  <a:pt x="11324" y="1312"/>
                </a:lnTo>
                <a:lnTo>
                  <a:pt x="11335" y="1317"/>
                </a:lnTo>
                <a:lnTo>
                  <a:pt x="11354" y="1328"/>
                </a:lnTo>
                <a:lnTo>
                  <a:pt x="11372" y="1341"/>
                </a:lnTo>
                <a:lnTo>
                  <a:pt x="11388" y="1354"/>
                </a:lnTo>
                <a:lnTo>
                  <a:pt x="11402" y="1368"/>
                </a:lnTo>
                <a:lnTo>
                  <a:pt x="11414" y="1384"/>
                </a:lnTo>
                <a:lnTo>
                  <a:pt x="11426" y="1400"/>
                </a:lnTo>
                <a:lnTo>
                  <a:pt x="11430" y="1408"/>
                </a:lnTo>
                <a:lnTo>
                  <a:pt x="11434" y="1418"/>
                </a:lnTo>
                <a:lnTo>
                  <a:pt x="11438" y="1426"/>
                </a:lnTo>
                <a:lnTo>
                  <a:pt x="11441" y="1435"/>
                </a:lnTo>
                <a:lnTo>
                  <a:pt x="11446" y="1453"/>
                </a:lnTo>
                <a:lnTo>
                  <a:pt x="11451" y="1470"/>
                </a:lnTo>
                <a:lnTo>
                  <a:pt x="11455" y="1486"/>
                </a:lnTo>
                <a:lnTo>
                  <a:pt x="11458" y="1499"/>
                </a:lnTo>
                <a:lnTo>
                  <a:pt x="11828" y="1388"/>
                </a:lnTo>
                <a:lnTo>
                  <a:pt x="11823" y="1365"/>
                </a:lnTo>
                <a:lnTo>
                  <a:pt x="11817" y="1342"/>
                </a:lnTo>
                <a:lnTo>
                  <a:pt x="11810" y="1320"/>
                </a:lnTo>
                <a:lnTo>
                  <a:pt x="11802" y="1297"/>
                </a:lnTo>
                <a:lnTo>
                  <a:pt x="11793" y="1275"/>
                </a:lnTo>
                <a:lnTo>
                  <a:pt x="11784" y="1253"/>
                </a:lnTo>
                <a:lnTo>
                  <a:pt x="11774" y="1232"/>
                </a:lnTo>
                <a:lnTo>
                  <a:pt x="11763" y="1210"/>
                </a:lnTo>
                <a:lnTo>
                  <a:pt x="11751" y="1188"/>
                </a:lnTo>
                <a:lnTo>
                  <a:pt x="11738" y="1168"/>
                </a:lnTo>
                <a:lnTo>
                  <a:pt x="11725" y="1148"/>
                </a:lnTo>
                <a:lnTo>
                  <a:pt x="11711" y="1129"/>
                </a:lnTo>
                <a:lnTo>
                  <a:pt x="11695" y="1110"/>
                </a:lnTo>
                <a:lnTo>
                  <a:pt x="11679" y="1093"/>
                </a:lnTo>
                <a:lnTo>
                  <a:pt x="11662" y="1075"/>
                </a:lnTo>
                <a:lnTo>
                  <a:pt x="11645" y="1059"/>
                </a:lnTo>
                <a:lnTo>
                  <a:pt x="11625" y="1043"/>
                </a:lnTo>
                <a:lnTo>
                  <a:pt x="11606" y="1028"/>
                </a:lnTo>
                <a:lnTo>
                  <a:pt x="11585" y="1014"/>
                </a:lnTo>
                <a:lnTo>
                  <a:pt x="11564" y="1000"/>
                </a:lnTo>
                <a:lnTo>
                  <a:pt x="11542" y="987"/>
                </a:lnTo>
                <a:lnTo>
                  <a:pt x="11518" y="976"/>
                </a:lnTo>
                <a:lnTo>
                  <a:pt x="11495" y="964"/>
                </a:lnTo>
                <a:lnTo>
                  <a:pt x="11469" y="954"/>
                </a:lnTo>
                <a:lnTo>
                  <a:pt x="11444" y="945"/>
                </a:lnTo>
                <a:lnTo>
                  <a:pt x="11416" y="937"/>
                </a:lnTo>
                <a:lnTo>
                  <a:pt x="11389" y="930"/>
                </a:lnTo>
                <a:lnTo>
                  <a:pt x="11360" y="924"/>
                </a:lnTo>
                <a:lnTo>
                  <a:pt x="11331" y="920"/>
                </a:lnTo>
                <a:lnTo>
                  <a:pt x="11300" y="917"/>
                </a:lnTo>
                <a:lnTo>
                  <a:pt x="11270" y="916"/>
                </a:lnTo>
                <a:lnTo>
                  <a:pt x="11238" y="915"/>
                </a:lnTo>
                <a:lnTo>
                  <a:pt x="11197" y="916"/>
                </a:lnTo>
                <a:lnTo>
                  <a:pt x="11159" y="918"/>
                </a:lnTo>
                <a:lnTo>
                  <a:pt x="11122" y="922"/>
                </a:lnTo>
                <a:lnTo>
                  <a:pt x="11086" y="928"/>
                </a:lnTo>
                <a:lnTo>
                  <a:pt x="11069" y="932"/>
                </a:lnTo>
                <a:lnTo>
                  <a:pt x="11052" y="937"/>
                </a:lnTo>
                <a:lnTo>
                  <a:pt x="11035" y="941"/>
                </a:lnTo>
                <a:lnTo>
                  <a:pt x="11019" y="946"/>
                </a:lnTo>
                <a:lnTo>
                  <a:pt x="11004" y="951"/>
                </a:lnTo>
                <a:lnTo>
                  <a:pt x="10989" y="957"/>
                </a:lnTo>
                <a:lnTo>
                  <a:pt x="10973" y="963"/>
                </a:lnTo>
                <a:lnTo>
                  <a:pt x="10959" y="970"/>
                </a:lnTo>
                <a:lnTo>
                  <a:pt x="10932" y="985"/>
                </a:lnTo>
                <a:lnTo>
                  <a:pt x="10904" y="1000"/>
                </a:lnTo>
                <a:lnTo>
                  <a:pt x="10879" y="1017"/>
                </a:lnTo>
                <a:lnTo>
                  <a:pt x="10855" y="1034"/>
                </a:lnTo>
                <a:lnTo>
                  <a:pt x="10833" y="1053"/>
                </a:lnTo>
                <a:lnTo>
                  <a:pt x="10811" y="1071"/>
                </a:lnTo>
                <a:lnTo>
                  <a:pt x="10792" y="1092"/>
                </a:lnTo>
                <a:lnTo>
                  <a:pt x="10773" y="1113"/>
                </a:lnTo>
                <a:lnTo>
                  <a:pt x="10756" y="1135"/>
                </a:lnTo>
                <a:lnTo>
                  <a:pt x="10740" y="1158"/>
                </a:lnTo>
                <a:lnTo>
                  <a:pt x="10725" y="1181"/>
                </a:lnTo>
                <a:lnTo>
                  <a:pt x="10712" y="1205"/>
                </a:lnTo>
                <a:lnTo>
                  <a:pt x="10699" y="1230"/>
                </a:lnTo>
                <a:lnTo>
                  <a:pt x="10688" y="1255"/>
                </a:lnTo>
                <a:lnTo>
                  <a:pt x="10678" y="1281"/>
                </a:lnTo>
                <a:lnTo>
                  <a:pt x="10670" y="1308"/>
                </a:lnTo>
                <a:lnTo>
                  <a:pt x="10662" y="1334"/>
                </a:lnTo>
                <a:lnTo>
                  <a:pt x="10656" y="1361"/>
                </a:lnTo>
                <a:lnTo>
                  <a:pt x="10649" y="1388"/>
                </a:lnTo>
                <a:lnTo>
                  <a:pt x="10645" y="1415"/>
                </a:lnTo>
                <a:lnTo>
                  <a:pt x="10642" y="1441"/>
                </a:lnTo>
                <a:lnTo>
                  <a:pt x="10639" y="1468"/>
                </a:lnTo>
                <a:lnTo>
                  <a:pt x="10638" y="1495"/>
                </a:lnTo>
                <a:lnTo>
                  <a:pt x="10637" y="1522"/>
                </a:lnTo>
                <a:lnTo>
                  <a:pt x="10637" y="2195"/>
                </a:lnTo>
                <a:lnTo>
                  <a:pt x="10638" y="2227"/>
                </a:lnTo>
                <a:lnTo>
                  <a:pt x="10639" y="2259"/>
                </a:lnTo>
                <a:lnTo>
                  <a:pt x="10642" y="2289"/>
                </a:lnTo>
                <a:lnTo>
                  <a:pt x="10645" y="2320"/>
                </a:lnTo>
                <a:lnTo>
                  <a:pt x="10650" y="2351"/>
                </a:lnTo>
                <a:lnTo>
                  <a:pt x="10656" y="2381"/>
                </a:lnTo>
                <a:lnTo>
                  <a:pt x="10663" y="2411"/>
                </a:lnTo>
                <a:lnTo>
                  <a:pt x="10671" y="2440"/>
                </a:lnTo>
                <a:lnTo>
                  <a:pt x="10680" y="2468"/>
                </a:lnTo>
                <a:lnTo>
                  <a:pt x="10690" y="2497"/>
                </a:lnTo>
                <a:lnTo>
                  <a:pt x="10701" y="2524"/>
                </a:lnTo>
                <a:lnTo>
                  <a:pt x="10714" y="2550"/>
                </a:lnTo>
                <a:lnTo>
                  <a:pt x="10727" y="2575"/>
                </a:lnTo>
                <a:lnTo>
                  <a:pt x="10742" y="2599"/>
                </a:lnTo>
                <a:lnTo>
                  <a:pt x="10758" y="2623"/>
                </a:lnTo>
                <a:lnTo>
                  <a:pt x="10776" y="2645"/>
                </a:lnTo>
                <a:lnTo>
                  <a:pt x="10794" y="2667"/>
                </a:lnTo>
                <a:lnTo>
                  <a:pt x="10814" y="2687"/>
                </a:lnTo>
                <a:lnTo>
                  <a:pt x="10836" y="2706"/>
                </a:lnTo>
                <a:lnTo>
                  <a:pt x="10858" y="2724"/>
                </a:lnTo>
                <a:lnTo>
                  <a:pt x="10882" y="2741"/>
                </a:lnTo>
                <a:lnTo>
                  <a:pt x="10907" y="2757"/>
                </a:lnTo>
                <a:lnTo>
                  <a:pt x="10934" y="2772"/>
                </a:lnTo>
                <a:lnTo>
                  <a:pt x="10962" y="2785"/>
                </a:lnTo>
                <a:lnTo>
                  <a:pt x="10976" y="2791"/>
                </a:lnTo>
                <a:lnTo>
                  <a:pt x="10991" y="2797"/>
                </a:lnTo>
                <a:lnTo>
                  <a:pt x="11006" y="2802"/>
                </a:lnTo>
                <a:lnTo>
                  <a:pt x="11021" y="2808"/>
                </a:lnTo>
                <a:lnTo>
                  <a:pt x="11054" y="2817"/>
                </a:lnTo>
                <a:lnTo>
                  <a:pt x="11087" y="2824"/>
                </a:lnTo>
                <a:lnTo>
                  <a:pt x="11123" y="2830"/>
                </a:lnTo>
                <a:lnTo>
                  <a:pt x="11160" y="2834"/>
                </a:lnTo>
                <a:lnTo>
                  <a:pt x="11198" y="2836"/>
                </a:lnTo>
                <a:lnTo>
                  <a:pt x="11238" y="2837"/>
                </a:lnTo>
                <a:lnTo>
                  <a:pt x="11267" y="2836"/>
                </a:lnTo>
                <a:lnTo>
                  <a:pt x="11294" y="2835"/>
                </a:lnTo>
                <a:lnTo>
                  <a:pt x="11322" y="2833"/>
                </a:lnTo>
                <a:lnTo>
                  <a:pt x="11348" y="2829"/>
                </a:lnTo>
                <a:lnTo>
                  <a:pt x="11374" y="2825"/>
                </a:lnTo>
                <a:lnTo>
                  <a:pt x="11400" y="2820"/>
                </a:lnTo>
                <a:lnTo>
                  <a:pt x="11425" y="2813"/>
                </a:lnTo>
                <a:lnTo>
                  <a:pt x="11449" y="2806"/>
                </a:lnTo>
                <a:lnTo>
                  <a:pt x="11473" y="2797"/>
                </a:lnTo>
                <a:lnTo>
                  <a:pt x="11497" y="2788"/>
                </a:lnTo>
                <a:lnTo>
                  <a:pt x="11519" y="2778"/>
                </a:lnTo>
                <a:lnTo>
                  <a:pt x="11542" y="2767"/>
                </a:lnTo>
                <a:lnTo>
                  <a:pt x="11563" y="2754"/>
                </a:lnTo>
                <a:lnTo>
                  <a:pt x="11584" y="2742"/>
                </a:lnTo>
                <a:lnTo>
                  <a:pt x="11605" y="2727"/>
                </a:lnTo>
                <a:lnTo>
                  <a:pt x="11625" y="2712"/>
                </a:lnTo>
                <a:lnTo>
                  <a:pt x="11645" y="2696"/>
                </a:lnTo>
                <a:lnTo>
                  <a:pt x="11663" y="2679"/>
                </a:lnTo>
                <a:lnTo>
                  <a:pt x="11681" y="2662"/>
                </a:lnTo>
                <a:lnTo>
                  <a:pt x="11697" y="2643"/>
                </a:lnTo>
                <a:lnTo>
                  <a:pt x="11713" y="2625"/>
                </a:lnTo>
                <a:lnTo>
                  <a:pt x="11728" y="2605"/>
                </a:lnTo>
                <a:lnTo>
                  <a:pt x="11741" y="2585"/>
                </a:lnTo>
                <a:lnTo>
                  <a:pt x="11755" y="2563"/>
                </a:lnTo>
                <a:lnTo>
                  <a:pt x="11767" y="2541"/>
                </a:lnTo>
                <a:lnTo>
                  <a:pt x="11778" y="2519"/>
                </a:lnTo>
                <a:lnTo>
                  <a:pt x="11788" y="2495"/>
                </a:lnTo>
                <a:lnTo>
                  <a:pt x="11797" y="2470"/>
                </a:lnTo>
                <a:lnTo>
                  <a:pt x="11805" y="2446"/>
                </a:lnTo>
                <a:lnTo>
                  <a:pt x="11813" y="2420"/>
                </a:lnTo>
                <a:lnTo>
                  <a:pt x="11819" y="2393"/>
                </a:lnTo>
                <a:lnTo>
                  <a:pt x="11825" y="2367"/>
                </a:lnTo>
                <a:lnTo>
                  <a:pt x="11454" y="2258"/>
                </a:lnTo>
                <a:lnTo>
                  <a:pt x="11450" y="2280"/>
                </a:lnTo>
                <a:lnTo>
                  <a:pt x="11445" y="2302"/>
                </a:lnTo>
                <a:lnTo>
                  <a:pt x="11438" y="2321"/>
                </a:lnTo>
                <a:lnTo>
                  <a:pt x="11430" y="2340"/>
                </a:lnTo>
                <a:lnTo>
                  <a:pt x="11419" y="2358"/>
                </a:lnTo>
                <a:lnTo>
                  <a:pt x="11408" y="2374"/>
                </a:lnTo>
                <a:lnTo>
                  <a:pt x="11395" y="2389"/>
                </a:lnTo>
                <a:lnTo>
                  <a:pt x="11381" y="2404"/>
                </a:lnTo>
                <a:lnTo>
                  <a:pt x="11364" y="2416"/>
                </a:lnTo>
                <a:lnTo>
                  <a:pt x="11348" y="2426"/>
                </a:lnTo>
                <a:lnTo>
                  <a:pt x="11332" y="2435"/>
                </a:lnTo>
                <a:lnTo>
                  <a:pt x="11313" y="2443"/>
                </a:lnTo>
                <a:lnTo>
                  <a:pt x="11296" y="2449"/>
                </a:lnTo>
                <a:lnTo>
                  <a:pt x="11277" y="2453"/>
                </a:lnTo>
                <a:lnTo>
                  <a:pt x="11257" y="2455"/>
                </a:lnTo>
                <a:lnTo>
                  <a:pt x="11238" y="2456"/>
                </a:lnTo>
                <a:lnTo>
                  <a:pt x="11224" y="2456"/>
                </a:lnTo>
                <a:lnTo>
                  <a:pt x="11210" y="2455"/>
                </a:lnTo>
                <a:lnTo>
                  <a:pt x="11196" y="2454"/>
                </a:lnTo>
                <a:lnTo>
                  <a:pt x="11184" y="2452"/>
                </a:lnTo>
                <a:lnTo>
                  <a:pt x="11172" y="2450"/>
                </a:lnTo>
                <a:lnTo>
                  <a:pt x="11161" y="2447"/>
                </a:lnTo>
                <a:lnTo>
                  <a:pt x="11150" y="2443"/>
                </a:lnTo>
                <a:lnTo>
                  <a:pt x="11139" y="2439"/>
                </a:lnTo>
                <a:lnTo>
                  <a:pt x="11129" y="2434"/>
                </a:lnTo>
                <a:lnTo>
                  <a:pt x="11120" y="2429"/>
                </a:lnTo>
                <a:lnTo>
                  <a:pt x="11111" y="2423"/>
                </a:lnTo>
                <a:lnTo>
                  <a:pt x="11103" y="2417"/>
                </a:lnTo>
                <a:lnTo>
                  <a:pt x="11095" y="2410"/>
                </a:lnTo>
                <a:lnTo>
                  <a:pt x="11087" y="2403"/>
                </a:lnTo>
                <a:lnTo>
                  <a:pt x="11081" y="2394"/>
                </a:lnTo>
                <a:lnTo>
                  <a:pt x="11075" y="2386"/>
                </a:lnTo>
                <a:lnTo>
                  <a:pt x="11064" y="2368"/>
                </a:lnTo>
                <a:lnTo>
                  <a:pt x="11054" y="2348"/>
                </a:lnTo>
                <a:lnTo>
                  <a:pt x="11046" y="2328"/>
                </a:lnTo>
                <a:lnTo>
                  <a:pt x="11040" y="2306"/>
                </a:lnTo>
                <a:lnTo>
                  <a:pt x="11034" y="2282"/>
                </a:lnTo>
                <a:lnTo>
                  <a:pt x="11030" y="2259"/>
                </a:lnTo>
                <a:lnTo>
                  <a:pt x="11028" y="2233"/>
                </a:lnTo>
                <a:lnTo>
                  <a:pt x="11027" y="2206"/>
                </a:lnTo>
                <a:lnTo>
                  <a:pt x="11027" y="1505"/>
                </a:lnTo>
                <a:lnTo>
                  <a:pt x="11028" y="1488"/>
                </a:lnTo>
                <a:lnTo>
                  <a:pt x="11030" y="1471"/>
                </a:lnTo>
                <a:lnTo>
                  <a:pt x="11033" y="1454"/>
                </a:lnTo>
                <a:lnTo>
                  <a:pt x="11039" y="1435"/>
                </a:lnTo>
                <a:close/>
                <a:moveTo>
                  <a:pt x="9256" y="2645"/>
                </a:moveTo>
                <a:lnTo>
                  <a:pt x="9275" y="2667"/>
                </a:lnTo>
                <a:lnTo>
                  <a:pt x="9295" y="2687"/>
                </a:lnTo>
                <a:lnTo>
                  <a:pt x="9316" y="2706"/>
                </a:lnTo>
                <a:lnTo>
                  <a:pt x="9339" y="2724"/>
                </a:lnTo>
                <a:lnTo>
                  <a:pt x="9363" y="2741"/>
                </a:lnTo>
                <a:lnTo>
                  <a:pt x="9389" y="2757"/>
                </a:lnTo>
                <a:lnTo>
                  <a:pt x="9415" y="2772"/>
                </a:lnTo>
                <a:lnTo>
                  <a:pt x="9443" y="2785"/>
                </a:lnTo>
                <a:lnTo>
                  <a:pt x="9457" y="2791"/>
                </a:lnTo>
                <a:lnTo>
                  <a:pt x="9472" y="2797"/>
                </a:lnTo>
                <a:lnTo>
                  <a:pt x="9487" y="2802"/>
                </a:lnTo>
                <a:lnTo>
                  <a:pt x="9503" y="2808"/>
                </a:lnTo>
                <a:lnTo>
                  <a:pt x="9535" y="2817"/>
                </a:lnTo>
                <a:lnTo>
                  <a:pt x="9569" y="2824"/>
                </a:lnTo>
                <a:lnTo>
                  <a:pt x="9604" y="2830"/>
                </a:lnTo>
                <a:lnTo>
                  <a:pt x="9641" y="2834"/>
                </a:lnTo>
                <a:lnTo>
                  <a:pt x="9680" y="2836"/>
                </a:lnTo>
                <a:lnTo>
                  <a:pt x="9720" y="2837"/>
                </a:lnTo>
                <a:lnTo>
                  <a:pt x="9747" y="2836"/>
                </a:lnTo>
                <a:lnTo>
                  <a:pt x="9776" y="2835"/>
                </a:lnTo>
                <a:lnTo>
                  <a:pt x="9802" y="2833"/>
                </a:lnTo>
                <a:lnTo>
                  <a:pt x="9829" y="2829"/>
                </a:lnTo>
                <a:lnTo>
                  <a:pt x="9855" y="2825"/>
                </a:lnTo>
                <a:lnTo>
                  <a:pt x="9880" y="2820"/>
                </a:lnTo>
                <a:lnTo>
                  <a:pt x="9906" y="2813"/>
                </a:lnTo>
                <a:lnTo>
                  <a:pt x="9930" y="2806"/>
                </a:lnTo>
                <a:lnTo>
                  <a:pt x="9954" y="2797"/>
                </a:lnTo>
                <a:lnTo>
                  <a:pt x="9977" y="2788"/>
                </a:lnTo>
                <a:lnTo>
                  <a:pt x="10001" y="2778"/>
                </a:lnTo>
                <a:lnTo>
                  <a:pt x="10023" y="2767"/>
                </a:lnTo>
                <a:lnTo>
                  <a:pt x="10044" y="2754"/>
                </a:lnTo>
                <a:lnTo>
                  <a:pt x="10066" y="2742"/>
                </a:lnTo>
                <a:lnTo>
                  <a:pt x="10086" y="2727"/>
                </a:lnTo>
                <a:lnTo>
                  <a:pt x="10107" y="2712"/>
                </a:lnTo>
                <a:lnTo>
                  <a:pt x="10126" y="2696"/>
                </a:lnTo>
                <a:lnTo>
                  <a:pt x="10144" y="2679"/>
                </a:lnTo>
                <a:lnTo>
                  <a:pt x="10162" y="2662"/>
                </a:lnTo>
                <a:lnTo>
                  <a:pt x="10178" y="2643"/>
                </a:lnTo>
                <a:lnTo>
                  <a:pt x="10194" y="2625"/>
                </a:lnTo>
                <a:lnTo>
                  <a:pt x="10208" y="2605"/>
                </a:lnTo>
                <a:lnTo>
                  <a:pt x="10223" y="2585"/>
                </a:lnTo>
                <a:lnTo>
                  <a:pt x="10236" y="2563"/>
                </a:lnTo>
                <a:lnTo>
                  <a:pt x="10248" y="2541"/>
                </a:lnTo>
                <a:lnTo>
                  <a:pt x="10259" y="2519"/>
                </a:lnTo>
                <a:lnTo>
                  <a:pt x="10270" y="2495"/>
                </a:lnTo>
                <a:lnTo>
                  <a:pt x="10279" y="2470"/>
                </a:lnTo>
                <a:lnTo>
                  <a:pt x="10287" y="2446"/>
                </a:lnTo>
                <a:lnTo>
                  <a:pt x="10294" y="2420"/>
                </a:lnTo>
                <a:lnTo>
                  <a:pt x="10300" y="2393"/>
                </a:lnTo>
                <a:lnTo>
                  <a:pt x="10306" y="2367"/>
                </a:lnTo>
                <a:lnTo>
                  <a:pt x="9934" y="2258"/>
                </a:lnTo>
                <a:lnTo>
                  <a:pt x="9930" y="2280"/>
                </a:lnTo>
                <a:lnTo>
                  <a:pt x="9925" y="2302"/>
                </a:lnTo>
                <a:lnTo>
                  <a:pt x="9919" y="2321"/>
                </a:lnTo>
                <a:lnTo>
                  <a:pt x="9910" y="2341"/>
                </a:lnTo>
                <a:lnTo>
                  <a:pt x="9901" y="2358"/>
                </a:lnTo>
                <a:lnTo>
                  <a:pt x="9889" y="2374"/>
                </a:lnTo>
                <a:lnTo>
                  <a:pt x="9876" y="2389"/>
                </a:lnTo>
                <a:lnTo>
                  <a:pt x="9861" y="2404"/>
                </a:lnTo>
                <a:lnTo>
                  <a:pt x="9846" y="2416"/>
                </a:lnTo>
                <a:lnTo>
                  <a:pt x="9830" y="2426"/>
                </a:lnTo>
                <a:lnTo>
                  <a:pt x="9812" y="2435"/>
                </a:lnTo>
                <a:lnTo>
                  <a:pt x="9795" y="2443"/>
                </a:lnTo>
                <a:lnTo>
                  <a:pt x="9777" y="2449"/>
                </a:lnTo>
                <a:lnTo>
                  <a:pt x="9758" y="2453"/>
                </a:lnTo>
                <a:lnTo>
                  <a:pt x="9739" y="2455"/>
                </a:lnTo>
                <a:lnTo>
                  <a:pt x="9720" y="2456"/>
                </a:lnTo>
                <a:lnTo>
                  <a:pt x="9705" y="2456"/>
                </a:lnTo>
                <a:lnTo>
                  <a:pt x="9691" y="2455"/>
                </a:lnTo>
                <a:lnTo>
                  <a:pt x="9678" y="2454"/>
                </a:lnTo>
                <a:lnTo>
                  <a:pt x="9665" y="2452"/>
                </a:lnTo>
                <a:lnTo>
                  <a:pt x="9653" y="2450"/>
                </a:lnTo>
                <a:lnTo>
                  <a:pt x="9641" y="2447"/>
                </a:lnTo>
                <a:lnTo>
                  <a:pt x="9630" y="2443"/>
                </a:lnTo>
                <a:lnTo>
                  <a:pt x="9620" y="2439"/>
                </a:lnTo>
                <a:lnTo>
                  <a:pt x="9610" y="2434"/>
                </a:lnTo>
                <a:lnTo>
                  <a:pt x="9600" y="2429"/>
                </a:lnTo>
                <a:lnTo>
                  <a:pt x="9591" y="2423"/>
                </a:lnTo>
                <a:lnTo>
                  <a:pt x="9583" y="2417"/>
                </a:lnTo>
                <a:lnTo>
                  <a:pt x="9576" y="2410"/>
                </a:lnTo>
                <a:lnTo>
                  <a:pt x="9569" y="2403"/>
                </a:lnTo>
                <a:lnTo>
                  <a:pt x="9562" y="2394"/>
                </a:lnTo>
                <a:lnTo>
                  <a:pt x="9556" y="2386"/>
                </a:lnTo>
                <a:lnTo>
                  <a:pt x="9544" y="2368"/>
                </a:lnTo>
                <a:lnTo>
                  <a:pt x="9535" y="2348"/>
                </a:lnTo>
                <a:lnTo>
                  <a:pt x="9527" y="2328"/>
                </a:lnTo>
                <a:lnTo>
                  <a:pt x="9520" y="2306"/>
                </a:lnTo>
                <a:lnTo>
                  <a:pt x="9515" y="2282"/>
                </a:lnTo>
                <a:lnTo>
                  <a:pt x="9512" y="2259"/>
                </a:lnTo>
                <a:lnTo>
                  <a:pt x="9509" y="2233"/>
                </a:lnTo>
                <a:lnTo>
                  <a:pt x="9509" y="2206"/>
                </a:lnTo>
                <a:lnTo>
                  <a:pt x="9509" y="1505"/>
                </a:lnTo>
                <a:lnTo>
                  <a:pt x="9509" y="1488"/>
                </a:lnTo>
                <a:lnTo>
                  <a:pt x="9511" y="1471"/>
                </a:lnTo>
                <a:lnTo>
                  <a:pt x="9515" y="1454"/>
                </a:lnTo>
                <a:lnTo>
                  <a:pt x="9520" y="1435"/>
                </a:lnTo>
                <a:lnTo>
                  <a:pt x="9526" y="1418"/>
                </a:lnTo>
                <a:lnTo>
                  <a:pt x="9533" y="1400"/>
                </a:lnTo>
                <a:lnTo>
                  <a:pt x="9543" y="1384"/>
                </a:lnTo>
                <a:lnTo>
                  <a:pt x="9555" y="1367"/>
                </a:lnTo>
                <a:lnTo>
                  <a:pt x="9561" y="1360"/>
                </a:lnTo>
                <a:lnTo>
                  <a:pt x="9568" y="1353"/>
                </a:lnTo>
                <a:lnTo>
                  <a:pt x="9575" y="1346"/>
                </a:lnTo>
                <a:lnTo>
                  <a:pt x="9583" y="1339"/>
                </a:lnTo>
                <a:lnTo>
                  <a:pt x="9591" y="1332"/>
                </a:lnTo>
                <a:lnTo>
                  <a:pt x="9599" y="1326"/>
                </a:lnTo>
                <a:lnTo>
                  <a:pt x="9609" y="1321"/>
                </a:lnTo>
                <a:lnTo>
                  <a:pt x="9619" y="1316"/>
                </a:lnTo>
                <a:lnTo>
                  <a:pt x="9629" y="1311"/>
                </a:lnTo>
                <a:lnTo>
                  <a:pt x="9640" y="1307"/>
                </a:lnTo>
                <a:lnTo>
                  <a:pt x="9651" y="1304"/>
                </a:lnTo>
                <a:lnTo>
                  <a:pt x="9664" y="1300"/>
                </a:lnTo>
                <a:lnTo>
                  <a:pt x="9677" y="1298"/>
                </a:lnTo>
                <a:lnTo>
                  <a:pt x="9690" y="1296"/>
                </a:lnTo>
                <a:lnTo>
                  <a:pt x="9704" y="1295"/>
                </a:lnTo>
                <a:lnTo>
                  <a:pt x="9720" y="1295"/>
                </a:lnTo>
                <a:lnTo>
                  <a:pt x="9733" y="1295"/>
                </a:lnTo>
                <a:lnTo>
                  <a:pt x="9746" y="1296"/>
                </a:lnTo>
                <a:lnTo>
                  <a:pt x="9759" y="1298"/>
                </a:lnTo>
                <a:lnTo>
                  <a:pt x="9771" y="1300"/>
                </a:lnTo>
                <a:lnTo>
                  <a:pt x="9783" y="1304"/>
                </a:lnTo>
                <a:lnTo>
                  <a:pt x="9794" y="1308"/>
                </a:lnTo>
                <a:lnTo>
                  <a:pt x="9805" y="1312"/>
                </a:lnTo>
                <a:lnTo>
                  <a:pt x="9815" y="1317"/>
                </a:lnTo>
                <a:lnTo>
                  <a:pt x="9835" y="1328"/>
                </a:lnTo>
                <a:lnTo>
                  <a:pt x="9852" y="1341"/>
                </a:lnTo>
                <a:lnTo>
                  <a:pt x="9868" y="1354"/>
                </a:lnTo>
                <a:lnTo>
                  <a:pt x="9883" y="1368"/>
                </a:lnTo>
                <a:lnTo>
                  <a:pt x="9895" y="1384"/>
                </a:lnTo>
                <a:lnTo>
                  <a:pt x="9906" y="1400"/>
                </a:lnTo>
                <a:lnTo>
                  <a:pt x="9915" y="1418"/>
                </a:lnTo>
                <a:lnTo>
                  <a:pt x="9922" y="1435"/>
                </a:lnTo>
                <a:lnTo>
                  <a:pt x="9927" y="1453"/>
                </a:lnTo>
                <a:lnTo>
                  <a:pt x="9932" y="1470"/>
                </a:lnTo>
                <a:lnTo>
                  <a:pt x="9936" y="1486"/>
                </a:lnTo>
                <a:lnTo>
                  <a:pt x="9940" y="1499"/>
                </a:lnTo>
                <a:lnTo>
                  <a:pt x="10308" y="1388"/>
                </a:lnTo>
                <a:lnTo>
                  <a:pt x="10303" y="1365"/>
                </a:lnTo>
                <a:lnTo>
                  <a:pt x="10298" y="1343"/>
                </a:lnTo>
                <a:lnTo>
                  <a:pt x="10291" y="1320"/>
                </a:lnTo>
                <a:lnTo>
                  <a:pt x="10283" y="1297"/>
                </a:lnTo>
                <a:lnTo>
                  <a:pt x="10275" y="1275"/>
                </a:lnTo>
                <a:lnTo>
                  <a:pt x="10265" y="1253"/>
                </a:lnTo>
                <a:lnTo>
                  <a:pt x="10255" y="1232"/>
                </a:lnTo>
                <a:lnTo>
                  <a:pt x="10244" y="1210"/>
                </a:lnTo>
                <a:lnTo>
                  <a:pt x="10232" y="1188"/>
                </a:lnTo>
                <a:lnTo>
                  <a:pt x="10219" y="1168"/>
                </a:lnTo>
                <a:lnTo>
                  <a:pt x="10205" y="1148"/>
                </a:lnTo>
                <a:lnTo>
                  <a:pt x="10191" y="1129"/>
                </a:lnTo>
                <a:lnTo>
                  <a:pt x="10176" y="1110"/>
                </a:lnTo>
                <a:lnTo>
                  <a:pt x="10160" y="1093"/>
                </a:lnTo>
                <a:lnTo>
                  <a:pt x="10142" y="1075"/>
                </a:lnTo>
                <a:lnTo>
                  <a:pt x="10125" y="1059"/>
                </a:lnTo>
                <a:lnTo>
                  <a:pt x="10107" y="1043"/>
                </a:lnTo>
                <a:lnTo>
                  <a:pt x="10087" y="1028"/>
                </a:lnTo>
                <a:lnTo>
                  <a:pt x="10067" y="1014"/>
                </a:lnTo>
                <a:lnTo>
                  <a:pt x="10045" y="999"/>
                </a:lnTo>
                <a:lnTo>
                  <a:pt x="10023" y="987"/>
                </a:lnTo>
                <a:lnTo>
                  <a:pt x="10000" y="976"/>
                </a:lnTo>
                <a:lnTo>
                  <a:pt x="9975" y="964"/>
                </a:lnTo>
                <a:lnTo>
                  <a:pt x="9950" y="954"/>
                </a:lnTo>
                <a:lnTo>
                  <a:pt x="9924" y="945"/>
                </a:lnTo>
                <a:lnTo>
                  <a:pt x="9898" y="937"/>
                </a:lnTo>
                <a:lnTo>
                  <a:pt x="9869" y="930"/>
                </a:lnTo>
                <a:lnTo>
                  <a:pt x="9841" y="924"/>
                </a:lnTo>
                <a:lnTo>
                  <a:pt x="9812" y="920"/>
                </a:lnTo>
                <a:lnTo>
                  <a:pt x="9782" y="917"/>
                </a:lnTo>
                <a:lnTo>
                  <a:pt x="9751" y="916"/>
                </a:lnTo>
                <a:lnTo>
                  <a:pt x="9720" y="915"/>
                </a:lnTo>
                <a:lnTo>
                  <a:pt x="9679" y="916"/>
                </a:lnTo>
                <a:lnTo>
                  <a:pt x="9640" y="918"/>
                </a:lnTo>
                <a:lnTo>
                  <a:pt x="9602" y="922"/>
                </a:lnTo>
                <a:lnTo>
                  <a:pt x="9567" y="928"/>
                </a:lnTo>
                <a:lnTo>
                  <a:pt x="9549" y="932"/>
                </a:lnTo>
                <a:lnTo>
                  <a:pt x="9532" y="937"/>
                </a:lnTo>
                <a:lnTo>
                  <a:pt x="9516" y="941"/>
                </a:lnTo>
                <a:lnTo>
                  <a:pt x="9500" y="946"/>
                </a:lnTo>
                <a:lnTo>
                  <a:pt x="9484" y="951"/>
                </a:lnTo>
                <a:lnTo>
                  <a:pt x="9469" y="957"/>
                </a:lnTo>
                <a:lnTo>
                  <a:pt x="9454" y="963"/>
                </a:lnTo>
                <a:lnTo>
                  <a:pt x="9439" y="970"/>
                </a:lnTo>
                <a:lnTo>
                  <a:pt x="9412" y="985"/>
                </a:lnTo>
                <a:lnTo>
                  <a:pt x="9385" y="1000"/>
                </a:lnTo>
                <a:lnTo>
                  <a:pt x="9360" y="1017"/>
                </a:lnTo>
                <a:lnTo>
                  <a:pt x="9337" y="1034"/>
                </a:lnTo>
                <a:lnTo>
                  <a:pt x="9313" y="1053"/>
                </a:lnTo>
                <a:lnTo>
                  <a:pt x="9293" y="1071"/>
                </a:lnTo>
                <a:lnTo>
                  <a:pt x="9272" y="1092"/>
                </a:lnTo>
                <a:lnTo>
                  <a:pt x="9254" y="1113"/>
                </a:lnTo>
                <a:lnTo>
                  <a:pt x="9237" y="1135"/>
                </a:lnTo>
                <a:lnTo>
                  <a:pt x="9220" y="1158"/>
                </a:lnTo>
                <a:lnTo>
                  <a:pt x="9206" y="1181"/>
                </a:lnTo>
                <a:lnTo>
                  <a:pt x="9192" y="1205"/>
                </a:lnTo>
                <a:lnTo>
                  <a:pt x="9180" y="1230"/>
                </a:lnTo>
                <a:lnTo>
                  <a:pt x="9169" y="1255"/>
                </a:lnTo>
                <a:lnTo>
                  <a:pt x="9158" y="1281"/>
                </a:lnTo>
                <a:lnTo>
                  <a:pt x="9150" y="1308"/>
                </a:lnTo>
                <a:lnTo>
                  <a:pt x="9142" y="1334"/>
                </a:lnTo>
                <a:lnTo>
                  <a:pt x="9136" y="1361"/>
                </a:lnTo>
                <a:lnTo>
                  <a:pt x="9130" y="1388"/>
                </a:lnTo>
                <a:lnTo>
                  <a:pt x="9126" y="1415"/>
                </a:lnTo>
                <a:lnTo>
                  <a:pt x="9122" y="1441"/>
                </a:lnTo>
                <a:lnTo>
                  <a:pt x="9119" y="1468"/>
                </a:lnTo>
                <a:lnTo>
                  <a:pt x="9118" y="1495"/>
                </a:lnTo>
                <a:lnTo>
                  <a:pt x="9117" y="1522"/>
                </a:lnTo>
                <a:lnTo>
                  <a:pt x="9117" y="2195"/>
                </a:lnTo>
                <a:lnTo>
                  <a:pt x="9118" y="2227"/>
                </a:lnTo>
                <a:lnTo>
                  <a:pt x="9120" y="2259"/>
                </a:lnTo>
                <a:lnTo>
                  <a:pt x="9122" y="2289"/>
                </a:lnTo>
                <a:lnTo>
                  <a:pt x="9126" y="2320"/>
                </a:lnTo>
                <a:lnTo>
                  <a:pt x="9131" y="2351"/>
                </a:lnTo>
                <a:lnTo>
                  <a:pt x="9137" y="2381"/>
                </a:lnTo>
                <a:lnTo>
                  <a:pt x="9144" y="2411"/>
                </a:lnTo>
                <a:lnTo>
                  <a:pt x="9151" y="2440"/>
                </a:lnTo>
                <a:lnTo>
                  <a:pt x="9160" y="2468"/>
                </a:lnTo>
                <a:lnTo>
                  <a:pt x="9171" y="2497"/>
                </a:lnTo>
                <a:lnTo>
                  <a:pt x="9182" y="2524"/>
                </a:lnTo>
                <a:lnTo>
                  <a:pt x="9195" y="2550"/>
                </a:lnTo>
                <a:lnTo>
                  <a:pt x="9208" y="2575"/>
                </a:lnTo>
                <a:lnTo>
                  <a:pt x="9224" y="2599"/>
                </a:lnTo>
                <a:lnTo>
                  <a:pt x="9239" y="2623"/>
                </a:lnTo>
                <a:lnTo>
                  <a:pt x="9256" y="2645"/>
                </a:lnTo>
                <a:close/>
                <a:moveTo>
                  <a:pt x="7927" y="2206"/>
                </a:moveTo>
                <a:lnTo>
                  <a:pt x="7927" y="1505"/>
                </a:lnTo>
                <a:lnTo>
                  <a:pt x="7928" y="1489"/>
                </a:lnTo>
                <a:lnTo>
                  <a:pt x="7930" y="1471"/>
                </a:lnTo>
                <a:lnTo>
                  <a:pt x="7934" y="1454"/>
                </a:lnTo>
                <a:lnTo>
                  <a:pt x="7939" y="1435"/>
                </a:lnTo>
                <a:lnTo>
                  <a:pt x="7946" y="1418"/>
                </a:lnTo>
                <a:lnTo>
                  <a:pt x="7954" y="1400"/>
                </a:lnTo>
                <a:lnTo>
                  <a:pt x="7965" y="1383"/>
                </a:lnTo>
                <a:lnTo>
                  <a:pt x="7977" y="1367"/>
                </a:lnTo>
                <a:lnTo>
                  <a:pt x="7984" y="1360"/>
                </a:lnTo>
                <a:lnTo>
                  <a:pt x="7991" y="1353"/>
                </a:lnTo>
                <a:lnTo>
                  <a:pt x="7998" y="1346"/>
                </a:lnTo>
                <a:lnTo>
                  <a:pt x="8006" y="1340"/>
                </a:lnTo>
                <a:lnTo>
                  <a:pt x="8015" y="1332"/>
                </a:lnTo>
                <a:lnTo>
                  <a:pt x="8024" y="1327"/>
                </a:lnTo>
                <a:lnTo>
                  <a:pt x="8033" y="1321"/>
                </a:lnTo>
                <a:lnTo>
                  <a:pt x="8043" y="1316"/>
                </a:lnTo>
                <a:lnTo>
                  <a:pt x="8053" y="1311"/>
                </a:lnTo>
                <a:lnTo>
                  <a:pt x="8064" y="1307"/>
                </a:lnTo>
                <a:lnTo>
                  <a:pt x="8077" y="1304"/>
                </a:lnTo>
                <a:lnTo>
                  <a:pt x="8089" y="1300"/>
                </a:lnTo>
                <a:lnTo>
                  <a:pt x="8101" y="1298"/>
                </a:lnTo>
                <a:lnTo>
                  <a:pt x="8114" y="1296"/>
                </a:lnTo>
                <a:lnTo>
                  <a:pt x="8129" y="1295"/>
                </a:lnTo>
                <a:lnTo>
                  <a:pt x="8143" y="1295"/>
                </a:lnTo>
                <a:lnTo>
                  <a:pt x="8157" y="1295"/>
                </a:lnTo>
                <a:lnTo>
                  <a:pt x="8171" y="1296"/>
                </a:lnTo>
                <a:lnTo>
                  <a:pt x="8185" y="1298"/>
                </a:lnTo>
                <a:lnTo>
                  <a:pt x="8197" y="1302"/>
                </a:lnTo>
                <a:lnTo>
                  <a:pt x="8209" y="1305"/>
                </a:lnTo>
                <a:lnTo>
                  <a:pt x="8220" y="1309"/>
                </a:lnTo>
                <a:lnTo>
                  <a:pt x="8230" y="1313"/>
                </a:lnTo>
                <a:lnTo>
                  <a:pt x="8241" y="1318"/>
                </a:lnTo>
                <a:lnTo>
                  <a:pt x="8260" y="1330"/>
                </a:lnTo>
                <a:lnTo>
                  <a:pt x="8276" y="1344"/>
                </a:lnTo>
                <a:lnTo>
                  <a:pt x="8284" y="1351"/>
                </a:lnTo>
                <a:lnTo>
                  <a:pt x="8292" y="1358"/>
                </a:lnTo>
                <a:lnTo>
                  <a:pt x="8299" y="1366"/>
                </a:lnTo>
                <a:lnTo>
                  <a:pt x="8305" y="1373"/>
                </a:lnTo>
                <a:lnTo>
                  <a:pt x="8315" y="1391"/>
                </a:lnTo>
                <a:lnTo>
                  <a:pt x="8325" y="1407"/>
                </a:lnTo>
                <a:lnTo>
                  <a:pt x="8332" y="1425"/>
                </a:lnTo>
                <a:lnTo>
                  <a:pt x="8338" y="1442"/>
                </a:lnTo>
                <a:lnTo>
                  <a:pt x="8343" y="1460"/>
                </a:lnTo>
                <a:lnTo>
                  <a:pt x="8345" y="1475"/>
                </a:lnTo>
                <a:lnTo>
                  <a:pt x="8347" y="1491"/>
                </a:lnTo>
                <a:lnTo>
                  <a:pt x="8347" y="1505"/>
                </a:lnTo>
                <a:lnTo>
                  <a:pt x="8347" y="2252"/>
                </a:lnTo>
                <a:lnTo>
                  <a:pt x="8347" y="2275"/>
                </a:lnTo>
                <a:lnTo>
                  <a:pt x="8344" y="2298"/>
                </a:lnTo>
                <a:lnTo>
                  <a:pt x="8342" y="2308"/>
                </a:lnTo>
                <a:lnTo>
                  <a:pt x="8338" y="2318"/>
                </a:lnTo>
                <a:lnTo>
                  <a:pt x="8335" y="2328"/>
                </a:lnTo>
                <a:lnTo>
                  <a:pt x="8332" y="2338"/>
                </a:lnTo>
                <a:lnTo>
                  <a:pt x="8328" y="2346"/>
                </a:lnTo>
                <a:lnTo>
                  <a:pt x="8324" y="2355"/>
                </a:lnTo>
                <a:lnTo>
                  <a:pt x="8319" y="2364"/>
                </a:lnTo>
                <a:lnTo>
                  <a:pt x="8313" y="2372"/>
                </a:lnTo>
                <a:lnTo>
                  <a:pt x="8308" y="2380"/>
                </a:lnTo>
                <a:lnTo>
                  <a:pt x="8301" y="2387"/>
                </a:lnTo>
                <a:lnTo>
                  <a:pt x="8294" y="2394"/>
                </a:lnTo>
                <a:lnTo>
                  <a:pt x="8287" y="2402"/>
                </a:lnTo>
                <a:lnTo>
                  <a:pt x="8271" y="2415"/>
                </a:lnTo>
                <a:lnTo>
                  <a:pt x="8255" y="2425"/>
                </a:lnTo>
                <a:lnTo>
                  <a:pt x="8238" y="2435"/>
                </a:lnTo>
                <a:lnTo>
                  <a:pt x="8220" y="2443"/>
                </a:lnTo>
                <a:lnTo>
                  <a:pt x="8202" y="2449"/>
                </a:lnTo>
                <a:lnTo>
                  <a:pt x="8183" y="2453"/>
                </a:lnTo>
                <a:lnTo>
                  <a:pt x="8163" y="2455"/>
                </a:lnTo>
                <a:lnTo>
                  <a:pt x="8143" y="2456"/>
                </a:lnTo>
                <a:lnTo>
                  <a:pt x="8129" y="2456"/>
                </a:lnTo>
                <a:lnTo>
                  <a:pt x="8115" y="2455"/>
                </a:lnTo>
                <a:lnTo>
                  <a:pt x="8102" y="2454"/>
                </a:lnTo>
                <a:lnTo>
                  <a:pt x="8089" y="2452"/>
                </a:lnTo>
                <a:lnTo>
                  <a:pt x="8077" y="2450"/>
                </a:lnTo>
                <a:lnTo>
                  <a:pt x="8066" y="2447"/>
                </a:lnTo>
                <a:lnTo>
                  <a:pt x="8054" y="2443"/>
                </a:lnTo>
                <a:lnTo>
                  <a:pt x="8043" y="2439"/>
                </a:lnTo>
                <a:lnTo>
                  <a:pt x="8034" y="2434"/>
                </a:lnTo>
                <a:lnTo>
                  <a:pt x="8024" y="2429"/>
                </a:lnTo>
                <a:lnTo>
                  <a:pt x="8015" y="2423"/>
                </a:lnTo>
                <a:lnTo>
                  <a:pt x="8006" y="2417"/>
                </a:lnTo>
                <a:lnTo>
                  <a:pt x="7998" y="2410"/>
                </a:lnTo>
                <a:lnTo>
                  <a:pt x="7991" y="2403"/>
                </a:lnTo>
                <a:lnTo>
                  <a:pt x="7984" y="2394"/>
                </a:lnTo>
                <a:lnTo>
                  <a:pt x="7977" y="2386"/>
                </a:lnTo>
                <a:lnTo>
                  <a:pt x="7966" y="2368"/>
                </a:lnTo>
                <a:lnTo>
                  <a:pt x="7956" y="2348"/>
                </a:lnTo>
                <a:lnTo>
                  <a:pt x="7946" y="2328"/>
                </a:lnTo>
                <a:lnTo>
                  <a:pt x="7939" y="2306"/>
                </a:lnTo>
                <a:lnTo>
                  <a:pt x="7934" y="2282"/>
                </a:lnTo>
                <a:lnTo>
                  <a:pt x="7930" y="2259"/>
                </a:lnTo>
                <a:lnTo>
                  <a:pt x="7928" y="2233"/>
                </a:lnTo>
                <a:lnTo>
                  <a:pt x="7927" y="2206"/>
                </a:lnTo>
                <a:close/>
                <a:moveTo>
                  <a:pt x="8384" y="2795"/>
                </a:moveTo>
                <a:lnTo>
                  <a:pt x="8411" y="2784"/>
                </a:lnTo>
                <a:lnTo>
                  <a:pt x="8437" y="2772"/>
                </a:lnTo>
                <a:lnTo>
                  <a:pt x="8462" y="2758"/>
                </a:lnTo>
                <a:lnTo>
                  <a:pt x="8486" y="2744"/>
                </a:lnTo>
                <a:lnTo>
                  <a:pt x="8509" y="2727"/>
                </a:lnTo>
                <a:lnTo>
                  <a:pt x="8531" y="2711"/>
                </a:lnTo>
                <a:lnTo>
                  <a:pt x="8552" y="2692"/>
                </a:lnTo>
                <a:lnTo>
                  <a:pt x="8572" y="2673"/>
                </a:lnTo>
                <a:lnTo>
                  <a:pt x="8592" y="2652"/>
                </a:lnTo>
                <a:lnTo>
                  <a:pt x="8610" y="2631"/>
                </a:lnTo>
                <a:lnTo>
                  <a:pt x="8627" y="2608"/>
                </a:lnTo>
                <a:lnTo>
                  <a:pt x="8643" y="2585"/>
                </a:lnTo>
                <a:lnTo>
                  <a:pt x="8658" y="2560"/>
                </a:lnTo>
                <a:lnTo>
                  <a:pt x="8672" y="2534"/>
                </a:lnTo>
                <a:lnTo>
                  <a:pt x="8685" y="2507"/>
                </a:lnTo>
                <a:lnTo>
                  <a:pt x="8696" y="2479"/>
                </a:lnTo>
                <a:lnTo>
                  <a:pt x="8706" y="2451"/>
                </a:lnTo>
                <a:lnTo>
                  <a:pt x="8715" y="2421"/>
                </a:lnTo>
                <a:lnTo>
                  <a:pt x="8723" y="2390"/>
                </a:lnTo>
                <a:lnTo>
                  <a:pt x="8730" y="2359"/>
                </a:lnTo>
                <a:lnTo>
                  <a:pt x="8735" y="2328"/>
                </a:lnTo>
                <a:lnTo>
                  <a:pt x="8738" y="2295"/>
                </a:lnTo>
                <a:lnTo>
                  <a:pt x="8740" y="2261"/>
                </a:lnTo>
                <a:lnTo>
                  <a:pt x="8741" y="2226"/>
                </a:lnTo>
                <a:lnTo>
                  <a:pt x="8741" y="1522"/>
                </a:lnTo>
                <a:lnTo>
                  <a:pt x="8741" y="1494"/>
                </a:lnTo>
                <a:lnTo>
                  <a:pt x="8739" y="1465"/>
                </a:lnTo>
                <a:lnTo>
                  <a:pt x="8736" y="1438"/>
                </a:lnTo>
                <a:lnTo>
                  <a:pt x="8732" y="1410"/>
                </a:lnTo>
                <a:lnTo>
                  <a:pt x="8727" y="1383"/>
                </a:lnTo>
                <a:lnTo>
                  <a:pt x="8720" y="1355"/>
                </a:lnTo>
                <a:lnTo>
                  <a:pt x="8713" y="1328"/>
                </a:lnTo>
                <a:lnTo>
                  <a:pt x="8704" y="1300"/>
                </a:lnTo>
                <a:lnTo>
                  <a:pt x="8695" y="1274"/>
                </a:lnTo>
                <a:lnTo>
                  <a:pt x="8684" y="1248"/>
                </a:lnTo>
                <a:lnTo>
                  <a:pt x="8673" y="1222"/>
                </a:lnTo>
                <a:lnTo>
                  <a:pt x="8659" y="1198"/>
                </a:lnTo>
                <a:lnTo>
                  <a:pt x="8645" y="1174"/>
                </a:lnTo>
                <a:lnTo>
                  <a:pt x="8630" y="1150"/>
                </a:lnTo>
                <a:lnTo>
                  <a:pt x="8613" y="1128"/>
                </a:lnTo>
                <a:lnTo>
                  <a:pt x="8595" y="1106"/>
                </a:lnTo>
                <a:lnTo>
                  <a:pt x="8577" y="1086"/>
                </a:lnTo>
                <a:lnTo>
                  <a:pt x="8556" y="1066"/>
                </a:lnTo>
                <a:lnTo>
                  <a:pt x="8535" y="1047"/>
                </a:lnTo>
                <a:lnTo>
                  <a:pt x="8513" y="1029"/>
                </a:lnTo>
                <a:lnTo>
                  <a:pt x="8489" y="1013"/>
                </a:lnTo>
                <a:lnTo>
                  <a:pt x="8464" y="996"/>
                </a:lnTo>
                <a:lnTo>
                  <a:pt x="8437" y="982"/>
                </a:lnTo>
                <a:lnTo>
                  <a:pt x="8410" y="968"/>
                </a:lnTo>
                <a:lnTo>
                  <a:pt x="8380" y="955"/>
                </a:lnTo>
                <a:lnTo>
                  <a:pt x="8351" y="945"/>
                </a:lnTo>
                <a:lnTo>
                  <a:pt x="8319" y="936"/>
                </a:lnTo>
                <a:lnTo>
                  <a:pt x="8287" y="928"/>
                </a:lnTo>
                <a:lnTo>
                  <a:pt x="8252" y="922"/>
                </a:lnTo>
                <a:lnTo>
                  <a:pt x="8217" y="918"/>
                </a:lnTo>
                <a:lnTo>
                  <a:pt x="8181" y="916"/>
                </a:lnTo>
                <a:lnTo>
                  <a:pt x="8143" y="915"/>
                </a:lnTo>
                <a:lnTo>
                  <a:pt x="8102" y="916"/>
                </a:lnTo>
                <a:lnTo>
                  <a:pt x="8063" y="918"/>
                </a:lnTo>
                <a:lnTo>
                  <a:pt x="8027" y="922"/>
                </a:lnTo>
                <a:lnTo>
                  <a:pt x="7991" y="928"/>
                </a:lnTo>
                <a:lnTo>
                  <a:pt x="7974" y="932"/>
                </a:lnTo>
                <a:lnTo>
                  <a:pt x="7957" y="937"/>
                </a:lnTo>
                <a:lnTo>
                  <a:pt x="7940" y="941"/>
                </a:lnTo>
                <a:lnTo>
                  <a:pt x="7924" y="946"/>
                </a:lnTo>
                <a:lnTo>
                  <a:pt x="7909" y="951"/>
                </a:lnTo>
                <a:lnTo>
                  <a:pt x="7893" y="957"/>
                </a:lnTo>
                <a:lnTo>
                  <a:pt x="7878" y="963"/>
                </a:lnTo>
                <a:lnTo>
                  <a:pt x="7864" y="970"/>
                </a:lnTo>
                <a:lnTo>
                  <a:pt x="7836" y="985"/>
                </a:lnTo>
                <a:lnTo>
                  <a:pt x="7810" y="1000"/>
                </a:lnTo>
                <a:lnTo>
                  <a:pt x="7784" y="1017"/>
                </a:lnTo>
                <a:lnTo>
                  <a:pt x="7760" y="1034"/>
                </a:lnTo>
                <a:lnTo>
                  <a:pt x="7738" y="1053"/>
                </a:lnTo>
                <a:lnTo>
                  <a:pt x="7716" y="1071"/>
                </a:lnTo>
                <a:lnTo>
                  <a:pt x="7696" y="1092"/>
                </a:lnTo>
                <a:lnTo>
                  <a:pt x="7677" y="1113"/>
                </a:lnTo>
                <a:lnTo>
                  <a:pt x="7660" y="1135"/>
                </a:lnTo>
                <a:lnTo>
                  <a:pt x="7643" y="1158"/>
                </a:lnTo>
                <a:lnTo>
                  <a:pt x="7628" y="1181"/>
                </a:lnTo>
                <a:lnTo>
                  <a:pt x="7614" y="1205"/>
                </a:lnTo>
                <a:lnTo>
                  <a:pt x="7601" y="1230"/>
                </a:lnTo>
                <a:lnTo>
                  <a:pt x="7590" y="1255"/>
                </a:lnTo>
                <a:lnTo>
                  <a:pt x="7580" y="1281"/>
                </a:lnTo>
                <a:lnTo>
                  <a:pt x="7572" y="1308"/>
                </a:lnTo>
                <a:lnTo>
                  <a:pt x="7564" y="1334"/>
                </a:lnTo>
                <a:lnTo>
                  <a:pt x="7557" y="1361"/>
                </a:lnTo>
                <a:lnTo>
                  <a:pt x="7552" y="1388"/>
                </a:lnTo>
                <a:lnTo>
                  <a:pt x="7547" y="1415"/>
                </a:lnTo>
                <a:lnTo>
                  <a:pt x="7543" y="1441"/>
                </a:lnTo>
                <a:lnTo>
                  <a:pt x="7541" y="1468"/>
                </a:lnTo>
                <a:lnTo>
                  <a:pt x="7539" y="1495"/>
                </a:lnTo>
                <a:lnTo>
                  <a:pt x="7539" y="1522"/>
                </a:lnTo>
                <a:lnTo>
                  <a:pt x="7539" y="2195"/>
                </a:lnTo>
                <a:lnTo>
                  <a:pt x="7539" y="2227"/>
                </a:lnTo>
                <a:lnTo>
                  <a:pt x="7541" y="2259"/>
                </a:lnTo>
                <a:lnTo>
                  <a:pt x="7543" y="2289"/>
                </a:lnTo>
                <a:lnTo>
                  <a:pt x="7547" y="2320"/>
                </a:lnTo>
                <a:lnTo>
                  <a:pt x="7552" y="2351"/>
                </a:lnTo>
                <a:lnTo>
                  <a:pt x="7558" y="2381"/>
                </a:lnTo>
                <a:lnTo>
                  <a:pt x="7565" y="2411"/>
                </a:lnTo>
                <a:lnTo>
                  <a:pt x="7573" y="2440"/>
                </a:lnTo>
                <a:lnTo>
                  <a:pt x="7582" y="2468"/>
                </a:lnTo>
                <a:lnTo>
                  <a:pt x="7593" y="2497"/>
                </a:lnTo>
                <a:lnTo>
                  <a:pt x="7604" y="2524"/>
                </a:lnTo>
                <a:lnTo>
                  <a:pt x="7616" y="2550"/>
                </a:lnTo>
                <a:lnTo>
                  <a:pt x="7631" y="2575"/>
                </a:lnTo>
                <a:lnTo>
                  <a:pt x="7646" y="2599"/>
                </a:lnTo>
                <a:lnTo>
                  <a:pt x="7662" y="2623"/>
                </a:lnTo>
                <a:lnTo>
                  <a:pt x="7679" y="2645"/>
                </a:lnTo>
                <a:lnTo>
                  <a:pt x="7698" y="2667"/>
                </a:lnTo>
                <a:lnTo>
                  <a:pt x="7718" y="2687"/>
                </a:lnTo>
                <a:lnTo>
                  <a:pt x="7740" y="2706"/>
                </a:lnTo>
                <a:lnTo>
                  <a:pt x="7763" y="2724"/>
                </a:lnTo>
                <a:lnTo>
                  <a:pt x="7786" y="2742"/>
                </a:lnTo>
                <a:lnTo>
                  <a:pt x="7812" y="2757"/>
                </a:lnTo>
                <a:lnTo>
                  <a:pt x="7838" y="2772"/>
                </a:lnTo>
                <a:lnTo>
                  <a:pt x="7867" y="2785"/>
                </a:lnTo>
                <a:lnTo>
                  <a:pt x="7881" y="2791"/>
                </a:lnTo>
                <a:lnTo>
                  <a:pt x="7896" y="2797"/>
                </a:lnTo>
                <a:lnTo>
                  <a:pt x="7912" y="2802"/>
                </a:lnTo>
                <a:lnTo>
                  <a:pt x="7927" y="2808"/>
                </a:lnTo>
                <a:lnTo>
                  <a:pt x="7960" y="2817"/>
                </a:lnTo>
                <a:lnTo>
                  <a:pt x="7993" y="2824"/>
                </a:lnTo>
                <a:lnTo>
                  <a:pt x="8029" y="2830"/>
                </a:lnTo>
                <a:lnTo>
                  <a:pt x="8066" y="2833"/>
                </a:lnTo>
                <a:lnTo>
                  <a:pt x="8103" y="2836"/>
                </a:lnTo>
                <a:lnTo>
                  <a:pt x="8143" y="2837"/>
                </a:lnTo>
                <a:lnTo>
                  <a:pt x="8175" y="2836"/>
                </a:lnTo>
                <a:lnTo>
                  <a:pt x="8207" y="2834"/>
                </a:lnTo>
                <a:lnTo>
                  <a:pt x="8239" y="2831"/>
                </a:lnTo>
                <a:lnTo>
                  <a:pt x="8269" y="2826"/>
                </a:lnTo>
                <a:lnTo>
                  <a:pt x="8299" y="2821"/>
                </a:lnTo>
                <a:lnTo>
                  <a:pt x="8328" y="2814"/>
                </a:lnTo>
                <a:lnTo>
                  <a:pt x="8356" y="2805"/>
                </a:lnTo>
                <a:lnTo>
                  <a:pt x="8384" y="2795"/>
                </a:lnTo>
                <a:close/>
                <a:moveTo>
                  <a:pt x="7211" y="1773"/>
                </a:moveTo>
                <a:lnTo>
                  <a:pt x="7220" y="1746"/>
                </a:lnTo>
                <a:lnTo>
                  <a:pt x="7228" y="1716"/>
                </a:lnTo>
                <a:lnTo>
                  <a:pt x="7235" y="1687"/>
                </a:lnTo>
                <a:lnTo>
                  <a:pt x="7241" y="1656"/>
                </a:lnTo>
                <a:lnTo>
                  <a:pt x="7246" y="1625"/>
                </a:lnTo>
                <a:lnTo>
                  <a:pt x="7249" y="1593"/>
                </a:lnTo>
                <a:lnTo>
                  <a:pt x="7251" y="1561"/>
                </a:lnTo>
                <a:lnTo>
                  <a:pt x="7251" y="1527"/>
                </a:lnTo>
                <a:lnTo>
                  <a:pt x="7251" y="1489"/>
                </a:lnTo>
                <a:lnTo>
                  <a:pt x="7249" y="1452"/>
                </a:lnTo>
                <a:lnTo>
                  <a:pt x="7245" y="1417"/>
                </a:lnTo>
                <a:lnTo>
                  <a:pt x="7239" y="1382"/>
                </a:lnTo>
                <a:lnTo>
                  <a:pt x="7233" y="1350"/>
                </a:lnTo>
                <a:lnTo>
                  <a:pt x="7226" y="1318"/>
                </a:lnTo>
                <a:lnTo>
                  <a:pt x="7217" y="1287"/>
                </a:lnTo>
                <a:lnTo>
                  <a:pt x="7207" y="1258"/>
                </a:lnTo>
                <a:lnTo>
                  <a:pt x="7196" y="1231"/>
                </a:lnTo>
                <a:lnTo>
                  <a:pt x="7182" y="1205"/>
                </a:lnTo>
                <a:lnTo>
                  <a:pt x="7168" y="1179"/>
                </a:lnTo>
                <a:lnTo>
                  <a:pt x="7154" y="1156"/>
                </a:lnTo>
                <a:lnTo>
                  <a:pt x="7138" y="1133"/>
                </a:lnTo>
                <a:lnTo>
                  <a:pt x="7120" y="1111"/>
                </a:lnTo>
                <a:lnTo>
                  <a:pt x="7102" y="1092"/>
                </a:lnTo>
                <a:lnTo>
                  <a:pt x="7083" y="1072"/>
                </a:lnTo>
                <a:lnTo>
                  <a:pt x="7062" y="1055"/>
                </a:lnTo>
                <a:lnTo>
                  <a:pt x="7041" y="1038"/>
                </a:lnTo>
                <a:lnTo>
                  <a:pt x="7018" y="1023"/>
                </a:lnTo>
                <a:lnTo>
                  <a:pt x="6995" y="1009"/>
                </a:lnTo>
                <a:lnTo>
                  <a:pt x="6971" y="995"/>
                </a:lnTo>
                <a:lnTo>
                  <a:pt x="6945" y="984"/>
                </a:lnTo>
                <a:lnTo>
                  <a:pt x="6919" y="974"/>
                </a:lnTo>
                <a:lnTo>
                  <a:pt x="6891" y="963"/>
                </a:lnTo>
                <a:lnTo>
                  <a:pt x="6863" y="955"/>
                </a:lnTo>
                <a:lnTo>
                  <a:pt x="6834" y="948"/>
                </a:lnTo>
                <a:lnTo>
                  <a:pt x="6805" y="942"/>
                </a:lnTo>
                <a:lnTo>
                  <a:pt x="6774" y="937"/>
                </a:lnTo>
                <a:lnTo>
                  <a:pt x="6743" y="933"/>
                </a:lnTo>
                <a:lnTo>
                  <a:pt x="6712" y="930"/>
                </a:lnTo>
                <a:lnTo>
                  <a:pt x="6680" y="929"/>
                </a:lnTo>
                <a:lnTo>
                  <a:pt x="6648" y="928"/>
                </a:lnTo>
                <a:lnTo>
                  <a:pt x="6053" y="928"/>
                </a:lnTo>
                <a:lnTo>
                  <a:pt x="6053" y="2821"/>
                </a:lnTo>
                <a:lnTo>
                  <a:pt x="6443" y="2821"/>
                </a:lnTo>
                <a:lnTo>
                  <a:pt x="6443" y="2130"/>
                </a:lnTo>
                <a:lnTo>
                  <a:pt x="6669" y="2130"/>
                </a:lnTo>
                <a:lnTo>
                  <a:pt x="6703" y="2129"/>
                </a:lnTo>
                <a:lnTo>
                  <a:pt x="6735" y="2127"/>
                </a:lnTo>
                <a:lnTo>
                  <a:pt x="6767" y="2124"/>
                </a:lnTo>
                <a:lnTo>
                  <a:pt x="6797" y="2119"/>
                </a:lnTo>
                <a:lnTo>
                  <a:pt x="6827" y="2113"/>
                </a:lnTo>
                <a:lnTo>
                  <a:pt x="6857" y="2105"/>
                </a:lnTo>
                <a:lnTo>
                  <a:pt x="6884" y="2096"/>
                </a:lnTo>
                <a:lnTo>
                  <a:pt x="6912" y="2086"/>
                </a:lnTo>
                <a:lnTo>
                  <a:pt x="6938" y="2075"/>
                </a:lnTo>
                <a:lnTo>
                  <a:pt x="6963" y="2062"/>
                </a:lnTo>
                <a:lnTo>
                  <a:pt x="6988" y="2049"/>
                </a:lnTo>
                <a:lnTo>
                  <a:pt x="7011" y="2035"/>
                </a:lnTo>
                <a:lnTo>
                  <a:pt x="7034" y="2018"/>
                </a:lnTo>
                <a:lnTo>
                  <a:pt x="7055" y="2002"/>
                </a:lnTo>
                <a:lnTo>
                  <a:pt x="7076" y="1984"/>
                </a:lnTo>
                <a:lnTo>
                  <a:pt x="7096" y="1965"/>
                </a:lnTo>
                <a:lnTo>
                  <a:pt x="7113" y="1944"/>
                </a:lnTo>
                <a:lnTo>
                  <a:pt x="7131" y="1923"/>
                </a:lnTo>
                <a:lnTo>
                  <a:pt x="7147" y="1901"/>
                </a:lnTo>
                <a:lnTo>
                  <a:pt x="7161" y="1877"/>
                </a:lnTo>
                <a:lnTo>
                  <a:pt x="7175" y="1853"/>
                </a:lnTo>
                <a:lnTo>
                  <a:pt x="7189" y="1827"/>
                </a:lnTo>
                <a:lnTo>
                  <a:pt x="7200" y="1801"/>
                </a:lnTo>
                <a:lnTo>
                  <a:pt x="7211" y="17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984962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Три вертикальных объекта">
    <p:bg>
      <p:bgPr>
        <a:solidFill>
          <a:schemeClr val="accent5"/>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solidFill>
                  <a:schemeClr val="bg1"/>
                </a:solidFill>
              </a:defRPr>
            </a:lvl1pPr>
          </a:lstStyle>
          <a:p>
            <a:r>
              <a:rPr lang="ru-RU" dirty="0"/>
              <a:t>ОБРАЗЕЦ ЗАГОЛОВКА</a:t>
            </a:r>
          </a:p>
        </p:txBody>
      </p:sp>
      <p:sp>
        <p:nvSpPr>
          <p:cNvPr id="26" name="Объект 3"/>
          <p:cNvSpPr>
            <a:spLocks noGrp="1"/>
          </p:cNvSpPr>
          <p:nvPr>
            <p:ph sz="quarter" idx="32"/>
          </p:nvPr>
        </p:nvSpPr>
        <p:spPr>
          <a:xfrm>
            <a:off x="613232" y="976313"/>
            <a:ext cx="3283200" cy="5407025"/>
          </a:xfrm>
          <a:prstGeom prst="rect">
            <a:avLst/>
          </a:prstGeom>
        </p:spPr>
        <p:txBody>
          <a:bodyPr lIns="0" rIns="0"/>
          <a:lstStyle>
            <a:lvl1pPr>
              <a:defRPr sz="1400">
                <a:solidFill>
                  <a:schemeClr val="bg1"/>
                </a:solidFill>
              </a:defRPr>
            </a:lvl1pPr>
            <a:lvl2pPr>
              <a:buClr>
                <a:schemeClr val="bg1"/>
              </a:buClr>
              <a:defRPr sz="1400">
                <a:solidFill>
                  <a:schemeClr val="bg1"/>
                </a:solidFill>
              </a:defRPr>
            </a:lvl2pPr>
            <a:lvl3pPr>
              <a:buClr>
                <a:schemeClr val="bg1"/>
              </a:buClr>
              <a:defRPr sz="1200">
                <a:solidFill>
                  <a:schemeClr val="bg1"/>
                </a:solidFill>
              </a:defRPr>
            </a:lvl3pPr>
          </a:lstStyle>
          <a:p>
            <a:pPr lvl="0"/>
            <a:r>
              <a:rPr lang="ru-RU"/>
              <a:t>Образец текста</a:t>
            </a:r>
          </a:p>
          <a:p>
            <a:pPr lvl="1"/>
            <a:r>
              <a:rPr lang="ru-RU"/>
              <a:t>Второй уровень</a:t>
            </a:r>
          </a:p>
          <a:p>
            <a:pPr lvl="2"/>
            <a:r>
              <a:rPr lang="ru-RU"/>
              <a:t>Третий уровень</a:t>
            </a:r>
          </a:p>
        </p:txBody>
      </p:sp>
      <p:sp>
        <p:nvSpPr>
          <p:cNvPr id="27" name="Объект 3"/>
          <p:cNvSpPr>
            <a:spLocks noGrp="1"/>
          </p:cNvSpPr>
          <p:nvPr>
            <p:ph sz="quarter" idx="33"/>
          </p:nvPr>
        </p:nvSpPr>
        <p:spPr>
          <a:xfrm>
            <a:off x="4453666" y="976313"/>
            <a:ext cx="3289246" cy="5407025"/>
          </a:xfrm>
          <a:prstGeom prst="rect">
            <a:avLst/>
          </a:prstGeom>
        </p:spPr>
        <p:txBody>
          <a:bodyPr lIns="0" rIns="0"/>
          <a:lstStyle>
            <a:lvl1pPr>
              <a:defRPr sz="1400">
                <a:solidFill>
                  <a:schemeClr val="bg1"/>
                </a:solidFill>
              </a:defRPr>
            </a:lvl1pPr>
            <a:lvl2pPr>
              <a:buClr>
                <a:schemeClr val="bg1"/>
              </a:buClr>
              <a:defRPr sz="1400">
                <a:solidFill>
                  <a:schemeClr val="bg1"/>
                </a:solidFill>
              </a:defRPr>
            </a:lvl2pPr>
            <a:lvl3pPr>
              <a:buClr>
                <a:schemeClr val="bg1"/>
              </a:buClr>
              <a:defRPr sz="1200">
                <a:solidFill>
                  <a:schemeClr val="bg1"/>
                </a:solidFill>
              </a:defRPr>
            </a:lvl3pPr>
          </a:lstStyle>
          <a:p>
            <a:pPr lvl="0"/>
            <a:r>
              <a:rPr lang="ru-RU"/>
              <a:t>Образец текста</a:t>
            </a:r>
          </a:p>
          <a:p>
            <a:pPr lvl="1"/>
            <a:r>
              <a:rPr lang="ru-RU"/>
              <a:t>Второй уровень</a:t>
            </a:r>
          </a:p>
          <a:p>
            <a:pPr lvl="2"/>
            <a:r>
              <a:rPr lang="ru-RU"/>
              <a:t>Третий уровень</a:t>
            </a:r>
          </a:p>
        </p:txBody>
      </p:sp>
      <p:sp>
        <p:nvSpPr>
          <p:cNvPr id="28" name="Объект 3"/>
          <p:cNvSpPr>
            <a:spLocks noGrp="1"/>
          </p:cNvSpPr>
          <p:nvPr>
            <p:ph sz="quarter" idx="34"/>
          </p:nvPr>
        </p:nvSpPr>
        <p:spPr>
          <a:xfrm>
            <a:off x="8315888" y="976313"/>
            <a:ext cx="3287150" cy="5407025"/>
          </a:xfrm>
          <a:prstGeom prst="rect">
            <a:avLst/>
          </a:prstGeom>
        </p:spPr>
        <p:txBody>
          <a:bodyPr lIns="0" rIns="0"/>
          <a:lstStyle>
            <a:lvl1pPr>
              <a:defRPr sz="1400">
                <a:solidFill>
                  <a:schemeClr val="bg1"/>
                </a:solidFill>
              </a:defRPr>
            </a:lvl1pPr>
            <a:lvl2pPr>
              <a:buClr>
                <a:schemeClr val="bg1"/>
              </a:buClr>
              <a:defRPr sz="1400">
                <a:solidFill>
                  <a:schemeClr val="bg1"/>
                </a:solidFill>
              </a:defRPr>
            </a:lvl2pPr>
            <a:lvl3pPr>
              <a:buClr>
                <a:schemeClr val="bg1"/>
              </a:buClr>
              <a:defRPr sz="1200">
                <a:solidFill>
                  <a:schemeClr val="bg1"/>
                </a:solidFill>
              </a:defRPr>
            </a:lvl3pPr>
          </a:lstStyle>
          <a:p>
            <a:pPr lvl="0"/>
            <a:r>
              <a:rPr lang="ru-RU"/>
              <a:t>Образец текста</a:t>
            </a:r>
          </a:p>
          <a:p>
            <a:pPr lvl="1"/>
            <a:r>
              <a:rPr lang="ru-RU"/>
              <a:t>Второй уровень</a:t>
            </a:r>
          </a:p>
          <a:p>
            <a:pPr lvl="2"/>
            <a:r>
              <a:rPr lang="ru-RU"/>
              <a:t>Третий уровень</a:t>
            </a:r>
          </a:p>
        </p:txBody>
      </p:sp>
      <p:sp>
        <p:nvSpPr>
          <p:cNvPr id="29" name="Freeform 5"/>
          <p:cNvSpPr>
            <a:spLocks noChangeAspect="1" noEditPoints="1"/>
          </p:cNvSpPr>
          <p:nvPr userDrawn="1"/>
        </p:nvSpPr>
        <p:spPr bwMode="auto">
          <a:xfrm>
            <a:off x="601442" y="353437"/>
            <a:ext cx="1140585" cy="362202"/>
          </a:xfrm>
          <a:custGeom>
            <a:avLst/>
            <a:gdLst>
              <a:gd name="T0" fmla="*/ 6858 w 16296"/>
              <a:gd name="T1" fmla="*/ 1427 h 5166"/>
              <a:gd name="T2" fmla="*/ 11745 w 16296"/>
              <a:gd name="T3" fmla="*/ 4824 h 5166"/>
              <a:gd name="T4" fmla="*/ 11250 w 16296"/>
              <a:gd name="T5" fmla="*/ 4877 h 5166"/>
              <a:gd name="T6" fmla="*/ 11160 w 16296"/>
              <a:gd name="T7" fmla="*/ 3906 h 5166"/>
              <a:gd name="T8" fmla="*/ 11665 w 16296"/>
              <a:gd name="T9" fmla="*/ 3788 h 5166"/>
              <a:gd name="T10" fmla="*/ 11521 w 16296"/>
              <a:gd name="T11" fmla="*/ 3932 h 5166"/>
              <a:gd name="T12" fmla="*/ 11356 w 16296"/>
              <a:gd name="T13" fmla="*/ 4712 h 5166"/>
              <a:gd name="T14" fmla="*/ 10719 w 16296"/>
              <a:gd name="T15" fmla="*/ 4041 h 5166"/>
              <a:gd name="T16" fmla="*/ 10401 w 16296"/>
              <a:gd name="T17" fmla="*/ 4056 h 5166"/>
              <a:gd name="T18" fmla="*/ 10550 w 16296"/>
              <a:gd name="T19" fmla="*/ 3739 h 5166"/>
              <a:gd name="T20" fmla="*/ 10915 w 16296"/>
              <a:gd name="T21" fmla="*/ 4618 h 5166"/>
              <a:gd name="T22" fmla="*/ 10495 w 16296"/>
              <a:gd name="T23" fmla="*/ 4937 h 5166"/>
              <a:gd name="T24" fmla="*/ 10419 w 16296"/>
              <a:gd name="T25" fmla="*/ 4673 h 5166"/>
              <a:gd name="T26" fmla="*/ 10721 w 16296"/>
              <a:gd name="T27" fmla="*/ 4613 h 5166"/>
              <a:gd name="T28" fmla="*/ 8472 w 16296"/>
              <a:gd name="T29" fmla="*/ 4203 h 5166"/>
              <a:gd name="T30" fmla="*/ 8662 w 16296"/>
              <a:gd name="T31" fmla="*/ 4386 h 5166"/>
              <a:gd name="T32" fmla="*/ 8070 w 16296"/>
              <a:gd name="T33" fmla="*/ 4931 h 5166"/>
              <a:gd name="T34" fmla="*/ 7550 w 16296"/>
              <a:gd name="T35" fmla="*/ 4941 h 5166"/>
              <a:gd name="T36" fmla="*/ 7190 w 16296"/>
              <a:gd name="T37" fmla="*/ 4105 h 5166"/>
              <a:gd name="T38" fmla="*/ 7567 w 16296"/>
              <a:gd name="T39" fmla="*/ 3739 h 5166"/>
              <a:gd name="T40" fmla="*/ 7710 w 16296"/>
              <a:gd name="T41" fmla="*/ 4050 h 5166"/>
              <a:gd name="T42" fmla="*/ 7385 w 16296"/>
              <a:gd name="T43" fmla="*/ 4067 h 5166"/>
              <a:gd name="T44" fmla="*/ 7692 w 16296"/>
              <a:gd name="T45" fmla="*/ 4676 h 5166"/>
              <a:gd name="T46" fmla="*/ 6822 w 16296"/>
              <a:gd name="T47" fmla="*/ 4279 h 5166"/>
              <a:gd name="T48" fmla="*/ 6344 w 16296"/>
              <a:gd name="T49" fmla="*/ 4016 h 5166"/>
              <a:gd name="T50" fmla="*/ 6317 w 16296"/>
              <a:gd name="T51" fmla="*/ 4609 h 5166"/>
              <a:gd name="T52" fmla="*/ 6095 w 16296"/>
              <a:gd name="T53" fmla="*/ 4607 h 5166"/>
              <a:gd name="T54" fmla="*/ 6205 w 16296"/>
              <a:gd name="T55" fmla="*/ 3895 h 5166"/>
              <a:gd name="T56" fmla="*/ 6957 w 16296"/>
              <a:gd name="T57" fmla="*/ 4017 h 5166"/>
              <a:gd name="T58" fmla="*/ 6880 w 16296"/>
              <a:gd name="T59" fmla="*/ 4735 h 5166"/>
              <a:gd name="T60" fmla="*/ 4461 w 16296"/>
              <a:gd name="T61" fmla="*/ 847 h 5166"/>
              <a:gd name="T62" fmla="*/ 3085 w 16296"/>
              <a:gd name="T63" fmla="*/ 877 h 5166"/>
              <a:gd name="T64" fmla="*/ 12 w 16296"/>
              <a:gd name="T65" fmla="*/ 2331 h 5166"/>
              <a:gd name="T66" fmla="*/ 5117 w 16296"/>
              <a:gd name="T67" fmla="*/ 2734 h 5166"/>
              <a:gd name="T68" fmla="*/ 4708 w 16296"/>
              <a:gd name="T69" fmla="*/ 1171 h 5166"/>
              <a:gd name="T70" fmla="*/ 826 w 16296"/>
              <a:gd name="T71" fmla="*/ 680 h 5166"/>
              <a:gd name="T72" fmla="*/ 4555 w 16296"/>
              <a:gd name="T73" fmla="*/ 4203 h 5166"/>
              <a:gd name="T74" fmla="*/ 355 w 16296"/>
              <a:gd name="T75" fmla="*/ 3894 h 5166"/>
              <a:gd name="T76" fmla="*/ 1816 w 16296"/>
              <a:gd name="T77" fmla="*/ 5055 h 5166"/>
              <a:gd name="T78" fmla="*/ 3078 w 16296"/>
              <a:gd name="T79" fmla="*/ 1554 h 5166"/>
              <a:gd name="T80" fmla="*/ 13290 w 16296"/>
              <a:gd name="T81" fmla="*/ 928 h 5166"/>
              <a:gd name="T82" fmla="*/ 11372 w 16296"/>
              <a:gd name="T83" fmla="*/ 1341 h 5166"/>
              <a:gd name="T84" fmla="*/ 11564 w 16296"/>
              <a:gd name="T85" fmla="*/ 1000 h 5166"/>
              <a:gd name="T86" fmla="*/ 10756 w 16296"/>
              <a:gd name="T87" fmla="*/ 1135 h 5166"/>
              <a:gd name="T88" fmla="*/ 10794 w 16296"/>
              <a:gd name="T89" fmla="*/ 2667 h 5166"/>
              <a:gd name="T90" fmla="*/ 11625 w 16296"/>
              <a:gd name="T91" fmla="*/ 2712 h 5166"/>
              <a:gd name="T92" fmla="*/ 11238 w 16296"/>
              <a:gd name="T93" fmla="*/ 2456 h 5166"/>
              <a:gd name="T94" fmla="*/ 9316 w 16296"/>
              <a:gd name="T95" fmla="*/ 2706 h 5166"/>
              <a:gd name="T96" fmla="*/ 10144 w 16296"/>
              <a:gd name="T97" fmla="*/ 2679 h 5166"/>
              <a:gd name="T98" fmla="*/ 9691 w 16296"/>
              <a:gd name="T99" fmla="*/ 2455 h 5166"/>
              <a:gd name="T100" fmla="*/ 9568 w 16296"/>
              <a:gd name="T101" fmla="*/ 1353 h 5166"/>
              <a:gd name="T102" fmla="*/ 9936 w 16296"/>
              <a:gd name="T103" fmla="*/ 1486 h 5166"/>
              <a:gd name="T104" fmla="*/ 9751 w 16296"/>
              <a:gd name="T105" fmla="*/ 916 h 5166"/>
              <a:gd name="T106" fmla="*/ 9126 w 16296"/>
              <a:gd name="T107" fmla="*/ 1415 h 5166"/>
              <a:gd name="T108" fmla="*/ 7991 w 16296"/>
              <a:gd name="T109" fmla="*/ 1353 h 5166"/>
              <a:gd name="T110" fmla="*/ 8343 w 16296"/>
              <a:gd name="T111" fmla="*/ 1460 h 5166"/>
              <a:gd name="T112" fmla="*/ 8054 w 16296"/>
              <a:gd name="T113" fmla="*/ 2443 h 5166"/>
              <a:gd name="T114" fmla="*/ 8685 w 16296"/>
              <a:gd name="T115" fmla="*/ 2507 h 5166"/>
              <a:gd name="T116" fmla="*/ 8437 w 16296"/>
              <a:gd name="T117" fmla="*/ 982 h 5166"/>
              <a:gd name="T118" fmla="*/ 7614 w 16296"/>
              <a:gd name="T119" fmla="*/ 1205 h 5166"/>
              <a:gd name="T120" fmla="*/ 7763 w 16296"/>
              <a:gd name="T121" fmla="*/ 2724 h 5166"/>
              <a:gd name="T122" fmla="*/ 7249 w 16296"/>
              <a:gd name="T123" fmla="*/ 1452 h 5166"/>
              <a:gd name="T124" fmla="*/ 6443 w 16296"/>
              <a:gd name="T125" fmla="*/ 2821 h 5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96" h="5166">
                <a:moveTo>
                  <a:pt x="6803" y="1709"/>
                </a:moveTo>
                <a:lnTo>
                  <a:pt x="6786" y="1721"/>
                </a:lnTo>
                <a:lnTo>
                  <a:pt x="6769" y="1732"/>
                </a:lnTo>
                <a:lnTo>
                  <a:pt x="6751" y="1742"/>
                </a:lnTo>
                <a:lnTo>
                  <a:pt x="6731" y="1750"/>
                </a:lnTo>
                <a:lnTo>
                  <a:pt x="6712" y="1755"/>
                </a:lnTo>
                <a:lnTo>
                  <a:pt x="6693" y="1759"/>
                </a:lnTo>
                <a:lnTo>
                  <a:pt x="6672" y="1762"/>
                </a:lnTo>
                <a:lnTo>
                  <a:pt x="6651" y="1762"/>
                </a:lnTo>
                <a:lnTo>
                  <a:pt x="6443" y="1762"/>
                </a:lnTo>
                <a:lnTo>
                  <a:pt x="6443" y="1292"/>
                </a:lnTo>
                <a:lnTo>
                  <a:pt x="6648" y="1292"/>
                </a:lnTo>
                <a:lnTo>
                  <a:pt x="6672" y="1293"/>
                </a:lnTo>
                <a:lnTo>
                  <a:pt x="6697" y="1295"/>
                </a:lnTo>
                <a:lnTo>
                  <a:pt x="6719" y="1299"/>
                </a:lnTo>
                <a:lnTo>
                  <a:pt x="6739" y="1306"/>
                </a:lnTo>
                <a:lnTo>
                  <a:pt x="6750" y="1310"/>
                </a:lnTo>
                <a:lnTo>
                  <a:pt x="6759" y="1313"/>
                </a:lnTo>
                <a:lnTo>
                  <a:pt x="6768" y="1318"/>
                </a:lnTo>
                <a:lnTo>
                  <a:pt x="6777" y="1322"/>
                </a:lnTo>
                <a:lnTo>
                  <a:pt x="6786" y="1327"/>
                </a:lnTo>
                <a:lnTo>
                  <a:pt x="6794" y="1333"/>
                </a:lnTo>
                <a:lnTo>
                  <a:pt x="6802" y="1340"/>
                </a:lnTo>
                <a:lnTo>
                  <a:pt x="6810" y="1346"/>
                </a:lnTo>
                <a:lnTo>
                  <a:pt x="6817" y="1353"/>
                </a:lnTo>
                <a:lnTo>
                  <a:pt x="6823" y="1360"/>
                </a:lnTo>
                <a:lnTo>
                  <a:pt x="6830" y="1368"/>
                </a:lnTo>
                <a:lnTo>
                  <a:pt x="6835" y="1377"/>
                </a:lnTo>
                <a:lnTo>
                  <a:pt x="6840" y="1386"/>
                </a:lnTo>
                <a:lnTo>
                  <a:pt x="6845" y="1395"/>
                </a:lnTo>
                <a:lnTo>
                  <a:pt x="6849" y="1405"/>
                </a:lnTo>
                <a:lnTo>
                  <a:pt x="6853" y="1417"/>
                </a:lnTo>
                <a:lnTo>
                  <a:pt x="6858" y="1427"/>
                </a:lnTo>
                <a:lnTo>
                  <a:pt x="6861" y="1439"/>
                </a:lnTo>
                <a:lnTo>
                  <a:pt x="6863" y="1452"/>
                </a:lnTo>
                <a:lnTo>
                  <a:pt x="6865" y="1464"/>
                </a:lnTo>
                <a:lnTo>
                  <a:pt x="6868" y="1492"/>
                </a:lnTo>
                <a:lnTo>
                  <a:pt x="6869" y="1522"/>
                </a:lnTo>
                <a:lnTo>
                  <a:pt x="6869" y="1538"/>
                </a:lnTo>
                <a:lnTo>
                  <a:pt x="6868" y="1553"/>
                </a:lnTo>
                <a:lnTo>
                  <a:pt x="6867" y="1569"/>
                </a:lnTo>
                <a:lnTo>
                  <a:pt x="6865" y="1583"/>
                </a:lnTo>
                <a:lnTo>
                  <a:pt x="6863" y="1597"/>
                </a:lnTo>
                <a:lnTo>
                  <a:pt x="6860" y="1610"/>
                </a:lnTo>
                <a:lnTo>
                  <a:pt x="6857" y="1622"/>
                </a:lnTo>
                <a:lnTo>
                  <a:pt x="6852" y="1635"/>
                </a:lnTo>
                <a:lnTo>
                  <a:pt x="6848" y="1646"/>
                </a:lnTo>
                <a:lnTo>
                  <a:pt x="6843" y="1656"/>
                </a:lnTo>
                <a:lnTo>
                  <a:pt x="6837" y="1666"/>
                </a:lnTo>
                <a:lnTo>
                  <a:pt x="6832" y="1677"/>
                </a:lnTo>
                <a:lnTo>
                  <a:pt x="6825" y="1685"/>
                </a:lnTo>
                <a:lnTo>
                  <a:pt x="6818" y="1693"/>
                </a:lnTo>
                <a:lnTo>
                  <a:pt x="6811" y="1701"/>
                </a:lnTo>
                <a:lnTo>
                  <a:pt x="6803" y="1709"/>
                </a:lnTo>
                <a:close/>
                <a:moveTo>
                  <a:pt x="11816" y="4679"/>
                </a:moveTo>
                <a:lnTo>
                  <a:pt x="11812" y="4694"/>
                </a:lnTo>
                <a:lnTo>
                  <a:pt x="11807" y="4710"/>
                </a:lnTo>
                <a:lnTo>
                  <a:pt x="11802" y="4724"/>
                </a:lnTo>
                <a:lnTo>
                  <a:pt x="11797" y="4737"/>
                </a:lnTo>
                <a:lnTo>
                  <a:pt x="11791" y="4752"/>
                </a:lnTo>
                <a:lnTo>
                  <a:pt x="11785" y="4764"/>
                </a:lnTo>
                <a:lnTo>
                  <a:pt x="11778" y="4777"/>
                </a:lnTo>
                <a:lnTo>
                  <a:pt x="11771" y="4790"/>
                </a:lnTo>
                <a:lnTo>
                  <a:pt x="11763" y="4801"/>
                </a:lnTo>
                <a:lnTo>
                  <a:pt x="11755" y="4812"/>
                </a:lnTo>
                <a:lnTo>
                  <a:pt x="11745" y="4824"/>
                </a:lnTo>
                <a:lnTo>
                  <a:pt x="11736" y="4834"/>
                </a:lnTo>
                <a:lnTo>
                  <a:pt x="11727" y="4844"/>
                </a:lnTo>
                <a:lnTo>
                  <a:pt x="11717" y="4854"/>
                </a:lnTo>
                <a:lnTo>
                  <a:pt x="11706" y="4864"/>
                </a:lnTo>
                <a:lnTo>
                  <a:pt x="11694" y="4872"/>
                </a:lnTo>
                <a:lnTo>
                  <a:pt x="11682" y="4880"/>
                </a:lnTo>
                <a:lnTo>
                  <a:pt x="11670" y="4888"/>
                </a:lnTo>
                <a:lnTo>
                  <a:pt x="11658" y="4896"/>
                </a:lnTo>
                <a:lnTo>
                  <a:pt x="11646" y="4902"/>
                </a:lnTo>
                <a:lnTo>
                  <a:pt x="11632" y="4908"/>
                </a:lnTo>
                <a:lnTo>
                  <a:pt x="11619" y="4914"/>
                </a:lnTo>
                <a:lnTo>
                  <a:pt x="11606" y="4919"/>
                </a:lnTo>
                <a:lnTo>
                  <a:pt x="11592" y="4923"/>
                </a:lnTo>
                <a:lnTo>
                  <a:pt x="11577" y="4927"/>
                </a:lnTo>
                <a:lnTo>
                  <a:pt x="11563" y="4932"/>
                </a:lnTo>
                <a:lnTo>
                  <a:pt x="11549" y="4934"/>
                </a:lnTo>
                <a:lnTo>
                  <a:pt x="11533" y="4937"/>
                </a:lnTo>
                <a:lnTo>
                  <a:pt x="11518" y="4939"/>
                </a:lnTo>
                <a:lnTo>
                  <a:pt x="11503" y="4940"/>
                </a:lnTo>
                <a:lnTo>
                  <a:pt x="11487" y="4941"/>
                </a:lnTo>
                <a:lnTo>
                  <a:pt x="11470" y="4941"/>
                </a:lnTo>
                <a:lnTo>
                  <a:pt x="11448" y="4941"/>
                </a:lnTo>
                <a:lnTo>
                  <a:pt x="11427" y="4939"/>
                </a:lnTo>
                <a:lnTo>
                  <a:pt x="11405" y="4937"/>
                </a:lnTo>
                <a:lnTo>
                  <a:pt x="11385" y="4934"/>
                </a:lnTo>
                <a:lnTo>
                  <a:pt x="11365" y="4930"/>
                </a:lnTo>
                <a:lnTo>
                  <a:pt x="11347" y="4924"/>
                </a:lnTo>
                <a:lnTo>
                  <a:pt x="11329" y="4919"/>
                </a:lnTo>
                <a:lnTo>
                  <a:pt x="11311" y="4912"/>
                </a:lnTo>
                <a:lnTo>
                  <a:pt x="11295" y="4905"/>
                </a:lnTo>
                <a:lnTo>
                  <a:pt x="11280" y="4897"/>
                </a:lnTo>
                <a:lnTo>
                  <a:pt x="11265" y="4887"/>
                </a:lnTo>
                <a:lnTo>
                  <a:pt x="11250" y="4877"/>
                </a:lnTo>
                <a:lnTo>
                  <a:pt x="11236" y="4867"/>
                </a:lnTo>
                <a:lnTo>
                  <a:pt x="11223" y="4857"/>
                </a:lnTo>
                <a:lnTo>
                  <a:pt x="11211" y="4844"/>
                </a:lnTo>
                <a:lnTo>
                  <a:pt x="11199" y="4832"/>
                </a:lnTo>
                <a:lnTo>
                  <a:pt x="11188" y="4820"/>
                </a:lnTo>
                <a:lnTo>
                  <a:pt x="11178" y="4805"/>
                </a:lnTo>
                <a:lnTo>
                  <a:pt x="11168" y="4792"/>
                </a:lnTo>
                <a:lnTo>
                  <a:pt x="11160" y="4776"/>
                </a:lnTo>
                <a:lnTo>
                  <a:pt x="11152" y="4761"/>
                </a:lnTo>
                <a:lnTo>
                  <a:pt x="11144" y="4746"/>
                </a:lnTo>
                <a:lnTo>
                  <a:pt x="11137" y="4729"/>
                </a:lnTo>
                <a:lnTo>
                  <a:pt x="11132" y="4713"/>
                </a:lnTo>
                <a:lnTo>
                  <a:pt x="11126" y="4695"/>
                </a:lnTo>
                <a:lnTo>
                  <a:pt x="11122" y="4678"/>
                </a:lnTo>
                <a:lnTo>
                  <a:pt x="11118" y="4659"/>
                </a:lnTo>
                <a:lnTo>
                  <a:pt x="11115" y="4641"/>
                </a:lnTo>
                <a:lnTo>
                  <a:pt x="11113" y="4622"/>
                </a:lnTo>
                <a:lnTo>
                  <a:pt x="11111" y="4603"/>
                </a:lnTo>
                <a:lnTo>
                  <a:pt x="11110" y="4583"/>
                </a:lnTo>
                <a:lnTo>
                  <a:pt x="11110" y="4564"/>
                </a:lnTo>
                <a:lnTo>
                  <a:pt x="11110" y="4105"/>
                </a:lnTo>
                <a:lnTo>
                  <a:pt x="11110" y="4088"/>
                </a:lnTo>
                <a:lnTo>
                  <a:pt x="11111" y="4070"/>
                </a:lnTo>
                <a:lnTo>
                  <a:pt x="11113" y="4053"/>
                </a:lnTo>
                <a:lnTo>
                  <a:pt x="11115" y="4036"/>
                </a:lnTo>
                <a:lnTo>
                  <a:pt x="11118" y="4019"/>
                </a:lnTo>
                <a:lnTo>
                  <a:pt x="11122" y="4002"/>
                </a:lnTo>
                <a:lnTo>
                  <a:pt x="11126" y="3985"/>
                </a:lnTo>
                <a:lnTo>
                  <a:pt x="11132" y="3968"/>
                </a:lnTo>
                <a:lnTo>
                  <a:pt x="11137" y="3952"/>
                </a:lnTo>
                <a:lnTo>
                  <a:pt x="11144" y="3936"/>
                </a:lnTo>
                <a:lnTo>
                  <a:pt x="11152" y="3921"/>
                </a:lnTo>
                <a:lnTo>
                  <a:pt x="11160" y="3906"/>
                </a:lnTo>
                <a:lnTo>
                  <a:pt x="11168" y="3891"/>
                </a:lnTo>
                <a:lnTo>
                  <a:pt x="11177" y="3878"/>
                </a:lnTo>
                <a:lnTo>
                  <a:pt x="11187" y="3864"/>
                </a:lnTo>
                <a:lnTo>
                  <a:pt x="11198" y="3851"/>
                </a:lnTo>
                <a:lnTo>
                  <a:pt x="11210" y="3839"/>
                </a:lnTo>
                <a:lnTo>
                  <a:pt x="11222" y="3827"/>
                </a:lnTo>
                <a:lnTo>
                  <a:pt x="11235" y="3816"/>
                </a:lnTo>
                <a:lnTo>
                  <a:pt x="11248" y="3806"/>
                </a:lnTo>
                <a:lnTo>
                  <a:pt x="11263" y="3796"/>
                </a:lnTo>
                <a:lnTo>
                  <a:pt x="11278" y="3786"/>
                </a:lnTo>
                <a:lnTo>
                  <a:pt x="11294" y="3778"/>
                </a:lnTo>
                <a:lnTo>
                  <a:pt x="11310" y="3770"/>
                </a:lnTo>
                <a:lnTo>
                  <a:pt x="11328" y="3763"/>
                </a:lnTo>
                <a:lnTo>
                  <a:pt x="11345" y="3757"/>
                </a:lnTo>
                <a:lnTo>
                  <a:pt x="11364" y="3751"/>
                </a:lnTo>
                <a:lnTo>
                  <a:pt x="11384" y="3746"/>
                </a:lnTo>
                <a:lnTo>
                  <a:pt x="11404" y="3743"/>
                </a:lnTo>
                <a:lnTo>
                  <a:pt x="11426" y="3741"/>
                </a:lnTo>
                <a:lnTo>
                  <a:pt x="11448" y="3739"/>
                </a:lnTo>
                <a:lnTo>
                  <a:pt x="11470" y="3739"/>
                </a:lnTo>
                <a:lnTo>
                  <a:pt x="11488" y="3739"/>
                </a:lnTo>
                <a:lnTo>
                  <a:pt x="11505" y="3740"/>
                </a:lnTo>
                <a:lnTo>
                  <a:pt x="11521" y="3742"/>
                </a:lnTo>
                <a:lnTo>
                  <a:pt x="11538" y="3744"/>
                </a:lnTo>
                <a:lnTo>
                  <a:pt x="11554" y="3746"/>
                </a:lnTo>
                <a:lnTo>
                  <a:pt x="11569" y="3749"/>
                </a:lnTo>
                <a:lnTo>
                  <a:pt x="11583" y="3753"/>
                </a:lnTo>
                <a:lnTo>
                  <a:pt x="11599" y="3758"/>
                </a:lnTo>
                <a:lnTo>
                  <a:pt x="11613" y="3763"/>
                </a:lnTo>
                <a:lnTo>
                  <a:pt x="11626" y="3768"/>
                </a:lnTo>
                <a:lnTo>
                  <a:pt x="11639" y="3774"/>
                </a:lnTo>
                <a:lnTo>
                  <a:pt x="11653" y="3781"/>
                </a:lnTo>
                <a:lnTo>
                  <a:pt x="11665" y="3788"/>
                </a:lnTo>
                <a:lnTo>
                  <a:pt x="11677" y="3797"/>
                </a:lnTo>
                <a:lnTo>
                  <a:pt x="11688" y="3805"/>
                </a:lnTo>
                <a:lnTo>
                  <a:pt x="11701" y="3814"/>
                </a:lnTo>
                <a:lnTo>
                  <a:pt x="11711" y="3823"/>
                </a:lnTo>
                <a:lnTo>
                  <a:pt x="11721" y="3834"/>
                </a:lnTo>
                <a:lnTo>
                  <a:pt x="11731" y="3843"/>
                </a:lnTo>
                <a:lnTo>
                  <a:pt x="11740" y="3853"/>
                </a:lnTo>
                <a:lnTo>
                  <a:pt x="11749" y="3864"/>
                </a:lnTo>
                <a:lnTo>
                  <a:pt x="11758" y="3875"/>
                </a:lnTo>
                <a:lnTo>
                  <a:pt x="11766" y="3886"/>
                </a:lnTo>
                <a:lnTo>
                  <a:pt x="11774" y="3898"/>
                </a:lnTo>
                <a:lnTo>
                  <a:pt x="11781" y="3910"/>
                </a:lnTo>
                <a:lnTo>
                  <a:pt x="11787" y="3922"/>
                </a:lnTo>
                <a:lnTo>
                  <a:pt x="11793" y="3934"/>
                </a:lnTo>
                <a:lnTo>
                  <a:pt x="11799" y="3947"/>
                </a:lnTo>
                <a:lnTo>
                  <a:pt x="11804" y="3960"/>
                </a:lnTo>
                <a:lnTo>
                  <a:pt x="11810" y="3973"/>
                </a:lnTo>
                <a:lnTo>
                  <a:pt x="11814" y="3987"/>
                </a:lnTo>
                <a:lnTo>
                  <a:pt x="11817" y="4001"/>
                </a:lnTo>
                <a:lnTo>
                  <a:pt x="11633" y="4062"/>
                </a:lnTo>
                <a:lnTo>
                  <a:pt x="11630" y="4050"/>
                </a:lnTo>
                <a:lnTo>
                  <a:pt x="11627" y="4037"/>
                </a:lnTo>
                <a:lnTo>
                  <a:pt x="11622" y="4025"/>
                </a:lnTo>
                <a:lnTo>
                  <a:pt x="11617" y="4013"/>
                </a:lnTo>
                <a:lnTo>
                  <a:pt x="11610" y="4001"/>
                </a:lnTo>
                <a:lnTo>
                  <a:pt x="11603" y="3990"/>
                </a:lnTo>
                <a:lnTo>
                  <a:pt x="11595" y="3980"/>
                </a:lnTo>
                <a:lnTo>
                  <a:pt x="11584" y="3969"/>
                </a:lnTo>
                <a:lnTo>
                  <a:pt x="11574" y="3960"/>
                </a:lnTo>
                <a:lnTo>
                  <a:pt x="11562" y="3952"/>
                </a:lnTo>
                <a:lnTo>
                  <a:pt x="11550" y="3945"/>
                </a:lnTo>
                <a:lnTo>
                  <a:pt x="11536" y="3938"/>
                </a:lnTo>
                <a:lnTo>
                  <a:pt x="11521" y="3932"/>
                </a:lnTo>
                <a:lnTo>
                  <a:pt x="11505" y="3929"/>
                </a:lnTo>
                <a:lnTo>
                  <a:pt x="11489" y="3927"/>
                </a:lnTo>
                <a:lnTo>
                  <a:pt x="11470" y="3926"/>
                </a:lnTo>
                <a:lnTo>
                  <a:pt x="11459" y="3926"/>
                </a:lnTo>
                <a:lnTo>
                  <a:pt x="11449" y="3927"/>
                </a:lnTo>
                <a:lnTo>
                  <a:pt x="11439" y="3928"/>
                </a:lnTo>
                <a:lnTo>
                  <a:pt x="11430" y="3930"/>
                </a:lnTo>
                <a:lnTo>
                  <a:pt x="11420" y="3932"/>
                </a:lnTo>
                <a:lnTo>
                  <a:pt x="11411" y="3934"/>
                </a:lnTo>
                <a:lnTo>
                  <a:pt x="11403" y="3937"/>
                </a:lnTo>
                <a:lnTo>
                  <a:pt x="11395" y="3942"/>
                </a:lnTo>
                <a:lnTo>
                  <a:pt x="11381" y="3950"/>
                </a:lnTo>
                <a:lnTo>
                  <a:pt x="11366" y="3959"/>
                </a:lnTo>
                <a:lnTo>
                  <a:pt x="11354" y="3969"/>
                </a:lnTo>
                <a:lnTo>
                  <a:pt x="11344" y="3982"/>
                </a:lnTo>
                <a:lnTo>
                  <a:pt x="11335" y="3994"/>
                </a:lnTo>
                <a:lnTo>
                  <a:pt x="11326" y="4007"/>
                </a:lnTo>
                <a:lnTo>
                  <a:pt x="11320" y="4022"/>
                </a:lnTo>
                <a:lnTo>
                  <a:pt x="11313" y="4036"/>
                </a:lnTo>
                <a:lnTo>
                  <a:pt x="11309" y="4052"/>
                </a:lnTo>
                <a:lnTo>
                  <a:pt x="11306" y="4067"/>
                </a:lnTo>
                <a:lnTo>
                  <a:pt x="11304" y="4082"/>
                </a:lnTo>
                <a:lnTo>
                  <a:pt x="11303" y="4098"/>
                </a:lnTo>
                <a:lnTo>
                  <a:pt x="11303" y="4569"/>
                </a:lnTo>
                <a:lnTo>
                  <a:pt x="11304" y="4587"/>
                </a:lnTo>
                <a:lnTo>
                  <a:pt x="11306" y="4606"/>
                </a:lnTo>
                <a:lnTo>
                  <a:pt x="11309" y="4623"/>
                </a:lnTo>
                <a:lnTo>
                  <a:pt x="11313" y="4640"/>
                </a:lnTo>
                <a:lnTo>
                  <a:pt x="11320" y="4656"/>
                </a:lnTo>
                <a:lnTo>
                  <a:pt x="11327" y="4672"/>
                </a:lnTo>
                <a:lnTo>
                  <a:pt x="11335" y="4686"/>
                </a:lnTo>
                <a:lnTo>
                  <a:pt x="11345" y="4699"/>
                </a:lnTo>
                <a:lnTo>
                  <a:pt x="11356" y="4712"/>
                </a:lnTo>
                <a:lnTo>
                  <a:pt x="11368" y="4722"/>
                </a:lnTo>
                <a:lnTo>
                  <a:pt x="11382" y="4731"/>
                </a:lnTo>
                <a:lnTo>
                  <a:pt x="11397" y="4739"/>
                </a:lnTo>
                <a:lnTo>
                  <a:pt x="11405" y="4742"/>
                </a:lnTo>
                <a:lnTo>
                  <a:pt x="11413" y="4746"/>
                </a:lnTo>
                <a:lnTo>
                  <a:pt x="11421" y="4749"/>
                </a:lnTo>
                <a:lnTo>
                  <a:pt x="11431" y="4751"/>
                </a:lnTo>
                <a:lnTo>
                  <a:pt x="11450" y="4753"/>
                </a:lnTo>
                <a:lnTo>
                  <a:pt x="11470" y="4754"/>
                </a:lnTo>
                <a:lnTo>
                  <a:pt x="11486" y="4754"/>
                </a:lnTo>
                <a:lnTo>
                  <a:pt x="11500" y="4752"/>
                </a:lnTo>
                <a:lnTo>
                  <a:pt x="11514" y="4749"/>
                </a:lnTo>
                <a:lnTo>
                  <a:pt x="11527" y="4744"/>
                </a:lnTo>
                <a:lnTo>
                  <a:pt x="11541" y="4740"/>
                </a:lnTo>
                <a:lnTo>
                  <a:pt x="11553" y="4734"/>
                </a:lnTo>
                <a:lnTo>
                  <a:pt x="11565" y="4727"/>
                </a:lnTo>
                <a:lnTo>
                  <a:pt x="11576" y="4718"/>
                </a:lnTo>
                <a:lnTo>
                  <a:pt x="11586" y="4709"/>
                </a:lnTo>
                <a:lnTo>
                  <a:pt x="11597" y="4698"/>
                </a:lnTo>
                <a:lnTo>
                  <a:pt x="11605" y="4688"/>
                </a:lnTo>
                <a:lnTo>
                  <a:pt x="11612" y="4676"/>
                </a:lnTo>
                <a:lnTo>
                  <a:pt x="11618" y="4663"/>
                </a:lnTo>
                <a:lnTo>
                  <a:pt x="11624" y="4649"/>
                </a:lnTo>
                <a:lnTo>
                  <a:pt x="11628" y="4634"/>
                </a:lnTo>
                <a:lnTo>
                  <a:pt x="11632" y="4620"/>
                </a:lnTo>
                <a:lnTo>
                  <a:pt x="11816" y="4679"/>
                </a:lnTo>
                <a:close/>
                <a:moveTo>
                  <a:pt x="10427" y="4238"/>
                </a:moveTo>
                <a:lnTo>
                  <a:pt x="10725" y="4238"/>
                </a:lnTo>
                <a:lnTo>
                  <a:pt x="10725" y="4108"/>
                </a:lnTo>
                <a:lnTo>
                  <a:pt x="10725" y="4091"/>
                </a:lnTo>
                <a:lnTo>
                  <a:pt x="10724" y="4074"/>
                </a:lnTo>
                <a:lnTo>
                  <a:pt x="10722" y="4058"/>
                </a:lnTo>
                <a:lnTo>
                  <a:pt x="10719" y="4041"/>
                </a:lnTo>
                <a:lnTo>
                  <a:pt x="10716" y="4025"/>
                </a:lnTo>
                <a:lnTo>
                  <a:pt x="10711" y="4009"/>
                </a:lnTo>
                <a:lnTo>
                  <a:pt x="10703" y="3995"/>
                </a:lnTo>
                <a:lnTo>
                  <a:pt x="10695" y="3982"/>
                </a:lnTo>
                <a:lnTo>
                  <a:pt x="10691" y="3974"/>
                </a:lnTo>
                <a:lnTo>
                  <a:pt x="10686" y="3968"/>
                </a:lnTo>
                <a:lnTo>
                  <a:pt x="10680" y="3963"/>
                </a:lnTo>
                <a:lnTo>
                  <a:pt x="10675" y="3958"/>
                </a:lnTo>
                <a:lnTo>
                  <a:pt x="10662" y="3948"/>
                </a:lnTo>
                <a:lnTo>
                  <a:pt x="10646" y="3938"/>
                </a:lnTo>
                <a:lnTo>
                  <a:pt x="10638" y="3935"/>
                </a:lnTo>
                <a:lnTo>
                  <a:pt x="10630" y="3931"/>
                </a:lnTo>
                <a:lnTo>
                  <a:pt x="10621" y="3929"/>
                </a:lnTo>
                <a:lnTo>
                  <a:pt x="10611" y="3927"/>
                </a:lnTo>
                <a:lnTo>
                  <a:pt x="10601" y="3925"/>
                </a:lnTo>
                <a:lnTo>
                  <a:pt x="10590" y="3924"/>
                </a:lnTo>
                <a:lnTo>
                  <a:pt x="10578" y="3923"/>
                </a:lnTo>
                <a:lnTo>
                  <a:pt x="10567" y="3923"/>
                </a:lnTo>
                <a:lnTo>
                  <a:pt x="10549" y="3923"/>
                </a:lnTo>
                <a:lnTo>
                  <a:pt x="10532" y="3926"/>
                </a:lnTo>
                <a:lnTo>
                  <a:pt x="10516" y="3930"/>
                </a:lnTo>
                <a:lnTo>
                  <a:pt x="10501" y="3935"/>
                </a:lnTo>
                <a:lnTo>
                  <a:pt x="10487" y="3943"/>
                </a:lnTo>
                <a:lnTo>
                  <a:pt x="10474" y="3950"/>
                </a:lnTo>
                <a:lnTo>
                  <a:pt x="10462" y="3959"/>
                </a:lnTo>
                <a:lnTo>
                  <a:pt x="10452" y="3968"/>
                </a:lnTo>
                <a:lnTo>
                  <a:pt x="10442" y="3980"/>
                </a:lnTo>
                <a:lnTo>
                  <a:pt x="10432" y="3991"/>
                </a:lnTo>
                <a:lnTo>
                  <a:pt x="10424" y="4002"/>
                </a:lnTo>
                <a:lnTo>
                  <a:pt x="10417" y="4016"/>
                </a:lnTo>
                <a:lnTo>
                  <a:pt x="10411" y="4029"/>
                </a:lnTo>
                <a:lnTo>
                  <a:pt x="10405" y="4042"/>
                </a:lnTo>
                <a:lnTo>
                  <a:pt x="10401" y="4056"/>
                </a:lnTo>
                <a:lnTo>
                  <a:pt x="10398" y="4069"/>
                </a:lnTo>
                <a:lnTo>
                  <a:pt x="10217" y="4009"/>
                </a:lnTo>
                <a:lnTo>
                  <a:pt x="10220" y="3995"/>
                </a:lnTo>
                <a:lnTo>
                  <a:pt x="10224" y="3981"/>
                </a:lnTo>
                <a:lnTo>
                  <a:pt x="10229" y="3967"/>
                </a:lnTo>
                <a:lnTo>
                  <a:pt x="10234" y="3954"/>
                </a:lnTo>
                <a:lnTo>
                  <a:pt x="10239" y="3941"/>
                </a:lnTo>
                <a:lnTo>
                  <a:pt x="10245" y="3927"/>
                </a:lnTo>
                <a:lnTo>
                  <a:pt x="10251" y="3915"/>
                </a:lnTo>
                <a:lnTo>
                  <a:pt x="10258" y="3903"/>
                </a:lnTo>
                <a:lnTo>
                  <a:pt x="10265" y="3890"/>
                </a:lnTo>
                <a:lnTo>
                  <a:pt x="10274" y="3879"/>
                </a:lnTo>
                <a:lnTo>
                  <a:pt x="10283" y="3868"/>
                </a:lnTo>
                <a:lnTo>
                  <a:pt x="10291" y="3856"/>
                </a:lnTo>
                <a:lnTo>
                  <a:pt x="10301" y="3846"/>
                </a:lnTo>
                <a:lnTo>
                  <a:pt x="10310" y="3836"/>
                </a:lnTo>
                <a:lnTo>
                  <a:pt x="10320" y="3825"/>
                </a:lnTo>
                <a:lnTo>
                  <a:pt x="10332" y="3816"/>
                </a:lnTo>
                <a:lnTo>
                  <a:pt x="10343" y="3808"/>
                </a:lnTo>
                <a:lnTo>
                  <a:pt x="10355" y="3799"/>
                </a:lnTo>
                <a:lnTo>
                  <a:pt x="10367" y="3791"/>
                </a:lnTo>
                <a:lnTo>
                  <a:pt x="10380" y="3784"/>
                </a:lnTo>
                <a:lnTo>
                  <a:pt x="10393" y="3777"/>
                </a:lnTo>
                <a:lnTo>
                  <a:pt x="10407" y="3771"/>
                </a:lnTo>
                <a:lnTo>
                  <a:pt x="10421" y="3765"/>
                </a:lnTo>
                <a:lnTo>
                  <a:pt x="10436" y="3760"/>
                </a:lnTo>
                <a:lnTo>
                  <a:pt x="10451" y="3754"/>
                </a:lnTo>
                <a:lnTo>
                  <a:pt x="10466" y="3750"/>
                </a:lnTo>
                <a:lnTo>
                  <a:pt x="10481" y="3747"/>
                </a:lnTo>
                <a:lnTo>
                  <a:pt x="10498" y="3744"/>
                </a:lnTo>
                <a:lnTo>
                  <a:pt x="10515" y="3742"/>
                </a:lnTo>
                <a:lnTo>
                  <a:pt x="10532" y="3740"/>
                </a:lnTo>
                <a:lnTo>
                  <a:pt x="10550" y="3739"/>
                </a:lnTo>
                <a:lnTo>
                  <a:pt x="10568" y="3739"/>
                </a:lnTo>
                <a:lnTo>
                  <a:pt x="10594" y="3740"/>
                </a:lnTo>
                <a:lnTo>
                  <a:pt x="10618" y="3741"/>
                </a:lnTo>
                <a:lnTo>
                  <a:pt x="10641" y="3744"/>
                </a:lnTo>
                <a:lnTo>
                  <a:pt x="10664" y="3747"/>
                </a:lnTo>
                <a:lnTo>
                  <a:pt x="10684" y="3752"/>
                </a:lnTo>
                <a:lnTo>
                  <a:pt x="10704" y="3758"/>
                </a:lnTo>
                <a:lnTo>
                  <a:pt x="10723" y="3765"/>
                </a:lnTo>
                <a:lnTo>
                  <a:pt x="10740" y="3772"/>
                </a:lnTo>
                <a:lnTo>
                  <a:pt x="10756" y="3781"/>
                </a:lnTo>
                <a:lnTo>
                  <a:pt x="10772" y="3790"/>
                </a:lnTo>
                <a:lnTo>
                  <a:pt x="10787" y="3800"/>
                </a:lnTo>
                <a:lnTo>
                  <a:pt x="10800" y="3810"/>
                </a:lnTo>
                <a:lnTo>
                  <a:pt x="10813" y="3821"/>
                </a:lnTo>
                <a:lnTo>
                  <a:pt x="10826" y="3834"/>
                </a:lnTo>
                <a:lnTo>
                  <a:pt x="10837" y="3846"/>
                </a:lnTo>
                <a:lnTo>
                  <a:pt x="10847" y="3859"/>
                </a:lnTo>
                <a:lnTo>
                  <a:pt x="10856" y="3873"/>
                </a:lnTo>
                <a:lnTo>
                  <a:pt x="10865" y="3887"/>
                </a:lnTo>
                <a:lnTo>
                  <a:pt x="10874" y="3901"/>
                </a:lnTo>
                <a:lnTo>
                  <a:pt x="10881" y="3916"/>
                </a:lnTo>
                <a:lnTo>
                  <a:pt x="10888" y="3931"/>
                </a:lnTo>
                <a:lnTo>
                  <a:pt x="10893" y="3948"/>
                </a:lnTo>
                <a:lnTo>
                  <a:pt x="10898" y="3964"/>
                </a:lnTo>
                <a:lnTo>
                  <a:pt x="10903" y="3981"/>
                </a:lnTo>
                <a:lnTo>
                  <a:pt x="10910" y="4015"/>
                </a:lnTo>
                <a:lnTo>
                  <a:pt x="10914" y="4048"/>
                </a:lnTo>
                <a:lnTo>
                  <a:pt x="10917" y="4082"/>
                </a:lnTo>
                <a:lnTo>
                  <a:pt x="10918" y="4116"/>
                </a:lnTo>
                <a:lnTo>
                  <a:pt x="10918" y="4560"/>
                </a:lnTo>
                <a:lnTo>
                  <a:pt x="10918" y="4580"/>
                </a:lnTo>
                <a:lnTo>
                  <a:pt x="10917" y="4600"/>
                </a:lnTo>
                <a:lnTo>
                  <a:pt x="10915" y="4618"/>
                </a:lnTo>
                <a:lnTo>
                  <a:pt x="10913" y="4638"/>
                </a:lnTo>
                <a:lnTo>
                  <a:pt x="10910" y="4656"/>
                </a:lnTo>
                <a:lnTo>
                  <a:pt x="10907" y="4674"/>
                </a:lnTo>
                <a:lnTo>
                  <a:pt x="10903" y="4691"/>
                </a:lnTo>
                <a:lnTo>
                  <a:pt x="10898" y="4709"/>
                </a:lnTo>
                <a:lnTo>
                  <a:pt x="10892" y="4726"/>
                </a:lnTo>
                <a:lnTo>
                  <a:pt x="10886" y="4742"/>
                </a:lnTo>
                <a:lnTo>
                  <a:pt x="10879" y="4758"/>
                </a:lnTo>
                <a:lnTo>
                  <a:pt x="10870" y="4773"/>
                </a:lnTo>
                <a:lnTo>
                  <a:pt x="10862" y="4789"/>
                </a:lnTo>
                <a:lnTo>
                  <a:pt x="10853" y="4803"/>
                </a:lnTo>
                <a:lnTo>
                  <a:pt x="10843" y="4816"/>
                </a:lnTo>
                <a:lnTo>
                  <a:pt x="10833" y="4830"/>
                </a:lnTo>
                <a:lnTo>
                  <a:pt x="10822" y="4842"/>
                </a:lnTo>
                <a:lnTo>
                  <a:pt x="10809" y="4854"/>
                </a:lnTo>
                <a:lnTo>
                  <a:pt x="10796" y="4866"/>
                </a:lnTo>
                <a:lnTo>
                  <a:pt x="10783" y="4876"/>
                </a:lnTo>
                <a:lnTo>
                  <a:pt x="10769" y="4885"/>
                </a:lnTo>
                <a:lnTo>
                  <a:pt x="10753" y="4895"/>
                </a:lnTo>
                <a:lnTo>
                  <a:pt x="10737" y="4904"/>
                </a:lnTo>
                <a:lnTo>
                  <a:pt x="10721" y="4911"/>
                </a:lnTo>
                <a:lnTo>
                  <a:pt x="10703" y="4918"/>
                </a:lnTo>
                <a:lnTo>
                  <a:pt x="10685" y="4924"/>
                </a:lnTo>
                <a:lnTo>
                  <a:pt x="10666" y="4930"/>
                </a:lnTo>
                <a:lnTo>
                  <a:pt x="10646" y="4934"/>
                </a:lnTo>
                <a:lnTo>
                  <a:pt x="10626" y="4937"/>
                </a:lnTo>
                <a:lnTo>
                  <a:pt x="10605" y="4939"/>
                </a:lnTo>
                <a:lnTo>
                  <a:pt x="10583" y="4941"/>
                </a:lnTo>
                <a:lnTo>
                  <a:pt x="10560" y="4941"/>
                </a:lnTo>
                <a:lnTo>
                  <a:pt x="10544" y="4941"/>
                </a:lnTo>
                <a:lnTo>
                  <a:pt x="10526" y="4940"/>
                </a:lnTo>
                <a:lnTo>
                  <a:pt x="10511" y="4939"/>
                </a:lnTo>
                <a:lnTo>
                  <a:pt x="10495" y="4937"/>
                </a:lnTo>
                <a:lnTo>
                  <a:pt x="10479" y="4934"/>
                </a:lnTo>
                <a:lnTo>
                  <a:pt x="10464" y="4931"/>
                </a:lnTo>
                <a:lnTo>
                  <a:pt x="10450" y="4927"/>
                </a:lnTo>
                <a:lnTo>
                  <a:pt x="10435" y="4923"/>
                </a:lnTo>
                <a:lnTo>
                  <a:pt x="10421" y="4918"/>
                </a:lnTo>
                <a:lnTo>
                  <a:pt x="10407" y="4913"/>
                </a:lnTo>
                <a:lnTo>
                  <a:pt x="10394" y="4907"/>
                </a:lnTo>
                <a:lnTo>
                  <a:pt x="10381" y="4901"/>
                </a:lnTo>
                <a:lnTo>
                  <a:pt x="10368" y="4894"/>
                </a:lnTo>
                <a:lnTo>
                  <a:pt x="10356" y="4886"/>
                </a:lnTo>
                <a:lnTo>
                  <a:pt x="10344" y="4878"/>
                </a:lnTo>
                <a:lnTo>
                  <a:pt x="10333" y="4870"/>
                </a:lnTo>
                <a:lnTo>
                  <a:pt x="10321" y="4861"/>
                </a:lnTo>
                <a:lnTo>
                  <a:pt x="10311" y="4851"/>
                </a:lnTo>
                <a:lnTo>
                  <a:pt x="10301" y="4841"/>
                </a:lnTo>
                <a:lnTo>
                  <a:pt x="10291" y="4831"/>
                </a:lnTo>
                <a:lnTo>
                  <a:pt x="10282" y="4820"/>
                </a:lnTo>
                <a:lnTo>
                  <a:pt x="10274" y="4808"/>
                </a:lnTo>
                <a:lnTo>
                  <a:pt x="10265" y="4797"/>
                </a:lnTo>
                <a:lnTo>
                  <a:pt x="10257" y="4785"/>
                </a:lnTo>
                <a:lnTo>
                  <a:pt x="10250" y="4771"/>
                </a:lnTo>
                <a:lnTo>
                  <a:pt x="10244" y="4759"/>
                </a:lnTo>
                <a:lnTo>
                  <a:pt x="10238" y="4746"/>
                </a:lnTo>
                <a:lnTo>
                  <a:pt x="10232" y="4731"/>
                </a:lnTo>
                <a:lnTo>
                  <a:pt x="10227" y="4717"/>
                </a:lnTo>
                <a:lnTo>
                  <a:pt x="10223" y="4701"/>
                </a:lnTo>
                <a:lnTo>
                  <a:pt x="10219" y="4686"/>
                </a:lnTo>
                <a:lnTo>
                  <a:pt x="10215" y="4670"/>
                </a:lnTo>
                <a:lnTo>
                  <a:pt x="10400" y="4613"/>
                </a:lnTo>
                <a:lnTo>
                  <a:pt x="10403" y="4629"/>
                </a:lnTo>
                <a:lnTo>
                  <a:pt x="10408" y="4645"/>
                </a:lnTo>
                <a:lnTo>
                  <a:pt x="10413" y="4659"/>
                </a:lnTo>
                <a:lnTo>
                  <a:pt x="10419" y="4673"/>
                </a:lnTo>
                <a:lnTo>
                  <a:pt x="10427" y="4685"/>
                </a:lnTo>
                <a:lnTo>
                  <a:pt x="10436" y="4697"/>
                </a:lnTo>
                <a:lnTo>
                  <a:pt x="10445" y="4709"/>
                </a:lnTo>
                <a:lnTo>
                  <a:pt x="10455" y="4718"/>
                </a:lnTo>
                <a:lnTo>
                  <a:pt x="10466" y="4727"/>
                </a:lnTo>
                <a:lnTo>
                  <a:pt x="10477" y="4735"/>
                </a:lnTo>
                <a:lnTo>
                  <a:pt x="10490" y="4742"/>
                </a:lnTo>
                <a:lnTo>
                  <a:pt x="10503" y="4748"/>
                </a:lnTo>
                <a:lnTo>
                  <a:pt x="10516" y="4752"/>
                </a:lnTo>
                <a:lnTo>
                  <a:pt x="10530" y="4755"/>
                </a:lnTo>
                <a:lnTo>
                  <a:pt x="10545" y="4757"/>
                </a:lnTo>
                <a:lnTo>
                  <a:pt x="10560" y="4757"/>
                </a:lnTo>
                <a:lnTo>
                  <a:pt x="10572" y="4757"/>
                </a:lnTo>
                <a:lnTo>
                  <a:pt x="10582" y="4756"/>
                </a:lnTo>
                <a:lnTo>
                  <a:pt x="10593" y="4755"/>
                </a:lnTo>
                <a:lnTo>
                  <a:pt x="10604" y="4753"/>
                </a:lnTo>
                <a:lnTo>
                  <a:pt x="10613" y="4751"/>
                </a:lnTo>
                <a:lnTo>
                  <a:pt x="10622" y="4748"/>
                </a:lnTo>
                <a:lnTo>
                  <a:pt x="10631" y="4744"/>
                </a:lnTo>
                <a:lnTo>
                  <a:pt x="10639" y="4740"/>
                </a:lnTo>
                <a:lnTo>
                  <a:pt x="10647" y="4736"/>
                </a:lnTo>
                <a:lnTo>
                  <a:pt x="10655" y="4731"/>
                </a:lnTo>
                <a:lnTo>
                  <a:pt x="10662" y="4726"/>
                </a:lnTo>
                <a:lnTo>
                  <a:pt x="10668" y="4721"/>
                </a:lnTo>
                <a:lnTo>
                  <a:pt x="10674" y="4715"/>
                </a:lnTo>
                <a:lnTo>
                  <a:pt x="10680" y="4709"/>
                </a:lnTo>
                <a:lnTo>
                  <a:pt x="10685" y="4702"/>
                </a:lnTo>
                <a:lnTo>
                  <a:pt x="10690" y="4695"/>
                </a:lnTo>
                <a:lnTo>
                  <a:pt x="10698" y="4681"/>
                </a:lnTo>
                <a:lnTo>
                  <a:pt x="10705" y="4665"/>
                </a:lnTo>
                <a:lnTo>
                  <a:pt x="10712" y="4649"/>
                </a:lnTo>
                <a:lnTo>
                  <a:pt x="10717" y="4631"/>
                </a:lnTo>
                <a:lnTo>
                  <a:pt x="10721" y="4613"/>
                </a:lnTo>
                <a:lnTo>
                  <a:pt x="10723" y="4594"/>
                </a:lnTo>
                <a:lnTo>
                  <a:pt x="10725" y="4576"/>
                </a:lnTo>
                <a:lnTo>
                  <a:pt x="10725" y="4557"/>
                </a:lnTo>
                <a:lnTo>
                  <a:pt x="10725" y="4413"/>
                </a:lnTo>
                <a:lnTo>
                  <a:pt x="10427" y="4413"/>
                </a:lnTo>
                <a:lnTo>
                  <a:pt x="10427" y="4238"/>
                </a:lnTo>
                <a:close/>
                <a:moveTo>
                  <a:pt x="9427" y="4931"/>
                </a:moveTo>
                <a:lnTo>
                  <a:pt x="9427" y="3747"/>
                </a:lnTo>
                <a:lnTo>
                  <a:pt x="10079" y="3747"/>
                </a:lnTo>
                <a:lnTo>
                  <a:pt x="10079" y="3928"/>
                </a:lnTo>
                <a:lnTo>
                  <a:pt x="9619" y="3928"/>
                </a:lnTo>
                <a:lnTo>
                  <a:pt x="9619" y="4244"/>
                </a:lnTo>
                <a:lnTo>
                  <a:pt x="10015" y="4244"/>
                </a:lnTo>
                <a:lnTo>
                  <a:pt x="10015" y="4421"/>
                </a:lnTo>
                <a:lnTo>
                  <a:pt x="9619" y="4421"/>
                </a:lnTo>
                <a:lnTo>
                  <a:pt x="9619" y="4748"/>
                </a:lnTo>
                <a:lnTo>
                  <a:pt x="10079" y="4748"/>
                </a:lnTo>
                <a:lnTo>
                  <a:pt x="10079" y="4931"/>
                </a:lnTo>
                <a:lnTo>
                  <a:pt x="9427" y="4931"/>
                </a:lnTo>
                <a:close/>
                <a:moveTo>
                  <a:pt x="8070" y="4931"/>
                </a:moveTo>
                <a:lnTo>
                  <a:pt x="8070" y="3747"/>
                </a:lnTo>
                <a:lnTo>
                  <a:pt x="8263" y="3747"/>
                </a:lnTo>
                <a:lnTo>
                  <a:pt x="8263" y="4244"/>
                </a:lnTo>
                <a:lnTo>
                  <a:pt x="8356" y="4244"/>
                </a:lnTo>
                <a:lnTo>
                  <a:pt x="8369" y="4244"/>
                </a:lnTo>
                <a:lnTo>
                  <a:pt x="8381" y="4242"/>
                </a:lnTo>
                <a:lnTo>
                  <a:pt x="8394" y="4240"/>
                </a:lnTo>
                <a:lnTo>
                  <a:pt x="8408" y="4238"/>
                </a:lnTo>
                <a:lnTo>
                  <a:pt x="8421" y="4234"/>
                </a:lnTo>
                <a:lnTo>
                  <a:pt x="8434" y="4227"/>
                </a:lnTo>
                <a:lnTo>
                  <a:pt x="8447" y="4221"/>
                </a:lnTo>
                <a:lnTo>
                  <a:pt x="8460" y="4213"/>
                </a:lnTo>
                <a:lnTo>
                  <a:pt x="8472" y="4203"/>
                </a:lnTo>
                <a:lnTo>
                  <a:pt x="8483" y="4190"/>
                </a:lnTo>
                <a:lnTo>
                  <a:pt x="8494" y="4177"/>
                </a:lnTo>
                <a:lnTo>
                  <a:pt x="8504" y="4162"/>
                </a:lnTo>
                <a:lnTo>
                  <a:pt x="8515" y="4144"/>
                </a:lnTo>
                <a:lnTo>
                  <a:pt x="8524" y="4124"/>
                </a:lnTo>
                <a:lnTo>
                  <a:pt x="8532" y="4101"/>
                </a:lnTo>
                <a:lnTo>
                  <a:pt x="8539" y="4075"/>
                </a:lnTo>
                <a:lnTo>
                  <a:pt x="8626" y="3751"/>
                </a:lnTo>
                <a:lnTo>
                  <a:pt x="8811" y="3751"/>
                </a:lnTo>
                <a:lnTo>
                  <a:pt x="8719" y="4100"/>
                </a:lnTo>
                <a:lnTo>
                  <a:pt x="8714" y="4120"/>
                </a:lnTo>
                <a:lnTo>
                  <a:pt x="8707" y="4141"/>
                </a:lnTo>
                <a:lnTo>
                  <a:pt x="8701" y="4161"/>
                </a:lnTo>
                <a:lnTo>
                  <a:pt x="8693" y="4179"/>
                </a:lnTo>
                <a:lnTo>
                  <a:pt x="8685" y="4197"/>
                </a:lnTo>
                <a:lnTo>
                  <a:pt x="8677" y="4213"/>
                </a:lnTo>
                <a:lnTo>
                  <a:pt x="8667" y="4228"/>
                </a:lnTo>
                <a:lnTo>
                  <a:pt x="8657" y="4243"/>
                </a:lnTo>
                <a:lnTo>
                  <a:pt x="8647" y="4257"/>
                </a:lnTo>
                <a:lnTo>
                  <a:pt x="8636" y="4270"/>
                </a:lnTo>
                <a:lnTo>
                  <a:pt x="8625" y="4281"/>
                </a:lnTo>
                <a:lnTo>
                  <a:pt x="8613" y="4290"/>
                </a:lnTo>
                <a:lnTo>
                  <a:pt x="8601" y="4299"/>
                </a:lnTo>
                <a:lnTo>
                  <a:pt x="8589" y="4307"/>
                </a:lnTo>
                <a:lnTo>
                  <a:pt x="8577" y="4314"/>
                </a:lnTo>
                <a:lnTo>
                  <a:pt x="8563" y="4319"/>
                </a:lnTo>
                <a:lnTo>
                  <a:pt x="8580" y="4325"/>
                </a:lnTo>
                <a:lnTo>
                  <a:pt x="8596" y="4332"/>
                </a:lnTo>
                <a:lnTo>
                  <a:pt x="8611" y="4341"/>
                </a:lnTo>
                <a:lnTo>
                  <a:pt x="8626" y="4351"/>
                </a:lnTo>
                <a:lnTo>
                  <a:pt x="8639" y="4361"/>
                </a:lnTo>
                <a:lnTo>
                  <a:pt x="8651" y="4373"/>
                </a:lnTo>
                <a:lnTo>
                  <a:pt x="8662" y="4386"/>
                </a:lnTo>
                <a:lnTo>
                  <a:pt x="8673" y="4399"/>
                </a:lnTo>
                <a:lnTo>
                  <a:pt x="8682" y="4414"/>
                </a:lnTo>
                <a:lnTo>
                  <a:pt x="8691" y="4430"/>
                </a:lnTo>
                <a:lnTo>
                  <a:pt x="8699" y="4446"/>
                </a:lnTo>
                <a:lnTo>
                  <a:pt x="8706" y="4464"/>
                </a:lnTo>
                <a:lnTo>
                  <a:pt x="8713" y="4483"/>
                </a:lnTo>
                <a:lnTo>
                  <a:pt x="8720" y="4503"/>
                </a:lnTo>
                <a:lnTo>
                  <a:pt x="8727" y="4523"/>
                </a:lnTo>
                <a:lnTo>
                  <a:pt x="8732" y="4545"/>
                </a:lnTo>
                <a:lnTo>
                  <a:pt x="8829" y="4931"/>
                </a:lnTo>
                <a:lnTo>
                  <a:pt x="8632" y="4931"/>
                </a:lnTo>
                <a:lnTo>
                  <a:pt x="8549" y="4594"/>
                </a:lnTo>
                <a:lnTo>
                  <a:pt x="8542" y="4569"/>
                </a:lnTo>
                <a:lnTo>
                  <a:pt x="8535" y="4545"/>
                </a:lnTo>
                <a:lnTo>
                  <a:pt x="8527" y="4523"/>
                </a:lnTo>
                <a:lnTo>
                  <a:pt x="8518" y="4505"/>
                </a:lnTo>
                <a:lnTo>
                  <a:pt x="8508" y="4489"/>
                </a:lnTo>
                <a:lnTo>
                  <a:pt x="8497" y="4474"/>
                </a:lnTo>
                <a:lnTo>
                  <a:pt x="8492" y="4468"/>
                </a:lnTo>
                <a:lnTo>
                  <a:pt x="8487" y="4462"/>
                </a:lnTo>
                <a:lnTo>
                  <a:pt x="8481" y="4457"/>
                </a:lnTo>
                <a:lnTo>
                  <a:pt x="8476" y="4453"/>
                </a:lnTo>
                <a:lnTo>
                  <a:pt x="8464" y="4444"/>
                </a:lnTo>
                <a:lnTo>
                  <a:pt x="8450" y="4437"/>
                </a:lnTo>
                <a:lnTo>
                  <a:pt x="8437" y="4431"/>
                </a:lnTo>
                <a:lnTo>
                  <a:pt x="8424" y="4426"/>
                </a:lnTo>
                <a:lnTo>
                  <a:pt x="8410" y="4423"/>
                </a:lnTo>
                <a:lnTo>
                  <a:pt x="8395" y="4420"/>
                </a:lnTo>
                <a:lnTo>
                  <a:pt x="8380" y="4418"/>
                </a:lnTo>
                <a:lnTo>
                  <a:pt x="8364" y="4418"/>
                </a:lnTo>
                <a:lnTo>
                  <a:pt x="8263" y="4418"/>
                </a:lnTo>
                <a:lnTo>
                  <a:pt x="8263" y="4931"/>
                </a:lnTo>
                <a:lnTo>
                  <a:pt x="8070" y="4931"/>
                </a:lnTo>
                <a:close/>
                <a:moveTo>
                  <a:pt x="7895" y="4679"/>
                </a:moveTo>
                <a:lnTo>
                  <a:pt x="7891" y="4694"/>
                </a:lnTo>
                <a:lnTo>
                  <a:pt x="7887" y="4710"/>
                </a:lnTo>
                <a:lnTo>
                  <a:pt x="7882" y="4724"/>
                </a:lnTo>
                <a:lnTo>
                  <a:pt x="7877" y="4737"/>
                </a:lnTo>
                <a:lnTo>
                  <a:pt x="7871" y="4752"/>
                </a:lnTo>
                <a:lnTo>
                  <a:pt x="7865" y="4764"/>
                </a:lnTo>
                <a:lnTo>
                  <a:pt x="7858" y="4777"/>
                </a:lnTo>
                <a:lnTo>
                  <a:pt x="7851" y="4790"/>
                </a:lnTo>
                <a:lnTo>
                  <a:pt x="7842" y="4801"/>
                </a:lnTo>
                <a:lnTo>
                  <a:pt x="7834" y="4812"/>
                </a:lnTo>
                <a:lnTo>
                  <a:pt x="7825" y="4824"/>
                </a:lnTo>
                <a:lnTo>
                  <a:pt x="7816" y="4834"/>
                </a:lnTo>
                <a:lnTo>
                  <a:pt x="7806" y="4844"/>
                </a:lnTo>
                <a:lnTo>
                  <a:pt x="7796" y="4854"/>
                </a:lnTo>
                <a:lnTo>
                  <a:pt x="7785" y="4864"/>
                </a:lnTo>
                <a:lnTo>
                  <a:pt x="7774" y="4872"/>
                </a:lnTo>
                <a:lnTo>
                  <a:pt x="7762" y="4880"/>
                </a:lnTo>
                <a:lnTo>
                  <a:pt x="7750" y="4888"/>
                </a:lnTo>
                <a:lnTo>
                  <a:pt x="7738" y="4896"/>
                </a:lnTo>
                <a:lnTo>
                  <a:pt x="7725" y="4902"/>
                </a:lnTo>
                <a:lnTo>
                  <a:pt x="7712" y="4908"/>
                </a:lnTo>
                <a:lnTo>
                  <a:pt x="7699" y="4914"/>
                </a:lnTo>
                <a:lnTo>
                  <a:pt x="7686" y="4919"/>
                </a:lnTo>
                <a:lnTo>
                  <a:pt x="7671" y="4923"/>
                </a:lnTo>
                <a:lnTo>
                  <a:pt x="7657" y="4927"/>
                </a:lnTo>
                <a:lnTo>
                  <a:pt x="7643" y="4932"/>
                </a:lnTo>
                <a:lnTo>
                  <a:pt x="7629" y="4934"/>
                </a:lnTo>
                <a:lnTo>
                  <a:pt x="7613" y="4937"/>
                </a:lnTo>
                <a:lnTo>
                  <a:pt x="7598" y="4939"/>
                </a:lnTo>
                <a:lnTo>
                  <a:pt x="7582" y="4940"/>
                </a:lnTo>
                <a:lnTo>
                  <a:pt x="7566" y="4941"/>
                </a:lnTo>
                <a:lnTo>
                  <a:pt x="7550" y="4941"/>
                </a:lnTo>
                <a:lnTo>
                  <a:pt x="7528" y="4941"/>
                </a:lnTo>
                <a:lnTo>
                  <a:pt x="7505" y="4939"/>
                </a:lnTo>
                <a:lnTo>
                  <a:pt x="7485" y="4937"/>
                </a:lnTo>
                <a:lnTo>
                  <a:pt x="7465" y="4934"/>
                </a:lnTo>
                <a:lnTo>
                  <a:pt x="7445" y="4930"/>
                </a:lnTo>
                <a:lnTo>
                  <a:pt x="7427" y="4924"/>
                </a:lnTo>
                <a:lnTo>
                  <a:pt x="7409" y="4919"/>
                </a:lnTo>
                <a:lnTo>
                  <a:pt x="7391" y="4912"/>
                </a:lnTo>
                <a:lnTo>
                  <a:pt x="7375" y="4905"/>
                </a:lnTo>
                <a:lnTo>
                  <a:pt x="7360" y="4897"/>
                </a:lnTo>
                <a:lnTo>
                  <a:pt x="7344" y="4887"/>
                </a:lnTo>
                <a:lnTo>
                  <a:pt x="7329" y="4877"/>
                </a:lnTo>
                <a:lnTo>
                  <a:pt x="7316" y="4867"/>
                </a:lnTo>
                <a:lnTo>
                  <a:pt x="7303" y="4857"/>
                </a:lnTo>
                <a:lnTo>
                  <a:pt x="7290" y="4844"/>
                </a:lnTo>
                <a:lnTo>
                  <a:pt x="7278" y="4832"/>
                </a:lnTo>
                <a:lnTo>
                  <a:pt x="7268" y="4820"/>
                </a:lnTo>
                <a:lnTo>
                  <a:pt x="7258" y="4805"/>
                </a:lnTo>
                <a:lnTo>
                  <a:pt x="7248" y="4792"/>
                </a:lnTo>
                <a:lnTo>
                  <a:pt x="7239" y="4776"/>
                </a:lnTo>
                <a:lnTo>
                  <a:pt x="7231" y="4761"/>
                </a:lnTo>
                <a:lnTo>
                  <a:pt x="7224" y="4746"/>
                </a:lnTo>
                <a:lnTo>
                  <a:pt x="7217" y="4729"/>
                </a:lnTo>
                <a:lnTo>
                  <a:pt x="7211" y="4713"/>
                </a:lnTo>
                <a:lnTo>
                  <a:pt x="7206" y="4695"/>
                </a:lnTo>
                <a:lnTo>
                  <a:pt x="7202" y="4678"/>
                </a:lnTo>
                <a:lnTo>
                  <a:pt x="7198" y="4659"/>
                </a:lnTo>
                <a:lnTo>
                  <a:pt x="7195" y="4641"/>
                </a:lnTo>
                <a:lnTo>
                  <a:pt x="7193" y="4622"/>
                </a:lnTo>
                <a:lnTo>
                  <a:pt x="7191" y="4603"/>
                </a:lnTo>
                <a:lnTo>
                  <a:pt x="7190" y="4583"/>
                </a:lnTo>
                <a:lnTo>
                  <a:pt x="7190" y="4564"/>
                </a:lnTo>
                <a:lnTo>
                  <a:pt x="7190" y="4105"/>
                </a:lnTo>
                <a:lnTo>
                  <a:pt x="7190" y="4088"/>
                </a:lnTo>
                <a:lnTo>
                  <a:pt x="7191" y="4070"/>
                </a:lnTo>
                <a:lnTo>
                  <a:pt x="7193" y="4053"/>
                </a:lnTo>
                <a:lnTo>
                  <a:pt x="7195" y="4036"/>
                </a:lnTo>
                <a:lnTo>
                  <a:pt x="7198" y="4019"/>
                </a:lnTo>
                <a:lnTo>
                  <a:pt x="7202" y="4002"/>
                </a:lnTo>
                <a:lnTo>
                  <a:pt x="7206" y="3985"/>
                </a:lnTo>
                <a:lnTo>
                  <a:pt x="7211" y="3968"/>
                </a:lnTo>
                <a:lnTo>
                  <a:pt x="7217" y="3952"/>
                </a:lnTo>
                <a:lnTo>
                  <a:pt x="7223" y="3936"/>
                </a:lnTo>
                <a:lnTo>
                  <a:pt x="7231" y="3921"/>
                </a:lnTo>
                <a:lnTo>
                  <a:pt x="7238" y="3906"/>
                </a:lnTo>
                <a:lnTo>
                  <a:pt x="7248" y="3891"/>
                </a:lnTo>
                <a:lnTo>
                  <a:pt x="7257" y="3878"/>
                </a:lnTo>
                <a:lnTo>
                  <a:pt x="7267" y="3864"/>
                </a:lnTo>
                <a:lnTo>
                  <a:pt x="7278" y="3851"/>
                </a:lnTo>
                <a:lnTo>
                  <a:pt x="7289" y="3839"/>
                </a:lnTo>
                <a:lnTo>
                  <a:pt x="7302" y="3827"/>
                </a:lnTo>
                <a:lnTo>
                  <a:pt x="7315" y="3816"/>
                </a:lnTo>
                <a:lnTo>
                  <a:pt x="7328" y="3806"/>
                </a:lnTo>
                <a:lnTo>
                  <a:pt x="7342" y="3796"/>
                </a:lnTo>
                <a:lnTo>
                  <a:pt x="7358" y="3786"/>
                </a:lnTo>
                <a:lnTo>
                  <a:pt x="7373" y="3778"/>
                </a:lnTo>
                <a:lnTo>
                  <a:pt x="7390" y="3770"/>
                </a:lnTo>
                <a:lnTo>
                  <a:pt x="7408" y="3763"/>
                </a:lnTo>
                <a:lnTo>
                  <a:pt x="7425" y="3757"/>
                </a:lnTo>
                <a:lnTo>
                  <a:pt x="7444" y="3751"/>
                </a:lnTo>
                <a:lnTo>
                  <a:pt x="7464" y="3746"/>
                </a:lnTo>
                <a:lnTo>
                  <a:pt x="7484" y="3743"/>
                </a:lnTo>
                <a:lnTo>
                  <a:pt x="7505" y="3741"/>
                </a:lnTo>
                <a:lnTo>
                  <a:pt x="7527" y="3739"/>
                </a:lnTo>
                <a:lnTo>
                  <a:pt x="7550" y="3739"/>
                </a:lnTo>
                <a:lnTo>
                  <a:pt x="7567" y="3739"/>
                </a:lnTo>
                <a:lnTo>
                  <a:pt x="7585" y="3740"/>
                </a:lnTo>
                <a:lnTo>
                  <a:pt x="7601" y="3742"/>
                </a:lnTo>
                <a:lnTo>
                  <a:pt x="7617" y="3744"/>
                </a:lnTo>
                <a:lnTo>
                  <a:pt x="7633" y="3746"/>
                </a:lnTo>
                <a:lnTo>
                  <a:pt x="7648" y="3749"/>
                </a:lnTo>
                <a:lnTo>
                  <a:pt x="7663" y="3753"/>
                </a:lnTo>
                <a:lnTo>
                  <a:pt x="7678" y="3758"/>
                </a:lnTo>
                <a:lnTo>
                  <a:pt x="7692" y="3763"/>
                </a:lnTo>
                <a:lnTo>
                  <a:pt x="7706" y="3768"/>
                </a:lnTo>
                <a:lnTo>
                  <a:pt x="7719" y="3774"/>
                </a:lnTo>
                <a:lnTo>
                  <a:pt x="7732" y="3781"/>
                </a:lnTo>
                <a:lnTo>
                  <a:pt x="7745" y="3788"/>
                </a:lnTo>
                <a:lnTo>
                  <a:pt x="7757" y="3797"/>
                </a:lnTo>
                <a:lnTo>
                  <a:pt x="7768" y="3805"/>
                </a:lnTo>
                <a:lnTo>
                  <a:pt x="7779" y="3814"/>
                </a:lnTo>
                <a:lnTo>
                  <a:pt x="7791" y="3823"/>
                </a:lnTo>
                <a:lnTo>
                  <a:pt x="7801" y="3834"/>
                </a:lnTo>
                <a:lnTo>
                  <a:pt x="7811" y="3843"/>
                </a:lnTo>
                <a:lnTo>
                  <a:pt x="7820" y="3853"/>
                </a:lnTo>
                <a:lnTo>
                  <a:pt x="7829" y="3864"/>
                </a:lnTo>
                <a:lnTo>
                  <a:pt x="7837" y="3875"/>
                </a:lnTo>
                <a:lnTo>
                  <a:pt x="7846" y="3886"/>
                </a:lnTo>
                <a:lnTo>
                  <a:pt x="7853" y="3898"/>
                </a:lnTo>
                <a:lnTo>
                  <a:pt x="7860" y="3910"/>
                </a:lnTo>
                <a:lnTo>
                  <a:pt x="7867" y="3922"/>
                </a:lnTo>
                <a:lnTo>
                  <a:pt x="7873" y="3934"/>
                </a:lnTo>
                <a:lnTo>
                  <a:pt x="7879" y="3947"/>
                </a:lnTo>
                <a:lnTo>
                  <a:pt x="7884" y="3960"/>
                </a:lnTo>
                <a:lnTo>
                  <a:pt x="7888" y="3973"/>
                </a:lnTo>
                <a:lnTo>
                  <a:pt x="7893" y="3987"/>
                </a:lnTo>
                <a:lnTo>
                  <a:pt x="7896" y="4001"/>
                </a:lnTo>
                <a:lnTo>
                  <a:pt x="7713" y="4062"/>
                </a:lnTo>
                <a:lnTo>
                  <a:pt x="7710" y="4050"/>
                </a:lnTo>
                <a:lnTo>
                  <a:pt x="7706" y="4037"/>
                </a:lnTo>
                <a:lnTo>
                  <a:pt x="7702" y="4025"/>
                </a:lnTo>
                <a:lnTo>
                  <a:pt x="7697" y="4013"/>
                </a:lnTo>
                <a:lnTo>
                  <a:pt x="7690" y="4001"/>
                </a:lnTo>
                <a:lnTo>
                  <a:pt x="7683" y="3990"/>
                </a:lnTo>
                <a:lnTo>
                  <a:pt x="7673" y="3980"/>
                </a:lnTo>
                <a:lnTo>
                  <a:pt x="7664" y="3969"/>
                </a:lnTo>
                <a:lnTo>
                  <a:pt x="7654" y="3960"/>
                </a:lnTo>
                <a:lnTo>
                  <a:pt x="7642" y="3952"/>
                </a:lnTo>
                <a:lnTo>
                  <a:pt x="7630" y="3945"/>
                </a:lnTo>
                <a:lnTo>
                  <a:pt x="7615" y="3938"/>
                </a:lnTo>
                <a:lnTo>
                  <a:pt x="7601" y="3932"/>
                </a:lnTo>
                <a:lnTo>
                  <a:pt x="7585" y="3929"/>
                </a:lnTo>
                <a:lnTo>
                  <a:pt x="7567" y="3927"/>
                </a:lnTo>
                <a:lnTo>
                  <a:pt x="7550" y="3926"/>
                </a:lnTo>
                <a:lnTo>
                  <a:pt x="7539" y="3926"/>
                </a:lnTo>
                <a:lnTo>
                  <a:pt x="7529" y="3927"/>
                </a:lnTo>
                <a:lnTo>
                  <a:pt x="7519" y="3928"/>
                </a:lnTo>
                <a:lnTo>
                  <a:pt x="7509" y="3930"/>
                </a:lnTo>
                <a:lnTo>
                  <a:pt x="7500" y="3932"/>
                </a:lnTo>
                <a:lnTo>
                  <a:pt x="7491" y="3934"/>
                </a:lnTo>
                <a:lnTo>
                  <a:pt x="7483" y="3937"/>
                </a:lnTo>
                <a:lnTo>
                  <a:pt x="7475" y="3942"/>
                </a:lnTo>
                <a:lnTo>
                  <a:pt x="7459" y="3950"/>
                </a:lnTo>
                <a:lnTo>
                  <a:pt x="7446" y="3959"/>
                </a:lnTo>
                <a:lnTo>
                  <a:pt x="7434" y="3969"/>
                </a:lnTo>
                <a:lnTo>
                  <a:pt x="7424" y="3982"/>
                </a:lnTo>
                <a:lnTo>
                  <a:pt x="7414" y="3994"/>
                </a:lnTo>
                <a:lnTo>
                  <a:pt x="7406" y="4007"/>
                </a:lnTo>
                <a:lnTo>
                  <a:pt x="7398" y="4022"/>
                </a:lnTo>
                <a:lnTo>
                  <a:pt x="7393" y="4036"/>
                </a:lnTo>
                <a:lnTo>
                  <a:pt x="7389" y="4052"/>
                </a:lnTo>
                <a:lnTo>
                  <a:pt x="7385" y="4067"/>
                </a:lnTo>
                <a:lnTo>
                  <a:pt x="7384" y="4082"/>
                </a:lnTo>
                <a:lnTo>
                  <a:pt x="7383" y="4098"/>
                </a:lnTo>
                <a:lnTo>
                  <a:pt x="7383" y="4569"/>
                </a:lnTo>
                <a:lnTo>
                  <a:pt x="7384" y="4587"/>
                </a:lnTo>
                <a:lnTo>
                  <a:pt x="7385" y="4606"/>
                </a:lnTo>
                <a:lnTo>
                  <a:pt x="7389" y="4623"/>
                </a:lnTo>
                <a:lnTo>
                  <a:pt x="7393" y="4640"/>
                </a:lnTo>
                <a:lnTo>
                  <a:pt x="7399" y="4656"/>
                </a:lnTo>
                <a:lnTo>
                  <a:pt x="7406" y="4672"/>
                </a:lnTo>
                <a:lnTo>
                  <a:pt x="7415" y="4686"/>
                </a:lnTo>
                <a:lnTo>
                  <a:pt x="7425" y="4699"/>
                </a:lnTo>
                <a:lnTo>
                  <a:pt x="7435" y="4712"/>
                </a:lnTo>
                <a:lnTo>
                  <a:pt x="7448" y="4722"/>
                </a:lnTo>
                <a:lnTo>
                  <a:pt x="7462" y="4731"/>
                </a:lnTo>
                <a:lnTo>
                  <a:pt x="7477" y="4739"/>
                </a:lnTo>
                <a:lnTo>
                  <a:pt x="7485" y="4742"/>
                </a:lnTo>
                <a:lnTo>
                  <a:pt x="7493" y="4746"/>
                </a:lnTo>
                <a:lnTo>
                  <a:pt x="7501" y="4749"/>
                </a:lnTo>
                <a:lnTo>
                  <a:pt x="7510" y="4751"/>
                </a:lnTo>
                <a:lnTo>
                  <a:pt x="7530" y="4753"/>
                </a:lnTo>
                <a:lnTo>
                  <a:pt x="7550" y="4754"/>
                </a:lnTo>
                <a:lnTo>
                  <a:pt x="7565" y="4754"/>
                </a:lnTo>
                <a:lnTo>
                  <a:pt x="7580" y="4752"/>
                </a:lnTo>
                <a:lnTo>
                  <a:pt x="7594" y="4749"/>
                </a:lnTo>
                <a:lnTo>
                  <a:pt x="7607" y="4744"/>
                </a:lnTo>
                <a:lnTo>
                  <a:pt x="7620" y="4740"/>
                </a:lnTo>
                <a:lnTo>
                  <a:pt x="7633" y="4734"/>
                </a:lnTo>
                <a:lnTo>
                  <a:pt x="7645" y="4727"/>
                </a:lnTo>
                <a:lnTo>
                  <a:pt x="7656" y="4718"/>
                </a:lnTo>
                <a:lnTo>
                  <a:pt x="7666" y="4709"/>
                </a:lnTo>
                <a:lnTo>
                  <a:pt x="7675" y="4698"/>
                </a:lnTo>
                <a:lnTo>
                  <a:pt x="7685" y="4688"/>
                </a:lnTo>
                <a:lnTo>
                  <a:pt x="7692" y="4676"/>
                </a:lnTo>
                <a:lnTo>
                  <a:pt x="7698" y="4663"/>
                </a:lnTo>
                <a:lnTo>
                  <a:pt x="7704" y="4649"/>
                </a:lnTo>
                <a:lnTo>
                  <a:pt x="7708" y="4634"/>
                </a:lnTo>
                <a:lnTo>
                  <a:pt x="7711" y="4620"/>
                </a:lnTo>
                <a:lnTo>
                  <a:pt x="7895" y="4679"/>
                </a:lnTo>
                <a:close/>
                <a:moveTo>
                  <a:pt x="6626" y="4659"/>
                </a:moveTo>
                <a:lnTo>
                  <a:pt x="6641" y="4657"/>
                </a:lnTo>
                <a:lnTo>
                  <a:pt x="6654" y="4655"/>
                </a:lnTo>
                <a:lnTo>
                  <a:pt x="6667" y="4653"/>
                </a:lnTo>
                <a:lnTo>
                  <a:pt x="6678" y="4650"/>
                </a:lnTo>
                <a:lnTo>
                  <a:pt x="6691" y="4646"/>
                </a:lnTo>
                <a:lnTo>
                  <a:pt x="6702" y="4642"/>
                </a:lnTo>
                <a:lnTo>
                  <a:pt x="6712" y="4637"/>
                </a:lnTo>
                <a:lnTo>
                  <a:pt x="6722" y="4630"/>
                </a:lnTo>
                <a:lnTo>
                  <a:pt x="6731" y="4624"/>
                </a:lnTo>
                <a:lnTo>
                  <a:pt x="6739" y="4618"/>
                </a:lnTo>
                <a:lnTo>
                  <a:pt x="6749" y="4611"/>
                </a:lnTo>
                <a:lnTo>
                  <a:pt x="6756" y="4603"/>
                </a:lnTo>
                <a:lnTo>
                  <a:pt x="6763" y="4593"/>
                </a:lnTo>
                <a:lnTo>
                  <a:pt x="6770" y="4585"/>
                </a:lnTo>
                <a:lnTo>
                  <a:pt x="6775" y="4575"/>
                </a:lnTo>
                <a:lnTo>
                  <a:pt x="6781" y="4565"/>
                </a:lnTo>
                <a:lnTo>
                  <a:pt x="6786" y="4553"/>
                </a:lnTo>
                <a:lnTo>
                  <a:pt x="6790" y="4542"/>
                </a:lnTo>
                <a:lnTo>
                  <a:pt x="6795" y="4530"/>
                </a:lnTo>
                <a:lnTo>
                  <a:pt x="6798" y="4516"/>
                </a:lnTo>
                <a:lnTo>
                  <a:pt x="6806" y="4489"/>
                </a:lnTo>
                <a:lnTo>
                  <a:pt x="6812" y="4459"/>
                </a:lnTo>
                <a:lnTo>
                  <a:pt x="6817" y="4426"/>
                </a:lnTo>
                <a:lnTo>
                  <a:pt x="6820" y="4391"/>
                </a:lnTo>
                <a:lnTo>
                  <a:pt x="6822" y="4354"/>
                </a:lnTo>
                <a:lnTo>
                  <a:pt x="6822" y="4314"/>
                </a:lnTo>
                <a:lnTo>
                  <a:pt x="6822" y="4279"/>
                </a:lnTo>
                <a:lnTo>
                  <a:pt x="6820" y="4245"/>
                </a:lnTo>
                <a:lnTo>
                  <a:pt x="6816" y="4213"/>
                </a:lnTo>
                <a:lnTo>
                  <a:pt x="6812" y="4183"/>
                </a:lnTo>
                <a:lnTo>
                  <a:pt x="6806" y="4155"/>
                </a:lnTo>
                <a:lnTo>
                  <a:pt x="6798" y="4130"/>
                </a:lnTo>
                <a:lnTo>
                  <a:pt x="6789" y="4105"/>
                </a:lnTo>
                <a:lnTo>
                  <a:pt x="6779" y="4082"/>
                </a:lnTo>
                <a:lnTo>
                  <a:pt x="6774" y="4072"/>
                </a:lnTo>
                <a:lnTo>
                  <a:pt x="6768" y="4062"/>
                </a:lnTo>
                <a:lnTo>
                  <a:pt x="6761" y="4053"/>
                </a:lnTo>
                <a:lnTo>
                  <a:pt x="6754" y="4044"/>
                </a:lnTo>
                <a:lnTo>
                  <a:pt x="6746" y="4036"/>
                </a:lnTo>
                <a:lnTo>
                  <a:pt x="6737" y="4029"/>
                </a:lnTo>
                <a:lnTo>
                  <a:pt x="6729" y="4022"/>
                </a:lnTo>
                <a:lnTo>
                  <a:pt x="6720" y="4016"/>
                </a:lnTo>
                <a:lnTo>
                  <a:pt x="6710" y="4009"/>
                </a:lnTo>
                <a:lnTo>
                  <a:pt x="6700" y="4004"/>
                </a:lnTo>
                <a:lnTo>
                  <a:pt x="6688" y="4000"/>
                </a:lnTo>
                <a:lnTo>
                  <a:pt x="6677" y="3996"/>
                </a:lnTo>
                <a:lnTo>
                  <a:pt x="6665" y="3993"/>
                </a:lnTo>
                <a:lnTo>
                  <a:pt x="6653" y="3991"/>
                </a:lnTo>
                <a:lnTo>
                  <a:pt x="6641" y="3989"/>
                </a:lnTo>
                <a:lnTo>
                  <a:pt x="6626" y="3987"/>
                </a:lnTo>
                <a:lnTo>
                  <a:pt x="6626" y="4659"/>
                </a:lnTo>
                <a:close/>
                <a:moveTo>
                  <a:pt x="6437" y="3987"/>
                </a:moveTo>
                <a:lnTo>
                  <a:pt x="6423" y="3989"/>
                </a:lnTo>
                <a:lnTo>
                  <a:pt x="6410" y="3991"/>
                </a:lnTo>
                <a:lnTo>
                  <a:pt x="6398" y="3993"/>
                </a:lnTo>
                <a:lnTo>
                  <a:pt x="6386" y="3996"/>
                </a:lnTo>
                <a:lnTo>
                  <a:pt x="6375" y="4000"/>
                </a:lnTo>
                <a:lnTo>
                  <a:pt x="6364" y="4005"/>
                </a:lnTo>
                <a:lnTo>
                  <a:pt x="6353" y="4010"/>
                </a:lnTo>
                <a:lnTo>
                  <a:pt x="6344" y="4016"/>
                </a:lnTo>
                <a:lnTo>
                  <a:pt x="6335" y="4022"/>
                </a:lnTo>
                <a:lnTo>
                  <a:pt x="6326" y="4029"/>
                </a:lnTo>
                <a:lnTo>
                  <a:pt x="6318" y="4037"/>
                </a:lnTo>
                <a:lnTo>
                  <a:pt x="6311" y="4045"/>
                </a:lnTo>
                <a:lnTo>
                  <a:pt x="6303" y="4054"/>
                </a:lnTo>
                <a:lnTo>
                  <a:pt x="6296" y="4063"/>
                </a:lnTo>
                <a:lnTo>
                  <a:pt x="6290" y="4073"/>
                </a:lnTo>
                <a:lnTo>
                  <a:pt x="6285" y="4084"/>
                </a:lnTo>
                <a:lnTo>
                  <a:pt x="6275" y="4107"/>
                </a:lnTo>
                <a:lnTo>
                  <a:pt x="6267" y="4132"/>
                </a:lnTo>
                <a:lnTo>
                  <a:pt x="6260" y="4159"/>
                </a:lnTo>
                <a:lnTo>
                  <a:pt x="6254" y="4186"/>
                </a:lnTo>
                <a:lnTo>
                  <a:pt x="6248" y="4216"/>
                </a:lnTo>
                <a:lnTo>
                  <a:pt x="6245" y="4247"/>
                </a:lnTo>
                <a:lnTo>
                  <a:pt x="6243" y="4281"/>
                </a:lnTo>
                <a:lnTo>
                  <a:pt x="6242" y="4316"/>
                </a:lnTo>
                <a:lnTo>
                  <a:pt x="6243" y="4354"/>
                </a:lnTo>
                <a:lnTo>
                  <a:pt x="6245" y="4391"/>
                </a:lnTo>
                <a:lnTo>
                  <a:pt x="6248" y="4425"/>
                </a:lnTo>
                <a:lnTo>
                  <a:pt x="6253" y="4458"/>
                </a:lnTo>
                <a:lnTo>
                  <a:pt x="6255" y="4472"/>
                </a:lnTo>
                <a:lnTo>
                  <a:pt x="6258" y="4487"/>
                </a:lnTo>
                <a:lnTo>
                  <a:pt x="6261" y="4501"/>
                </a:lnTo>
                <a:lnTo>
                  <a:pt x="6265" y="4514"/>
                </a:lnTo>
                <a:lnTo>
                  <a:pt x="6269" y="4528"/>
                </a:lnTo>
                <a:lnTo>
                  <a:pt x="6273" y="4540"/>
                </a:lnTo>
                <a:lnTo>
                  <a:pt x="6278" y="4551"/>
                </a:lnTo>
                <a:lnTo>
                  <a:pt x="6283" y="4563"/>
                </a:lnTo>
                <a:lnTo>
                  <a:pt x="6289" y="4573"/>
                </a:lnTo>
                <a:lnTo>
                  <a:pt x="6295" y="4583"/>
                </a:lnTo>
                <a:lnTo>
                  <a:pt x="6301" y="4592"/>
                </a:lnTo>
                <a:lnTo>
                  <a:pt x="6310" y="4602"/>
                </a:lnTo>
                <a:lnTo>
                  <a:pt x="6317" y="4609"/>
                </a:lnTo>
                <a:lnTo>
                  <a:pt x="6325" y="4617"/>
                </a:lnTo>
                <a:lnTo>
                  <a:pt x="6334" y="4623"/>
                </a:lnTo>
                <a:lnTo>
                  <a:pt x="6343" y="4629"/>
                </a:lnTo>
                <a:lnTo>
                  <a:pt x="6352" y="4636"/>
                </a:lnTo>
                <a:lnTo>
                  <a:pt x="6364" y="4641"/>
                </a:lnTo>
                <a:lnTo>
                  <a:pt x="6374" y="4645"/>
                </a:lnTo>
                <a:lnTo>
                  <a:pt x="6385" y="4649"/>
                </a:lnTo>
                <a:lnTo>
                  <a:pt x="6397" y="4652"/>
                </a:lnTo>
                <a:lnTo>
                  <a:pt x="6409" y="4655"/>
                </a:lnTo>
                <a:lnTo>
                  <a:pt x="6423" y="4657"/>
                </a:lnTo>
                <a:lnTo>
                  <a:pt x="6437" y="4659"/>
                </a:lnTo>
                <a:lnTo>
                  <a:pt x="6437" y="3987"/>
                </a:lnTo>
                <a:close/>
                <a:moveTo>
                  <a:pt x="6438" y="4832"/>
                </a:moveTo>
                <a:lnTo>
                  <a:pt x="6410" y="4829"/>
                </a:lnTo>
                <a:lnTo>
                  <a:pt x="6384" y="4826"/>
                </a:lnTo>
                <a:lnTo>
                  <a:pt x="6358" y="4821"/>
                </a:lnTo>
                <a:lnTo>
                  <a:pt x="6334" y="4814"/>
                </a:lnTo>
                <a:lnTo>
                  <a:pt x="6311" y="4808"/>
                </a:lnTo>
                <a:lnTo>
                  <a:pt x="6289" y="4801"/>
                </a:lnTo>
                <a:lnTo>
                  <a:pt x="6269" y="4792"/>
                </a:lnTo>
                <a:lnTo>
                  <a:pt x="6250" y="4783"/>
                </a:lnTo>
                <a:lnTo>
                  <a:pt x="6231" y="4772"/>
                </a:lnTo>
                <a:lnTo>
                  <a:pt x="6215" y="4762"/>
                </a:lnTo>
                <a:lnTo>
                  <a:pt x="6199" y="4750"/>
                </a:lnTo>
                <a:lnTo>
                  <a:pt x="6183" y="4737"/>
                </a:lnTo>
                <a:lnTo>
                  <a:pt x="6169" y="4724"/>
                </a:lnTo>
                <a:lnTo>
                  <a:pt x="6156" y="4710"/>
                </a:lnTo>
                <a:lnTo>
                  <a:pt x="6144" y="4694"/>
                </a:lnTo>
                <a:lnTo>
                  <a:pt x="6131" y="4679"/>
                </a:lnTo>
                <a:lnTo>
                  <a:pt x="6121" y="4661"/>
                </a:lnTo>
                <a:lnTo>
                  <a:pt x="6111" y="4644"/>
                </a:lnTo>
                <a:lnTo>
                  <a:pt x="6103" y="4625"/>
                </a:lnTo>
                <a:lnTo>
                  <a:pt x="6095" y="4607"/>
                </a:lnTo>
                <a:lnTo>
                  <a:pt x="6088" y="4587"/>
                </a:lnTo>
                <a:lnTo>
                  <a:pt x="6080" y="4567"/>
                </a:lnTo>
                <a:lnTo>
                  <a:pt x="6075" y="4545"/>
                </a:lnTo>
                <a:lnTo>
                  <a:pt x="6070" y="4522"/>
                </a:lnTo>
                <a:lnTo>
                  <a:pt x="6066" y="4500"/>
                </a:lnTo>
                <a:lnTo>
                  <a:pt x="6062" y="4476"/>
                </a:lnTo>
                <a:lnTo>
                  <a:pt x="6059" y="4453"/>
                </a:lnTo>
                <a:lnTo>
                  <a:pt x="6057" y="4427"/>
                </a:lnTo>
                <a:lnTo>
                  <a:pt x="6055" y="4401"/>
                </a:lnTo>
                <a:lnTo>
                  <a:pt x="6054" y="4375"/>
                </a:lnTo>
                <a:lnTo>
                  <a:pt x="6053" y="4348"/>
                </a:lnTo>
                <a:lnTo>
                  <a:pt x="6053" y="4321"/>
                </a:lnTo>
                <a:lnTo>
                  <a:pt x="6053" y="4294"/>
                </a:lnTo>
                <a:lnTo>
                  <a:pt x="6054" y="4269"/>
                </a:lnTo>
                <a:lnTo>
                  <a:pt x="6055" y="4244"/>
                </a:lnTo>
                <a:lnTo>
                  <a:pt x="6057" y="4219"/>
                </a:lnTo>
                <a:lnTo>
                  <a:pt x="6060" y="4196"/>
                </a:lnTo>
                <a:lnTo>
                  <a:pt x="6063" y="4172"/>
                </a:lnTo>
                <a:lnTo>
                  <a:pt x="6067" y="4148"/>
                </a:lnTo>
                <a:lnTo>
                  <a:pt x="6072" y="4126"/>
                </a:lnTo>
                <a:lnTo>
                  <a:pt x="6077" y="4104"/>
                </a:lnTo>
                <a:lnTo>
                  <a:pt x="6084" y="4082"/>
                </a:lnTo>
                <a:lnTo>
                  <a:pt x="6091" y="4062"/>
                </a:lnTo>
                <a:lnTo>
                  <a:pt x="6098" y="4042"/>
                </a:lnTo>
                <a:lnTo>
                  <a:pt x="6106" y="4023"/>
                </a:lnTo>
                <a:lnTo>
                  <a:pt x="6116" y="4004"/>
                </a:lnTo>
                <a:lnTo>
                  <a:pt x="6126" y="3987"/>
                </a:lnTo>
                <a:lnTo>
                  <a:pt x="6136" y="3969"/>
                </a:lnTo>
                <a:lnTo>
                  <a:pt x="6149" y="3953"/>
                </a:lnTo>
                <a:lnTo>
                  <a:pt x="6161" y="3937"/>
                </a:lnTo>
                <a:lnTo>
                  <a:pt x="6175" y="3923"/>
                </a:lnTo>
                <a:lnTo>
                  <a:pt x="6189" y="3909"/>
                </a:lnTo>
                <a:lnTo>
                  <a:pt x="6205" y="3895"/>
                </a:lnTo>
                <a:lnTo>
                  <a:pt x="6221" y="3884"/>
                </a:lnTo>
                <a:lnTo>
                  <a:pt x="6238" y="3872"/>
                </a:lnTo>
                <a:lnTo>
                  <a:pt x="6257" y="3861"/>
                </a:lnTo>
                <a:lnTo>
                  <a:pt x="6275" y="3852"/>
                </a:lnTo>
                <a:lnTo>
                  <a:pt x="6295" y="3843"/>
                </a:lnTo>
                <a:lnTo>
                  <a:pt x="6317" y="3836"/>
                </a:lnTo>
                <a:lnTo>
                  <a:pt x="6339" y="3828"/>
                </a:lnTo>
                <a:lnTo>
                  <a:pt x="6363" y="3822"/>
                </a:lnTo>
                <a:lnTo>
                  <a:pt x="6386" y="3817"/>
                </a:lnTo>
                <a:lnTo>
                  <a:pt x="6411" y="3813"/>
                </a:lnTo>
                <a:lnTo>
                  <a:pt x="6438" y="3810"/>
                </a:lnTo>
                <a:lnTo>
                  <a:pt x="6438" y="3747"/>
                </a:lnTo>
                <a:lnTo>
                  <a:pt x="6625" y="3747"/>
                </a:lnTo>
                <a:lnTo>
                  <a:pt x="6625" y="3810"/>
                </a:lnTo>
                <a:lnTo>
                  <a:pt x="6652" y="3813"/>
                </a:lnTo>
                <a:lnTo>
                  <a:pt x="6677" y="3817"/>
                </a:lnTo>
                <a:lnTo>
                  <a:pt x="6702" y="3822"/>
                </a:lnTo>
                <a:lnTo>
                  <a:pt x="6724" y="3828"/>
                </a:lnTo>
                <a:lnTo>
                  <a:pt x="6747" y="3835"/>
                </a:lnTo>
                <a:lnTo>
                  <a:pt x="6768" y="3843"/>
                </a:lnTo>
                <a:lnTo>
                  <a:pt x="6788" y="3851"/>
                </a:lnTo>
                <a:lnTo>
                  <a:pt x="6807" y="3860"/>
                </a:lnTo>
                <a:lnTo>
                  <a:pt x="6825" y="3871"/>
                </a:lnTo>
                <a:lnTo>
                  <a:pt x="6842" y="3882"/>
                </a:lnTo>
                <a:lnTo>
                  <a:pt x="6859" y="3894"/>
                </a:lnTo>
                <a:lnTo>
                  <a:pt x="6874" y="3907"/>
                </a:lnTo>
                <a:lnTo>
                  <a:pt x="6888" y="3920"/>
                </a:lnTo>
                <a:lnTo>
                  <a:pt x="6902" y="3934"/>
                </a:lnTo>
                <a:lnTo>
                  <a:pt x="6915" y="3950"/>
                </a:lnTo>
                <a:lnTo>
                  <a:pt x="6927" y="3965"/>
                </a:lnTo>
                <a:lnTo>
                  <a:pt x="6938" y="3982"/>
                </a:lnTo>
                <a:lnTo>
                  <a:pt x="6948" y="3999"/>
                </a:lnTo>
                <a:lnTo>
                  <a:pt x="6957" y="4017"/>
                </a:lnTo>
                <a:lnTo>
                  <a:pt x="6966" y="4036"/>
                </a:lnTo>
                <a:lnTo>
                  <a:pt x="6974" y="4056"/>
                </a:lnTo>
                <a:lnTo>
                  <a:pt x="6981" y="4075"/>
                </a:lnTo>
                <a:lnTo>
                  <a:pt x="6987" y="4097"/>
                </a:lnTo>
                <a:lnTo>
                  <a:pt x="6992" y="4118"/>
                </a:lnTo>
                <a:lnTo>
                  <a:pt x="6997" y="4141"/>
                </a:lnTo>
                <a:lnTo>
                  <a:pt x="7001" y="4164"/>
                </a:lnTo>
                <a:lnTo>
                  <a:pt x="7004" y="4187"/>
                </a:lnTo>
                <a:lnTo>
                  <a:pt x="7007" y="4212"/>
                </a:lnTo>
                <a:lnTo>
                  <a:pt x="7009" y="4237"/>
                </a:lnTo>
                <a:lnTo>
                  <a:pt x="7011" y="4262"/>
                </a:lnTo>
                <a:lnTo>
                  <a:pt x="7012" y="4288"/>
                </a:lnTo>
                <a:lnTo>
                  <a:pt x="7012" y="4316"/>
                </a:lnTo>
                <a:lnTo>
                  <a:pt x="7012" y="4344"/>
                </a:lnTo>
                <a:lnTo>
                  <a:pt x="7011" y="4370"/>
                </a:lnTo>
                <a:lnTo>
                  <a:pt x="7010" y="4396"/>
                </a:lnTo>
                <a:lnTo>
                  <a:pt x="7008" y="4423"/>
                </a:lnTo>
                <a:lnTo>
                  <a:pt x="7005" y="4447"/>
                </a:lnTo>
                <a:lnTo>
                  <a:pt x="7002" y="4472"/>
                </a:lnTo>
                <a:lnTo>
                  <a:pt x="6998" y="4496"/>
                </a:lnTo>
                <a:lnTo>
                  <a:pt x="6994" y="4518"/>
                </a:lnTo>
                <a:lnTo>
                  <a:pt x="6989" y="4541"/>
                </a:lnTo>
                <a:lnTo>
                  <a:pt x="6983" y="4563"/>
                </a:lnTo>
                <a:lnTo>
                  <a:pt x="6977" y="4583"/>
                </a:lnTo>
                <a:lnTo>
                  <a:pt x="6969" y="4604"/>
                </a:lnTo>
                <a:lnTo>
                  <a:pt x="6960" y="4622"/>
                </a:lnTo>
                <a:lnTo>
                  <a:pt x="6952" y="4641"/>
                </a:lnTo>
                <a:lnTo>
                  <a:pt x="6942" y="4659"/>
                </a:lnTo>
                <a:lnTo>
                  <a:pt x="6932" y="4676"/>
                </a:lnTo>
                <a:lnTo>
                  <a:pt x="6920" y="4692"/>
                </a:lnTo>
                <a:lnTo>
                  <a:pt x="6907" y="4707"/>
                </a:lnTo>
                <a:lnTo>
                  <a:pt x="6894" y="4722"/>
                </a:lnTo>
                <a:lnTo>
                  <a:pt x="6880" y="4735"/>
                </a:lnTo>
                <a:lnTo>
                  <a:pt x="6865" y="4749"/>
                </a:lnTo>
                <a:lnTo>
                  <a:pt x="6848" y="4760"/>
                </a:lnTo>
                <a:lnTo>
                  <a:pt x="6831" y="4771"/>
                </a:lnTo>
                <a:lnTo>
                  <a:pt x="6813" y="4782"/>
                </a:lnTo>
                <a:lnTo>
                  <a:pt x="6793" y="4792"/>
                </a:lnTo>
                <a:lnTo>
                  <a:pt x="6773" y="4800"/>
                </a:lnTo>
                <a:lnTo>
                  <a:pt x="6752" y="4808"/>
                </a:lnTo>
                <a:lnTo>
                  <a:pt x="6728" y="4814"/>
                </a:lnTo>
                <a:lnTo>
                  <a:pt x="6705" y="4821"/>
                </a:lnTo>
                <a:lnTo>
                  <a:pt x="6679" y="4825"/>
                </a:lnTo>
                <a:lnTo>
                  <a:pt x="6653" y="4829"/>
                </a:lnTo>
                <a:lnTo>
                  <a:pt x="6625" y="4832"/>
                </a:lnTo>
                <a:lnTo>
                  <a:pt x="6625" y="4931"/>
                </a:lnTo>
                <a:lnTo>
                  <a:pt x="6438" y="4931"/>
                </a:lnTo>
                <a:lnTo>
                  <a:pt x="6438" y="4832"/>
                </a:lnTo>
                <a:close/>
                <a:moveTo>
                  <a:pt x="3172" y="867"/>
                </a:moveTo>
                <a:lnTo>
                  <a:pt x="3197" y="868"/>
                </a:lnTo>
                <a:lnTo>
                  <a:pt x="3224" y="872"/>
                </a:lnTo>
                <a:lnTo>
                  <a:pt x="3248" y="877"/>
                </a:lnTo>
                <a:lnTo>
                  <a:pt x="3272" y="884"/>
                </a:lnTo>
                <a:lnTo>
                  <a:pt x="3296" y="893"/>
                </a:lnTo>
                <a:lnTo>
                  <a:pt x="3318" y="904"/>
                </a:lnTo>
                <a:lnTo>
                  <a:pt x="3340" y="916"/>
                </a:lnTo>
                <a:lnTo>
                  <a:pt x="3361" y="929"/>
                </a:lnTo>
                <a:lnTo>
                  <a:pt x="3380" y="944"/>
                </a:lnTo>
                <a:lnTo>
                  <a:pt x="3399" y="960"/>
                </a:lnTo>
                <a:lnTo>
                  <a:pt x="3417" y="978"/>
                </a:lnTo>
                <a:lnTo>
                  <a:pt x="3432" y="996"/>
                </a:lnTo>
                <a:lnTo>
                  <a:pt x="3448" y="1017"/>
                </a:lnTo>
                <a:lnTo>
                  <a:pt x="3461" y="1037"/>
                </a:lnTo>
                <a:lnTo>
                  <a:pt x="3473" y="1059"/>
                </a:lnTo>
                <a:lnTo>
                  <a:pt x="3483" y="1083"/>
                </a:lnTo>
                <a:lnTo>
                  <a:pt x="4461" y="847"/>
                </a:lnTo>
                <a:lnTo>
                  <a:pt x="4419" y="802"/>
                </a:lnTo>
                <a:lnTo>
                  <a:pt x="4378" y="759"/>
                </a:lnTo>
                <a:lnTo>
                  <a:pt x="4334" y="716"/>
                </a:lnTo>
                <a:lnTo>
                  <a:pt x="4290" y="673"/>
                </a:lnTo>
                <a:lnTo>
                  <a:pt x="4244" y="632"/>
                </a:lnTo>
                <a:lnTo>
                  <a:pt x="4198" y="592"/>
                </a:lnTo>
                <a:lnTo>
                  <a:pt x="4151" y="554"/>
                </a:lnTo>
                <a:lnTo>
                  <a:pt x="4103" y="516"/>
                </a:lnTo>
                <a:lnTo>
                  <a:pt x="4054" y="480"/>
                </a:lnTo>
                <a:lnTo>
                  <a:pt x="4004" y="444"/>
                </a:lnTo>
                <a:lnTo>
                  <a:pt x="3954" y="410"/>
                </a:lnTo>
                <a:lnTo>
                  <a:pt x="3902" y="377"/>
                </a:lnTo>
                <a:lnTo>
                  <a:pt x="3849" y="345"/>
                </a:lnTo>
                <a:lnTo>
                  <a:pt x="3796" y="316"/>
                </a:lnTo>
                <a:lnTo>
                  <a:pt x="3742" y="286"/>
                </a:lnTo>
                <a:lnTo>
                  <a:pt x="3687" y="258"/>
                </a:lnTo>
                <a:lnTo>
                  <a:pt x="3632" y="231"/>
                </a:lnTo>
                <a:lnTo>
                  <a:pt x="3576" y="207"/>
                </a:lnTo>
                <a:lnTo>
                  <a:pt x="3519" y="182"/>
                </a:lnTo>
                <a:lnTo>
                  <a:pt x="3461" y="159"/>
                </a:lnTo>
                <a:lnTo>
                  <a:pt x="3403" y="139"/>
                </a:lnTo>
                <a:lnTo>
                  <a:pt x="3344" y="118"/>
                </a:lnTo>
                <a:lnTo>
                  <a:pt x="3285" y="100"/>
                </a:lnTo>
                <a:lnTo>
                  <a:pt x="3225" y="83"/>
                </a:lnTo>
                <a:lnTo>
                  <a:pt x="3163" y="68"/>
                </a:lnTo>
                <a:lnTo>
                  <a:pt x="3102" y="53"/>
                </a:lnTo>
                <a:lnTo>
                  <a:pt x="3040" y="41"/>
                </a:lnTo>
                <a:lnTo>
                  <a:pt x="2978" y="30"/>
                </a:lnTo>
                <a:lnTo>
                  <a:pt x="2915" y="21"/>
                </a:lnTo>
                <a:lnTo>
                  <a:pt x="2852" y="12"/>
                </a:lnTo>
                <a:lnTo>
                  <a:pt x="2788" y="5"/>
                </a:lnTo>
                <a:lnTo>
                  <a:pt x="2723" y="1"/>
                </a:lnTo>
                <a:lnTo>
                  <a:pt x="3085" y="877"/>
                </a:lnTo>
                <a:lnTo>
                  <a:pt x="3105" y="873"/>
                </a:lnTo>
                <a:lnTo>
                  <a:pt x="3127" y="870"/>
                </a:lnTo>
                <a:lnTo>
                  <a:pt x="3149" y="867"/>
                </a:lnTo>
                <a:lnTo>
                  <a:pt x="3172" y="867"/>
                </a:lnTo>
                <a:close/>
                <a:moveTo>
                  <a:pt x="2821" y="1254"/>
                </a:moveTo>
                <a:lnTo>
                  <a:pt x="442" y="1129"/>
                </a:lnTo>
                <a:lnTo>
                  <a:pt x="416" y="1168"/>
                </a:lnTo>
                <a:lnTo>
                  <a:pt x="391" y="1207"/>
                </a:lnTo>
                <a:lnTo>
                  <a:pt x="367" y="1247"/>
                </a:lnTo>
                <a:lnTo>
                  <a:pt x="342" y="1287"/>
                </a:lnTo>
                <a:lnTo>
                  <a:pt x="320" y="1328"/>
                </a:lnTo>
                <a:lnTo>
                  <a:pt x="297" y="1370"/>
                </a:lnTo>
                <a:lnTo>
                  <a:pt x="276" y="1412"/>
                </a:lnTo>
                <a:lnTo>
                  <a:pt x="255" y="1454"/>
                </a:lnTo>
                <a:lnTo>
                  <a:pt x="235" y="1497"/>
                </a:lnTo>
                <a:lnTo>
                  <a:pt x="216" y="1540"/>
                </a:lnTo>
                <a:lnTo>
                  <a:pt x="198" y="1583"/>
                </a:lnTo>
                <a:lnTo>
                  <a:pt x="179" y="1627"/>
                </a:lnTo>
                <a:lnTo>
                  <a:pt x="162" y="1672"/>
                </a:lnTo>
                <a:lnTo>
                  <a:pt x="147" y="1717"/>
                </a:lnTo>
                <a:lnTo>
                  <a:pt x="130" y="1762"/>
                </a:lnTo>
                <a:lnTo>
                  <a:pt x="116" y="1807"/>
                </a:lnTo>
                <a:lnTo>
                  <a:pt x="103" y="1854"/>
                </a:lnTo>
                <a:lnTo>
                  <a:pt x="90" y="1900"/>
                </a:lnTo>
                <a:lnTo>
                  <a:pt x="77" y="1946"/>
                </a:lnTo>
                <a:lnTo>
                  <a:pt x="66" y="1993"/>
                </a:lnTo>
                <a:lnTo>
                  <a:pt x="56" y="2041"/>
                </a:lnTo>
                <a:lnTo>
                  <a:pt x="46" y="2088"/>
                </a:lnTo>
                <a:lnTo>
                  <a:pt x="38" y="2136"/>
                </a:lnTo>
                <a:lnTo>
                  <a:pt x="30" y="2185"/>
                </a:lnTo>
                <a:lnTo>
                  <a:pt x="22" y="2233"/>
                </a:lnTo>
                <a:lnTo>
                  <a:pt x="17" y="2282"/>
                </a:lnTo>
                <a:lnTo>
                  <a:pt x="12" y="2331"/>
                </a:lnTo>
                <a:lnTo>
                  <a:pt x="7" y="2380"/>
                </a:lnTo>
                <a:lnTo>
                  <a:pt x="4" y="2430"/>
                </a:lnTo>
                <a:lnTo>
                  <a:pt x="2" y="2480"/>
                </a:lnTo>
                <a:lnTo>
                  <a:pt x="0" y="2530"/>
                </a:lnTo>
                <a:lnTo>
                  <a:pt x="0" y="2580"/>
                </a:lnTo>
                <a:lnTo>
                  <a:pt x="1" y="2635"/>
                </a:lnTo>
                <a:lnTo>
                  <a:pt x="2" y="2688"/>
                </a:lnTo>
                <a:lnTo>
                  <a:pt x="5" y="2743"/>
                </a:lnTo>
                <a:lnTo>
                  <a:pt x="9" y="2796"/>
                </a:lnTo>
                <a:lnTo>
                  <a:pt x="14" y="2849"/>
                </a:lnTo>
                <a:lnTo>
                  <a:pt x="20" y="2902"/>
                </a:lnTo>
                <a:lnTo>
                  <a:pt x="27" y="2955"/>
                </a:lnTo>
                <a:lnTo>
                  <a:pt x="36" y="3006"/>
                </a:lnTo>
                <a:lnTo>
                  <a:pt x="2841" y="1342"/>
                </a:lnTo>
                <a:lnTo>
                  <a:pt x="2833" y="1321"/>
                </a:lnTo>
                <a:lnTo>
                  <a:pt x="2828" y="1299"/>
                </a:lnTo>
                <a:lnTo>
                  <a:pt x="2824" y="1277"/>
                </a:lnTo>
                <a:lnTo>
                  <a:pt x="2821" y="1254"/>
                </a:lnTo>
                <a:close/>
                <a:moveTo>
                  <a:pt x="3509" y="1231"/>
                </a:moveTo>
                <a:lnTo>
                  <a:pt x="3507" y="1255"/>
                </a:lnTo>
                <a:lnTo>
                  <a:pt x="3504" y="1280"/>
                </a:lnTo>
                <a:lnTo>
                  <a:pt x="3499" y="1304"/>
                </a:lnTo>
                <a:lnTo>
                  <a:pt x="3491" y="1327"/>
                </a:lnTo>
                <a:lnTo>
                  <a:pt x="3483" y="1350"/>
                </a:lnTo>
                <a:lnTo>
                  <a:pt x="3474" y="1371"/>
                </a:lnTo>
                <a:lnTo>
                  <a:pt x="3463" y="1392"/>
                </a:lnTo>
                <a:lnTo>
                  <a:pt x="3451" y="1413"/>
                </a:lnTo>
                <a:lnTo>
                  <a:pt x="5090" y="2982"/>
                </a:lnTo>
                <a:lnTo>
                  <a:pt x="5098" y="2933"/>
                </a:lnTo>
                <a:lnTo>
                  <a:pt x="5104" y="2884"/>
                </a:lnTo>
                <a:lnTo>
                  <a:pt x="5109" y="2834"/>
                </a:lnTo>
                <a:lnTo>
                  <a:pt x="5114" y="2784"/>
                </a:lnTo>
                <a:lnTo>
                  <a:pt x="5117" y="2734"/>
                </a:lnTo>
                <a:lnTo>
                  <a:pt x="5120" y="2682"/>
                </a:lnTo>
                <a:lnTo>
                  <a:pt x="5121" y="2632"/>
                </a:lnTo>
                <a:lnTo>
                  <a:pt x="5122" y="2580"/>
                </a:lnTo>
                <a:lnTo>
                  <a:pt x="5121" y="2528"/>
                </a:lnTo>
                <a:lnTo>
                  <a:pt x="5120" y="2477"/>
                </a:lnTo>
                <a:lnTo>
                  <a:pt x="5117" y="2425"/>
                </a:lnTo>
                <a:lnTo>
                  <a:pt x="5114" y="2374"/>
                </a:lnTo>
                <a:lnTo>
                  <a:pt x="5109" y="2323"/>
                </a:lnTo>
                <a:lnTo>
                  <a:pt x="5104" y="2273"/>
                </a:lnTo>
                <a:lnTo>
                  <a:pt x="5098" y="2223"/>
                </a:lnTo>
                <a:lnTo>
                  <a:pt x="5089" y="2172"/>
                </a:lnTo>
                <a:lnTo>
                  <a:pt x="5081" y="2123"/>
                </a:lnTo>
                <a:lnTo>
                  <a:pt x="5072" y="2074"/>
                </a:lnTo>
                <a:lnTo>
                  <a:pt x="5062" y="2025"/>
                </a:lnTo>
                <a:lnTo>
                  <a:pt x="5051" y="1976"/>
                </a:lnTo>
                <a:lnTo>
                  <a:pt x="5040" y="1928"/>
                </a:lnTo>
                <a:lnTo>
                  <a:pt x="5026" y="1880"/>
                </a:lnTo>
                <a:lnTo>
                  <a:pt x="5012" y="1833"/>
                </a:lnTo>
                <a:lnTo>
                  <a:pt x="4998" y="1786"/>
                </a:lnTo>
                <a:lnTo>
                  <a:pt x="4983" y="1738"/>
                </a:lnTo>
                <a:lnTo>
                  <a:pt x="4966" y="1692"/>
                </a:lnTo>
                <a:lnTo>
                  <a:pt x="4949" y="1647"/>
                </a:lnTo>
                <a:lnTo>
                  <a:pt x="4931" y="1601"/>
                </a:lnTo>
                <a:lnTo>
                  <a:pt x="4912" y="1555"/>
                </a:lnTo>
                <a:lnTo>
                  <a:pt x="4892" y="1511"/>
                </a:lnTo>
                <a:lnTo>
                  <a:pt x="4871" y="1467"/>
                </a:lnTo>
                <a:lnTo>
                  <a:pt x="4851" y="1424"/>
                </a:lnTo>
                <a:lnTo>
                  <a:pt x="4829" y="1380"/>
                </a:lnTo>
                <a:lnTo>
                  <a:pt x="4806" y="1338"/>
                </a:lnTo>
                <a:lnTo>
                  <a:pt x="4782" y="1295"/>
                </a:lnTo>
                <a:lnTo>
                  <a:pt x="4757" y="1253"/>
                </a:lnTo>
                <a:lnTo>
                  <a:pt x="4733" y="1212"/>
                </a:lnTo>
                <a:lnTo>
                  <a:pt x="4708" y="1171"/>
                </a:lnTo>
                <a:lnTo>
                  <a:pt x="4681" y="1131"/>
                </a:lnTo>
                <a:lnTo>
                  <a:pt x="4654" y="1092"/>
                </a:lnTo>
                <a:lnTo>
                  <a:pt x="3509" y="1231"/>
                </a:lnTo>
                <a:close/>
                <a:moveTo>
                  <a:pt x="2947" y="946"/>
                </a:moveTo>
                <a:lnTo>
                  <a:pt x="2411" y="0"/>
                </a:lnTo>
                <a:lnTo>
                  <a:pt x="2346" y="5"/>
                </a:lnTo>
                <a:lnTo>
                  <a:pt x="2280" y="11"/>
                </a:lnTo>
                <a:lnTo>
                  <a:pt x="2216" y="19"/>
                </a:lnTo>
                <a:lnTo>
                  <a:pt x="2153" y="28"/>
                </a:lnTo>
                <a:lnTo>
                  <a:pt x="2090" y="39"/>
                </a:lnTo>
                <a:lnTo>
                  <a:pt x="2027" y="51"/>
                </a:lnTo>
                <a:lnTo>
                  <a:pt x="1965" y="66"/>
                </a:lnTo>
                <a:lnTo>
                  <a:pt x="1904" y="81"/>
                </a:lnTo>
                <a:lnTo>
                  <a:pt x="1842" y="99"/>
                </a:lnTo>
                <a:lnTo>
                  <a:pt x="1782" y="117"/>
                </a:lnTo>
                <a:lnTo>
                  <a:pt x="1722" y="137"/>
                </a:lnTo>
                <a:lnTo>
                  <a:pt x="1663" y="158"/>
                </a:lnTo>
                <a:lnTo>
                  <a:pt x="1605" y="181"/>
                </a:lnTo>
                <a:lnTo>
                  <a:pt x="1547" y="206"/>
                </a:lnTo>
                <a:lnTo>
                  <a:pt x="1491" y="231"/>
                </a:lnTo>
                <a:lnTo>
                  <a:pt x="1434" y="258"/>
                </a:lnTo>
                <a:lnTo>
                  <a:pt x="1379" y="287"/>
                </a:lnTo>
                <a:lnTo>
                  <a:pt x="1324" y="316"/>
                </a:lnTo>
                <a:lnTo>
                  <a:pt x="1271" y="346"/>
                </a:lnTo>
                <a:lnTo>
                  <a:pt x="1218" y="379"/>
                </a:lnTo>
                <a:lnTo>
                  <a:pt x="1165" y="412"/>
                </a:lnTo>
                <a:lnTo>
                  <a:pt x="1114" y="447"/>
                </a:lnTo>
                <a:lnTo>
                  <a:pt x="1064" y="483"/>
                </a:lnTo>
                <a:lnTo>
                  <a:pt x="1014" y="519"/>
                </a:lnTo>
                <a:lnTo>
                  <a:pt x="966" y="558"/>
                </a:lnTo>
                <a:lnTo>
                  <a:pt x="918" y="597"/>
                </a:lnTo>
                <a:lnTo>
                  <a:pt x="872" y="637"/>
                </a:lnTo>
                <a:lnTo>
                  <a:pt x="826" y="680"/>
                </a:lnTo>
                <a:lnTo>
                  <a:pt x="781" y="722"/>
                </a:lnTo>
                <a:lnTo>
                  <a:pt x="737" y="765"/>
                </a:lnTo>
                <a:lnTo>
                  <a:pt x="695" y="810"/>
                </a:lnTo>
                <a:lnTo>
                  <a:pt x="653" y="855"/>
                </a:lnTo>
                <a:lnTo>
                  <a:pt x="2831" y="1120"/>
                </a:lnTo>
                <a:lnTo>
                  <a:pt x="2836" y="1106"/>
                </a:lnTo>
                <a:lnTo>
                  <a:pt x="2841" y="1094"/>
                </a:lnTo>
                <a:lnTo>
                  <a:pt x="2846" y="1082"/>
                </a:lnTo>
                <a:lnTo>
                  <a:pt x="2851" y="1069"/>
                </a:lnTo>
                <a:lnTo>
                  <a:pt x="2863" y="1046"/>
                </a:lnTo>
                <a:lnTo>
                  <a:pt x="2876" y="1023"/>
                </a:lnTo>
                <a:lnTo>
                  <a:pt x="2892" y="1002"/>
                </a:lnTo>
                <a:lnTo>
                  <a:pt x="2908" y="982"/>
                </a:lnTo>
                <a:lnTo>
                  <a:pt x="2926" y="963"/>
                </a:lnTo>
                <a:lnTo>
                  <a:pt x="2947" y="946"/>
                </a:lnTo>
                <a:close/>
                <a:moveTo>
                  <a:pt x="3273" y="1546"/>
                </a:moveTo>
                <a:lnTo>
                  <a:pt x="3798" y="4844"/>
                </a:lnTo>
                <a:lnTo>
                  <a:pt x="3853" y="4813"/>
                </a:lnTo>
                <a:lnTo>
                  <a:pt x="3906" y="4780"/>
                </a:lnTo>
                <a:lnTo>
                  <a:pt x="3959" y="4747"/>
                </a:lnTo>
                <a:lnTo>
                  <a:pt x="4010" y="4712"/>
                </a:lnTo>
                <a:lnTo>
                  <a:pt x="4061" y="4676"/>
                </a:lnTo>
                <a:lnTo>
                  <a:pt x="4111" y="4638"/>
                </a:lnTo>
                <a:lnTo>
                  <a:pt x="4160" y="4600"/>
                </a:lnTo>
                <a:lnTo>
                  <a:pt x="4207" y="4559"/>
                </a:lnTo>
                <a:lnTo>
                  <a:pt x="4254" y="4518"/>
                </a:lnTo>
                <a:lnTo>
                  <a:pt x="4301" y="4477"/>
                </a:lnTo>
                <a:lnTo>
                  <a:pt x="4346" y="4434"/>
                </a:lnTo>
                <a:lnTo>
                  <a:pt x="4390" y="4390"/>
                </a:lnTo>
                <a:lnTo>
                  <a:pt x="4433" y="4345"/>
                </a:lnTo>
                <a:lnTo>
                  <a:pt x="4474" y="4298"/>
                </a:lnTo>
                <a:lnTo>
                  <a:pt x="4515" y="4250"/>
                </a:lnTo>
                <a:lnTo>
                  <a:pt x="4555" y="4203"/>
                </a:lnTo>
                <a:lnTo>
                  <a:pt x="4592" y="4153"/>
                </a:lnTo>
                <a:lnTo>
                  <a:pt x="4630" y="4103"/>
                </a:lnTo>
                <a:lnTo>
                  <a:pt x="4666" y="4052"/>
                </a:lnTo>
                <a:lnTo>
                  <a:pt x="4701" y="3999"/>
                </a:lnTo>
                <a:lnTo>
                  <a:pt x="4735" y="3947"/>
                </a:lnTo>
                <a:lnTo>
                  <a:pt x="4767" y="3892"/>
                </a:lnTo>
                <a:lnTo>
                  <a:pt x="4798" y="3838"/>
                </a:lnTo>
                <a:lnTo>
                  <a:pt x="4828" y="3782"/>
                </a:lnTo>
                <a:lnTo>
                  <a:pt x="4856" y="3726"/>
                </a:lnTo>
                <a:lnTo>
                  <a:pt x="4884" y="3669"/>
                </a:lnTo>
                <a:lnTo>
                  <a:pt x="4909" y="3611"/>
                </a:lnTo>
                <a:lnTo>
                  <a:pt x="4934" y="3552"/>
                </a:lnTo>
                <a:lnTo>
                  <a:pt x="4956" y="3493"/>
                </a:lnTo>
                <a:lnTo>
                  <a:pt x="4978" y="3433"/>
                </a:lnTo>
                <a:lnTo>
                  <a:pt x="4998" y="3372"/>
                </a:lnTo>
                <a:lnTo>
                  <a:pt x="5017" y="3310"/>
                </a:lnTo>
                <a:lnTo>
                  <a:pt x="3356" y="1507"/>
                </a:lnTo>
                <a:lnTo>
                  <a:pt x="3337" y="1518"/>
                </a:lnTo>
                <a:lnTo>
                  <a:pt x="3316" y="1530"/>
                </a:lnTo>
                <a:lnTo>
                  <a:pt x="3295" y="1539"/>
                </a:lnTo>
                <a:lnTo>
                  <a:pt x="3273" y="1546"/>
                </a:lnTo>
                <a:close/>
                <a:moveTo>
                  <a:pt x="2910" y="1453"/>
                </a:moveTo>
                <a:lnTo>
                  <a:pt x="106" y="3318"/>
                </a:lnTo>
                <a:lnTo>
                  <a:pt x="124" y="3378"/>
                </a:lnTo>
                <a:lnTo>
                  <a:pt x="145" y="3439"/>
                </a:lnTo>
                <a:lnTo>
                  <a:pt x="166" y="3498"/>
                </a:lnTo>
                <a:lnTo>
                  <a:pt x="189" y="3557"/>
                </a:lnTo>
                <a:lnTo>
                  <a:pt x="214" y="3615"/>
                </a:lnTo>
                <a:lnTo>
                  <a:pt x="239" y="3672"/>
                </a:lnTo>
                <a:lnTo>
                  <a:pt x="267" y="3729"/>
                </a:lnTo>
                <a:lnTo>
                  <a:pt x="294" y="3785"/>
                </a:lnTo>
                <a:lnTo>
                  <a:pt x="324" y="3840"/>
                </a:lnTo>
                <a:lnTo>
                  <a:pt x="355" y="3894"/>
                </a:lnTo>
                <a:lnTo>
                  <a:pt x="387" y="3948"/>
                </a:lnTo>
                <a:lnTo>
                  <a:pt x="421" y="4000"/>
                </a:lnTo>
                <a:lnTo>
                  <a:pt x="455" y="4052"/>
                </a:lnTo>
                <a:lnTo>
                  <a:pt x="491" y="4103"/>
                </a:lnTo>
                <a:lnTo>
                  <a:pt x="529" y="4152"/>
                </a:lnTo>
                <a:lnTo>
                  <a:pt x="566" y="4202"/>
                </a:lnTo>
                <a:lnTo>
                  <a:pt x="606" y="4249"/>
                </a:lnTo>
                <a:lnTo>
                  <a:pt x="646" y="4296"/>
                </a:lnTo>
                <a:lnTo>
                  <a:pt x="687" y="4343"/>
                </a:lnTo>
                <a:lnTo>
                  <a:pt x="730" y="4388"/>
                </a:lnTo>
                <a:lnTo>
                  <a:pt x="773" y="4431"/>
                </a:lnTo>
                <a:lnTo>
                  <a:pt x="818" y="4474"/>
                </a:lnTo>
                <a:lnTo>
                  <a:pt x="864" y="4516"/>
                </a:lnTo>
                <a:lnTo>
                  <a:pt x="911" y="4556"/>
                </a:lnTo>
                <a:lnTo>
                  <a:pt x="957" y="4596"/>
                </a:lnTo>
                <a:lnTo>
                  <a:pt x="1006" y="4634"/>
                </a:lnTo>
                <a:lnTo>
                  <a:pt x="1055" y="4672"/>
                </a:lnTo>
                <a:lnTo>
                  <a:pt x="1106" y="4707"/>
                </a:lnTo>
                <a:lnTo>
                  <a:pt x="1157" y="4742"/>
                </a:lnTo>
                <a:lnTo>
                  <a:pt x="1209" y="4776"/>
                </a:lnTo>
                <a:lnTo>
                  <a:pt x="1262" y="4808"/>
                </a:lnTo>
                <a:lnTo>
                  <a:pt x="1316" y="4840"/>
                </a:lnTo>
                <a:lnTo>
                  <a:pt x="2962" y="1500"/>
                </a:lnTo>
                <a:lnTo>
                  <a:pt x="2948" y="1489"/>
                </a:lnTo>
                <a:lnTo>
                  <a:pt x="2934" y="1477"/>
                </a:lnTo>
                <a:lnTo>
                  <a:pt x="2922" y="1465"/>
                </a:lnTo>
                <a:lnTo>
                  <a:pt x="2910" y="1453"/>
                </a:lnTo>
                <a:close/>
                <a:moveTo>
                  <a:pt x="3078" y="1554"/>
                </a:moveTo>
                <a:lnTo>
                  <a:pt x="1586" y="4973"/>
                </a:lnTo>
                <a:lnTo>
                  <a:pt x="1643" y="4995"/>
                </a:lnTo>
                <a:lnTo>
                  <a:pt x="1700" y="5016"/>
                </a:lnTo>
                <a:lnTo>
                  <a:pt x="1758" y="5036"/>
                </a:lnTo>
                <a:lnTo>
                  <a:pt x="1816" y="5055"/>
                </a:lnTo>
                <a:lnTo>
                  <a:pt x="1876" y="5072"/>
                </a:lnTo>
                <a:lnTo>
                  <a:pt x="1935" y="5088"/>
                </a:lnTo>
                <a:lnTo>
                  <a:pt x="1995" y="5102"/>
                </a:lnTo>
                <a:lnTo>
                  <a:pt x="2056" y="5116"/>
                </a:lnTo>
                <a:lnTo>
                  <a:pt x="2117" y="5127"/>
                </a:lnTo>
                <a:lnTo>
                  <a:pt x="2180" y="5137"/>
                </a:lnTo>
                <a:lnTo>
                  <a:pt x="2242" y="5146"/>
                </a:lnTo>
                <a:lnTo>
                  <a:pt x="2305" y="5154"/>
                </a:lnTo>
                <a:lnTo>
                  <a:pt x="2368" y="5159"/>
                </a:lnTo>
                <a:lnTo>
                  <a:pt x="2432" y="5163"/>
                </a:lnTo>
                <a:lnTo>
                  <a:pt x="2496" y="5165"/>
                </a:lnTo>
                <a:lnTo>
                  <a:pt x="2562" y="5166"/>
                </a:lnTo>
                <a:lnTo>
                  <a:pt x="2625" y="5165"/>
                </a:lnTo>
                <a:lnTo>
                  <a:pt x="2687" y="5163"/>
                </a:lnTo>
                <a:lnTo>
                  <a:pt x="2749" y="5159"/>
                </a:lnTo>
                <a:lnTo>
                  <a:pt x="2811" y="5154"/>
                </a:lnTo>
                <a:lnTo>
                  <a:pt x="2872" y="5146"/>
                </a:lnTo>
                <a:lnTo>
                  <a:pt x="2933" y="5138"/>
                </a:lnTo>
                <a:lnTo>
                  <a:pt x="2994" y="5129"/>
                </a:lnTo>
                <a:lnTo>
                  <a:pt x="3054" y="5118"/>
                </a:lnTo>
                <a:lnTo>
                  <a:pt x="3114" y="5105"/>
                </a:lnTo>
                <a:lnTo>
                  <a:pt x="3173" y="5091"/>
                </a:lnTo>
                <a:lnTo>
                  <a:pt x="3232" y="5076"/>
                </a:lnTo>
                <a:lnTo>
                  <a:pt x="3290" y="5059"/>
                </a:lnTo>
                <a:lnTo>
                  <a:pt x="3347" y="5042"/>
                </a:lnTo>
                <a:lnTo>
                  <a:pt x="3404" y="5022"/>
                </a:lnTo>
                <a:lnTo>
                  <a:pt x="3460" y="5002"/>
                </a:lnTo>
                <a:lnTo>
                  <a:pt x="3516" y="4979"/>
                </a:lnTo>
                <a:lnTo>
                  <a:pt x="3145" y="1565"/>
                </a:lnTo>
                <a:lnTo>
                  <a:pt x="3128" y="1563"/>
                </a:lnTo>
                <a:lnTo>
                  <a:pt x="3110" y="1561"/>
                </a:lnTo>
                <a:lnTo>
                  <a:pt x="3094" y="1559"/>
                </a:lnTo>
                <a:lnTo>
                  <a:pt x="3078" y="1554"/>
                </a:lnTo>
                <a:close/>
                <a:moveTo>
                  <a:pt x="15944" y="928"/>
                </a:moveTo>
                <a:lnTo>
                  <a:pt x="15408" y="2027"/>
                </a:lnTo>
                <a:lnTo>
                  <a:pt x="15402" y="2027"/>
                </a:lnTo>
                <a:lnTo>
                  <a:pt x="15402" y="928"/>
                </a:lnTo>
                <a:lnTo>
                  <a:pt x="15014" y="928"/>
                </a:lnTo>
                <a:lnTo>
                  <a:pt x="15014" y="2820"/>
                </a:lnTo>
                <a:lnTo>
                  <a:pt x="15380" y="2820"/>
                </a:lnTo>
                <a:lnTo>
                  <a:pt x="15903" y="1791"/>
                </a:lnTo>
                <a:lnTo>
                  <a:pt x="15905" y="1791"/>
                </a:lnTo>
                <a:lnTo>
                  <a:pt x="15905" y="2820"/>
                </a:lnTo>
                <a:lnTo>
                  <a:pt x="16296" y="2820"/>
                </a:lnTo>
                <a:lnTo>
                  <a:pt x="16296" y="928"/>
                </a:lnTo>
                <a:lnTo>
                  <a:pt x="15944" y="928"/>
                </a:lnTo>
                <a:close/>
                <a:moveTo>
                  <a:pt x="13505" y="1287"/>
                </a:moveTo>
                <a:lnTo>
                  <a:pt x="13907" y="1287"/>
                </a:lnTo>
                <a:lnTo>
                  <a:pt x="13907" y="2820"/>
                </a:lnTo>
                <a:lnTo>
                  <a:pt x="14295" y="2820"/>
                </a:lnTo>
                <a:lnTo>
                  <a:pt x="14295" y="1287"/>
                </a:lnTo>
                <a:lnTo>
                  <a:pt x="14696" y="1287"/>
                </a:lnTo>
                <a:lnTo>
                  <a:pt x="14696" y="928"/>
                </a:lnTo>
                <a:lnTo>
                  <a:pt x="13505" y="928"/>
                </a:lnTo>
                <a:lnTo>
                  <a:pt x="13505" y="1287"/>
                </a:lnTo>
                <a:close/>
                <a:moveTo>
                  <a:pt x="12200" y="2820"/>
                </a:moveTo>
                <a:lnTo>
                  <a:pt x="13290" y="2820"/>
                </a:lnTo>
                <a:lnTo>
                  <a:pt x="13290" y="2448"/>
                </a:lnTo>
                <a:lnTo>
                  <a:pt x="12590" y="2448"/>
                </a:lnTo>
                <a:lnTo>
                  <a:pt x="12590" y="2046"/>
                </a:lnTo>
                <a:lnTo>
                  <a:pt x="13193" y="2046"/>
                </a:lnTo>
                <a:lnTo>
                  <a:pt x="13193" y="1684"/>
                </a:lnTo>
                <a:lnTo>
                  <a:pt x="12590" y="1684"/>
                </a:lnTo>
                <a:lnTo>
                  <a:pt x="12590" y="1292"/>
                </a:lnTo>
                <a:lnTo>
                  <a:pt x="13290" y="1292"/>
                </a:lnTo>
                <a:lnTo>
                  <a:pt x="13290" y="928"/>
                </a:lnTo>
                <a:lnTo>
                  <a:pt x="12200" y="928"/>
                </a:lnTo>
                <a:lnTo>
                  <a:pt x="12200" y="2820"/>
                </a:lnTo>
                <a:close/>
                <a:moveTo>
                  <a:pt x="11039" y="1435"/>
                </a:moveTo>
                <a:lnTo>
                  <a:pt x="11045" y="1418"/>
                </a:lnTo>
                <a:lnTo>
                  <a:pt x="11053" y="1400"/>
                </a:lnTo>
                <a:lnTo>
                  <a:pt x="11062" y="1384"/>
                </a:lnTo>
                <a:lnTo>
                  <a:pt x="11073" y="1367"/>
                </a:lnTo>
                <a:lnTo>
                  <a:pt x="11079" y="1360"/>
                </a:lnTo>
                <a:lnTo>
                  <a:pt x="11086" y="1353"/>
                </a:lnTo>
                <a:lnTo>
                  <a:pt x="11094" y="1346"/>
                </a:lnTo>
                <a:lnTo>
                  <a:pt x="11102" y="1339"/>
                </a:lnTo>
                <a:lnTo>
                  <a:pt x="11110" y="1332"/>
                </a:lnTo>
                <a:lnTo>
                  <a:pt x="11119" y="1326"/>
                </a:lnTo>
                <a:lnTo>
                  <a:pt x="11128" y="1321"/>
                </a:lnTo>
                <a:lnTo>
                  <a:pt x="11138" y="1316"/>
                </a:lnTo>
                <a:lnTo>
                  <a:pt x="11149" y="1311"/>
                </a:lnTo>
                <a:lnTo>
                  <a:pt x="11160" y="1307"/>
                </a:lnTo>
                <a:lnTo>
                  <a:pt x="11171" y="1304"/>
                </a:lnTo>
                <a:lnTo>
                  <a:pt x="11183" y="1300"/>
                </a:lnTo>
                <a:lnTo>
                  <a:pt x="11196" y="1298"/>
                </a:lnTo>
                <a:lnTo>
                  <a:pt x="11210" y="1296"/>
                </a:lnTo>
                <a:lnTo>
                  <a:pt x="11224" y="1295"/>
                </a:lnTo>
                <a:lnTo>
                  <a:pt x="11238" y="1295"/>
                </a:lnTo>
                <a:lnTo>
                  <a:pt x="11251" y="1295"/>
                </a:lnTo>
                <a:lnTo>
                  <a:pt x="11265" y="1296"/>
                </a:lnTo>
                <a:lnTo>
                  <a:pt x="11278" y="1298"/>
                </a:lnTo>
                <a:lnTo>
                  <a:pt x="11290" y="1300"/>
                </a:lnTo>
                <a:lnTo>
                  <a:pt x="11302" y="1304"/>
                </a:lnTo>
                <a:lnTo>
                  <a:pt x="11313" y="1308"/>
                </a:lnTo>
                <a:lnTo>
                  <a:pt x="11324" y="1312"/>
                </a:lnTo>
                <a:lnTo>
                  <a:pt x="11335" y="1317"/>
                </a:lnTo>
                <a:lnTo>
                  <a:pt x="11354" y="1328"/>
                </a:lnTo>
                <a:lnTo>
                  <a:pt x="11372" y="1341"/>
                </a:lnTo>
                <a:lnTo>
                  <a:pt x="11388" y="1354"/>
                </a:lnTo>
                <a:lnTo>
                  <a:pt x="11402" y="1368"/>
                </a:lnTo>
                <a:lnTo>
                  <a:pt x="11414" y="1384"/>
                </a:lnTo>
                <a:lnTo>
                  <a:pt x="11426" y="1400"/>
                </a:lnTo>
                <a:lnTo>
                  <a:pt x="11430" y="1408"/>
                </a:lnTo>
                <a:lnTo>
                  <a:pt x="11434" y="1418"/>
                </a:lnTo>
                <a:lnTo>
                  <a:pt x="11438" y="1426"/>
                </a:lnTo>
                <a:lnTo>
                  <a:pt x="11441" y="1435"/>
                </a:lnTo>
                <a:lnTo>
                  <a:pt x="11446" y="1453"/>
                </a:lnTo>
                <a:lnTo>
                  <a:pt x="11451" y="1470"/>
                </a:lnTo>
                <a:lnTo>
                  <a:pt x="11455" y="1486"/>
                </a:lnTo>
                <a:lnTo>
                  <a:pt x="11458" y="1499"/>
                </a:lnTo>
                <a:lnTo>
                  <a:pt x="11828" y="1388"/>
                </a:lnTo>
                <a:lnTo>
                  <a:pt x="11823" y="1365"/>
                </a:lnTo>
                <a:lnTo>
                  <a:pt x="11817" y="1342"/>
                </a:lnTo>
                <a:lnTo>
                  <a:pt x="11810" y="1320"/>
                </a:lnTo>
                <a:lnTo>
                  <a:pt x="11802" y="1297"/>
                </a:lnTo>
                <a:lnTo>
                  <a:pt x="11793" y="1275"/>
                </a:lnTo>
                <a:lnTo>
                  <a:pt x="11784" y="1253"/>
                </a:lnTo>
                <a:lnTo>
                  <a:pt x="11774" y="1232"/>
                </a:lnTo>
                <a:lnTo>
                  <a:pt x="11763" y="1210"/>
                </a:lnTo>
                <a:lnTo>
                  <a:pt x="11751" y="1188"/>
                </a:lnTo>
                <a:lnTo>
                  <a:pt x="11738" y="1168"/>
                </a:lnTo>
                <a:lnTo>
                  <a:pt x="11725" y="1148"/>
                </a:lnTo>
                <a:lnTo>
                  <a:pt x="11711" y="1129"/>
                </a:lnTo>
                <a:lnTo>
                  <a:pt x="11695" y="1110"/>
                </a:lnTo>
                <a:lnTo>
                  <a:pt x="11679" y="1093"/>
                </a:lnTo>
                <a:lnTo>
                  <a:pt x="11662" y="1075"/>
                </a:lnTo>
                <a:lnTo>
                  <a:pt x="11645" y="1059"/>
                </a:lnTo>
                <a:lnTo>
                  <a:pt x="11625" y="1043"/>
                </a:lnTo>
                <a:lnTo>
                  <a:pt x="11606" y="1028"/>
                </a:lnTo>
                <a:lnTo>
                  <a:pt x="11585" y="1014"/>
                </a:lnTo>
                <a:lnTo>
                  <a:pt x="11564" y="1000"/>
                </a:lnTo>
                <a:lnTo>
                  <a:pt x="11542" y="987"/>
                </a:lnTo>
                <a:lnTo>
                  <a:pt x="11518" y="976"/>
                </a:lnTo>
                <a:lnTo>
                  <a:pt x="11495" y="964"/>
                </a:lnTo>
                <a:lnTo>
                  <a:pt x="11469" y="954"/>
                </a:lnTo>
                <a:lnTo>
                  <a:pt x="11444" y="945"/>
                </a:lnTo>
                <a:lnTo>
                  <a:pt x="11416" y="937"/>
                </a:lnTo>
                <a:lnTo>
                  <a:pt x="11389" y="930"/>
                </a:lnTo>
                <a:lnTo>
                  <a:pt x="11360" y="924"/>
                </a:lnTo>
                <a:lnTo>
                  <a:pt x="11331" y="920"/>
                </a:lnTo>
                <a:lnTo>
                  <a:pt x="11300" y="917"/>
                </a:lnTo>
                <a:lnTo>
                  <a:pt x="11270" y="916"/>
                </a:lnTo>
                <a:lnTo>
                  <a:pt x="11238" y="915"/>
                </a:lnTo>
                <a:lnTo>
                  <a:pt x="11197" y="916"/>
                </a:lnTo>
                <a:lnTo>
                  <a:pt x="11159" y="918"/>
                </a:lnTo>
                <a:lnTo>
                  <a:pt x="11122" y="922"/>
                </a:lnTo>
                <a:lnTo>
                  <a:pt x="11086" y="928"/>
                </a:lnTo>
                <a:lnTo>
                  <a:pt x="11069" y="932"/>
                </a:lnTo>
                <a:lnTo>
                  <a:pt x="11052" y="937"/>
                </a:lnTo>
                <a:lnTo>
                  <a:pt x="11035" y="941"/>
                </a:lnTo>
                <a:lnTo>
                  <a:pt x="11019" y="946"/>
                </a:lnTo>
                <a:lnTo>
                  <a:pt x="11004" y="951"/>
                </a:lnTo>
                <a:lnTo>
                  <a:pt x="10989" y="957"/>
                </a:lnTo>
                <a:lnTo>
                  <a:pt x="10973" y="963"/>
                </a:lnTo>
                <a:lnTo>
                  <a:pt x="10959" y="970"/>
                </a:lnTo>
                <a:lnTo>
                  <a:pt x="10932" y="985"/>
                </a:lnTo>
                <a:lnTo>
                  <a:pt x="10904" y="1000"/>
                </a:lnTo>
                <a:lnTo>
                  <a:pt x="10879" y="1017"/>
                </a:lnTo>
                <a:lnTo>
                  <a:pt x="10855" y="1034"/>
                </a:lnTo>
                <a:lnTo>
                  <a:pt x="10833" y="1053"/>
                </a:lnTo>
                <a:lnTo>
                  <a:pt x="10811" y="1071"/>
                </a:lnTo>
                <a:lnTo>
                  <a:pt x="10792" y="1092"/>
                </a:lnTo>
                <a:lnTo>
                  <a:pt x="10773" y="1113"/>
                </a:lnTo>
                <a:lnTo>
                  <a:pt x="10756" y="1135"/>
                </a:lnTo>
                <a:lnTo>
                  <a:pt x="10740" y="1158"/>
                </a:lnTo>
                <a:lnTo>
                  <a:pt x="10725" y="1181"/>
                </a:lnTo>
                <a:lnTo>
                  <a:pt x="10712" y="1205"/>
                </a:lnTo>
                <a:lnTo>
                  <a:pt x="10699" y="1230"/>
                </a:lnTo>
                <a:lnTo>
                  <a:pt x="10688" y="1255"/>
                </a:lnTo>
                <a:lnTo>
                  <a:pt x="10678" y="1281"/>
                </a:lnTo>
                <a:lnTo>
                  <a:pt x="10670" y="1308"/>
                </a:lnTo>
                <a:lnTo>
                  <a:pt x="10662" y="1334"/>
                </a:lnTo>
                <a:lnTo>
                  <a:pt x="10656" y="1361"/>
                </a:lnTo>
                <a:lnTo>
                  <a:pt x="10649" y="1388"/>
                </a:lnTo>
                <a:lnTo>
                  <a:pt x="10645" y="1415"/>
                </a:lnTo>
                <a:lnTo>
                  <a:pt x="10642" y="1441"/>
                </a:lnTo>
                <a:lnTo>
                  <a:pt x="10639" y="1468"/>
                </a:lnTo>
                <a:lnTo>
                  <a:pt x="10638" y="1495"/>
                </a:lnTo>
                <a:lnTo>
                  <a:pt x="10637" y="1522"/>
                </a:lnTo>
                <a:lnTo>
                  <a:pt x="10637" y="2195"/>
                </a:lnTo>
                <a:lnTo>
                  <a:pt x="10638" y="2227"/>
                </a:lnTo>
                <a:lnTo>
                  <a:pt x="10639" y="2259"/>
                </a:lnTo>
                <a:lnTo>
                  <a:pt x="10642" y="2289"/>
                </a:lnTo>
                <a:lnTo>
                  <a:pt x="10645" y="2320"/>
                </a:lnTo>
                <a:lnTo>
                  <a:pt x="10650" y="2351"/>
                </a:lnTo>
                <a:lnTo>
                  <a:pt x="10656" y="2381"/>
                </a:lnTo>
                <a:lnTo>
                  <a:pt x="10663" y="2411"/>
                </a:lnTo>
                <a:lnTo>
                  <a:pt x="10671" y="2440"/>
                </a:lnTo>
                <a:lnTo>
                  <a:pt x="10680" y="2468"/>
                </a:lnTo>
                <a:lnTo>
                  <a:pt x="10690" y="2497"/>
                </a:lnTo>
                <a:lnTo>
                  <a:pt x="10701" y="2524"/>
                </a:lnTo>
                <a:lnTo>
                  <a:pt x="10714" y="2550"/>
                </a:lnTo>
                <a:lnTo>
                  <a:pt x="10727" y="2575"/>
                </a:lnTo>
                <a:lnTo>
                  <a:pt x="10742" y="2599"/>
                </a:lnTo>
                <a:lnTo>
                  <a:pt x="10758" y="2623"/>
                </a:lnTo>
                <a:lnTo>
                  <a:pt x="10776" y="2645"/>
                </a:lnTo>
                <a:lnTo>
                  <a:pt x="10794" y="2667"/>
                </a:lnTo>
                <a:lnTo>
                  <a:pt x="10814" y="2687"/>
                </a:lnTo>
                <a:lnTo>
                  <a:pt x="10836" y="2706"/>
                </a:lnTo>
                <a:lnTo>
                  <a:pt x="10858" y="2724"/>
                </a:lnTo>
                <a:lnTo>
                  <a:pt x="10882" y="2741"/>
                </a:lnTo>
                <a:lnTo>
                  <a:pt x="10907" y="2757"/>
                </a:lnTo>
                <a:lnTo>
                  <a:pt x="10934" y="2772"/>
                </a:lnTo>
                <a:lnTo>
                  <a:pt x="10962" y="2785"/>
                </a:lnTo>
                <a:lnTo>
                  <a:pt x="10976" y="2791"/>
                </a:lnTo>
                <a:lnTo>
                  <a:pt x="10991" y="2797"/>
                </a:lnTo>
                <a:lnTo>
                  <a:pt x="11006" y="2802"/>
                </a:lnTo>
                <a:lnTo>
                  <a:pt x="11021" y="2808"/>
                </a:lnTo>
                <a:lnTo>
                  <a:pt x="11054" y="2817"/>
                </a:lnTo>
                <a:lnTo>
                  <a:pt x="11087" y="2824"/>
                </a:lnTo>
                <a:lnTo>
                  <a:pt x="11123" y="2830"/>
                </a:lnTo>
                <a:lnTo>
                  <a:pt x="11160" y="2834"/>
                </a:lnTo>
                <a:lnTo>
                  <a:pt x="11198" y="2836"/>
                </a:lnTo>
                <a:lnTo>
                  <a:pt x="11238" y="2837"/>
                </a:lnTo>
                <a:lnTo>
                  <a:pt x="11267" y="2836"/>
                </a:lnTo>
                <a:lnTo>
                  <a:pt x="11294" y="2835"/>
                </a:lnTo>
                <a:lnTo>
                  <a:pt x="11322" y="2833"/>
                </a:lnTo>
                <a:lnTo>
                  <a:pt x="11348" y="2829"/>
                </a:lnTo>
                <a:lnTo>
                  <a:pt x="11374" y="2825"/>
                </a:lnTo>
                <a:lnTo>
                  <a:pt x="11400" y="2820"/>
                </a:lnTo>
                <a:lnTo>
                  <a:pt x="11425" y="2813"/>
                </a:lnTo>
                <a:lnTo>
                  <a:pt x="11449" y="2806"/>
                </a:lnTo>
                <a:lnTo>
                  <a:pt x="11473" y="2797"/>
                </a:lnTo>
                <a:lnTo>
                  <a:pt x="11497" y="2788"/>
                </a:lnTo>
                <a:lnTo>
                  <a:pt x="11519" y="2778"/>
                </a:lnTo>
                <a:lnTo>
                  <a:pt x="11542" y="2767"/>
                </a:lnTo>
                <a:lnTo>
                  <a:pt x="11563" y="2754"/>
                </a:lnTo>
                <a:lnTo>
                  <a:pt x="11584" y="2742"/>
                </a:lnTo>
                <a:lnTo>
                  <a:pt x="11605" y="2727"/>
                </a:lnTo>
                <a:lnTo>
                  <a:pt x="11625" y="2712"/>
                </a:lnTo>
                <a:lnTo>
                  <a:pt x="11645" y="2696"/>
                </a:lnTo>
                <a:lnTo>
                  <a:pt x="11663" y="2679"/>
                </a:lnTo>
                <a:lnTo>
                  <a:pt x="11681" y="2662"/>
                </a:lnTo>
                <a:lnTo>
                  <a:pt x="11697" y="2643"/>
                </a:lnTo>
                <a:lnTo>
                  <a:pt x="11713" y="2625"/>
                </a:lnTo>
                <a:lnTo>
                  <a:pt x="11728" y="2605"/>
                </a:lnTo>
                <a:lnTo>
                  <a:pt x="11741" y="2585"/>
                </a:lnTo>
                <a:lnTo>
                  <a:pt x="11755" y="2563"/>
                </a:lnTo>
                <a:lnTo>
                  <a:pt x="11767" y="2541"/>
                </a:lnTo>
                <a:lnTo>
                  <a:pt x="11778" y="2519"/>
                </a:lnTo>
                <a:lnTo>
                  <a:pt x="11788" y="2495"/>
                </a:lnTo>
                <a:lnTo>
                  <a:pt x="11797" y="2470"/>
                </a:lnTo>
                <a:lnTo>
                  <a:pt x="11805" y="2446"/>
                </a:lnTo>
                <a:lnTo>
                  <a:pt x="11813" y="2420"/>
                </a:lnTo>
                <a:lnTo>
                  <a:pt x="11819" y="2393"/>
                </a:lnTo>
                <a:lnTo>
                  <a:pt x="11825" y="2367"/>
                </a:lnTo>
                <a:lnTo>
                  <a:pt x="11454" y="2258"/>
                </a:lnTo>
                <a:lnTo>
                  <a:pt x="11450" y="2280"/>
                </a:lnTo>
                <a:lnTo>
                  <a:pt x="11445" y="2302"/>
                </a:lnTo>
                <a:lnTo>
                  <a:pt x="11438" y="2321"/>
                </a:lnTo>
                <a:lnTo>
                  <a:pt x="11430" y="2340"/>
                </a:lnTo>
                <a:lnTo>
                  <a:pt x="11419" y="2358"/>
                </a:lnTo>
                <a:lnTo>
                  <a:pt x="11408" y="2374"/>
                </a:lnTo>
                <a:lnTo>
                  <a:pt x="11395" y="2389"/>
                </a:lnTo>
                <a:lnTo>
                  <a:pt x="11381" y="2404"/>
                </a:lnTo>
                <a:lnTo>
                  <a:pt x="11364" y="2416"/>
                </a:lnTo>
                <a:lnTo>
                  <a:pt x="11348" y="2426"/>
                </a:lnTo>
                <a:lnTo>
                  <a:pt x="11332" y="2435"/>
                </a:lnTo>
                <a:lnTo>
                  <a:pt x="11313" y="2443"/>
                </a:lnTo>
                <a:lnTo>
                  <a:pt x="11296" y="2449"/>
                </a:lnTo>
                <a:lnTo>
                  <a:pt x="11277" y="2453"/>
                </a:lnTo>
                <a:lnTo>
                  <a:pt x="11257" y="2455"/>
                </a:lnTo>
                <a:lnTo>
                  <a:pt x="11238" y="2456"/>
                </a:lnTo>
                <a:lnTo>
                  <a:pt x="11224" y="2456"/>
                </a:lnTo>
                <a:lnTo>
                  <a:pt x="11210" y="2455"/>
                </a:lnTo>
                <a:lnTo>
                  <a:pt x="11196" y="2454"/>
                </a:lnTo>
                <a:lnTo>
                  <a:pt x="11184" y="2452"/>
                </a:lnTo>
                <a:lnTo>
                  <a:pt x="11172" y="2450"/>
                </a:lnTo>
                <a:lnTo>
                  <a:pt x="11161" y="2447"/>
                </a:lnTo>
                <a:lnTo>
                  <a:pt x="11150" y="2443"/>
                </a:lnTo>
                <a:lnTo>
                  <a:pt x="11139" y="2439"/>
                </a:lnTo>
                <a:lnTo>
                  <a:pt x="11129" y="2434"/>
                </a:lnTo>
                <a:lnTo>
                  <a:pt x="11120" y="2429"/>
                </a:lnTo>
                <a:lnTo>
                  <a:pt x="11111" y="2423"/>
                </a:lnTo>
                <a:lnTo>
                  <a:pt x="11103" y="2417"/>
                </a:lnTo>
                <a:lnTo>
                  <a:pt x="11095" y="2410"/>
                </a:lnTo>
                <a:lnTo>
                  <a:pt x="11087" y="2403"/>
                </a:lnTo>
                <a:lnTo>
                  <a:pt x="11081" y="2394"/>
                </a:lnTo>
                <a:lnTo>
                  <a:pt x="11075" y="2386"/>
                </a:lnTo>
                <a:lnTo>
                  <a:pt x="11064" y="2368"/>
                </a:lnTo>
                <a:lnTo>
                  <a:pt x="11054" y="2348"/>
                </a:lnTo>
                <a:lnTo>
                  <a:pt x="11046" y="2328"/>
                </a:lnTo>
                <a:lnTo>
                  <a:pt x="11040" y="2306"/>
                </a:lnTo>
                <a:lnTo>
                  <a:pt x="11034" y="2282"/>
                </a:lnTo>
                <a:lnTo>
                  <a:pt x="11030" y="2259"/>
                </a:lnTo>
                <a:lnTo>
                  <a:pt x="11028" y="2233"/>
                </a:lnTo>
                <a:lnTo>
                  <a:pt x="11027" y="2206"/>
                </a:lnTo>
                <a:lnTo>
                  <a:pt x="11027" y="1505"/>
                </a:lnTo>
                <a:lnTo>
                  <a:pt x="11028" y="1488"/>
                </a:lnTo>
                <a:lnTo>
                  <a:pt x="11030" y="1471"/>
                </a:lnTo>
                <a:lnTo>
                  <a:pt x="11033" y="1454"/>
                </a:lnTo>
                <a:lnTo>
                  <a:pt x="11039" y="1435"/>
                </a:lnTo>
                <a:close/>
                <a:moveTo>
                  <a:pt x="9256" y="2645"/>
                </a:moveTo>
                <a:lnTo>
                  <a:pt x="9275" y="2667"/>
                </a:lnTo>
                <a:lnTo>
                  <a:pt x="9295" y="2687"/>
                </a:lnTo>
                <a:lnTo>
                  <a:pt x="9316" y="2706"/>
                </a:lnTo>
                <a:lnTo>
                  <a:pt x="9339" y="2724"/>
                </a:lnTo>
                <a:lnTo>
                  <a:pt x="9363" y="2741"/>
                </a:lnTo>
                <a:lnTo>
                  <a:pt x="9389" y="2757"/>
                </a:lnTo>
                <a:lnTo>
                  <a:pt x="9415" y="2772"/>
                </a:lnTo>
                <a:lnTo>
                  <a:pt x="9443" y="2785"/>
                </a:lnTo>
                <a:lnTo>
                  <a:pt x="9457" y="2791"/>
                </a:lnTo>
                <a:lnTo>
                  <a:pt x="9472" y="2797"/>
                </a:lnTo>
                <a:lnTo>
                  <a:pt x="9487" y="2802"/>
                </a:lnTo>
                <a:lnTo>
                  <a:pt x="9503" y="2808"/>
                </a:lnTo>
                <a:lnTo>
                  <a:pt x="9535" y="2817"/>
                </a:lnTo>
                <a:lnTo>
                  <a:pt x="9569" y="2824"/>
                </a:lnTo>
                <a:lnTo>
                  <a:pt x="9604" y="2830"/>
                </a:lnTo>
                <a:lnTo>
                  <a:pt x="9641" y="2834"/>
                </a:lnTo>
                <a:lnTo>
                  <a:pt x="9680" y="2836"/>
                </a:lnTo>
                <a:lnTo>
                  <a:pt x="9720" y="2837"/>
                </a:lnTo>
                <a:lnTo>
                  <a:pt x="9747" y="2836"/>
                </a:lnTo>
                <a:lnTo>
                  <a:pt x="9776" y="2835"/>
                </a:lnTo>
                <a:lnTo>
                  <a:pt x="9802" y="2833"/>
                </a:lnTo>
                <a:lnTo>
                  <a:pt x="9829" y="2829"/>
                </a:lnTo>
                <a:lnTo>
                  <a:pt x="9855" y="2825"/>
                </a:lnTo>
                <a:lnTo>
                  <a:pt x="9880" y="2820"/>
                </a:lnTo>
                <a:lnTo>
                  <a:pt x="9906" y="2813"/>
                </a:lnTo>
                <a:lnTo>
                  <a:pt x="9930" y="2806"/>
                </a:lnTo>
                <a:lnTo>
                  <a:pt x="9954" y="2797"/>
                </a:lnTo>
                <a:lnTo>
                  <a:pt x="9977" y="2788"/>
                </a:lnTo>
                <a:lnTo>
                  <a:pt x="10001" y="2778"/>
                </a:lnTo>
                <a:lnTo>
                  <a:pt x="10023" y="2767"/>
                </a:lnTo>
                <a:lnTo>
                  <a:pt x="10044" y="2754"/>
                </a:lnTo>
                <a:lnTo>
                  <a:pt x="10066" y="2742"/>
                </a:lnTo>
                <a:lnTo>
                  <a:pt x="10086" y="2727"/>
                </a:lnTo>
                <a:lnTo>
                  <a:pt x="10107" y="2712"/>
                </a:lnTo>
                <a:lnTo>
                  <a:pt x="10126" y="2696"/>
                </a:lnTo>
                <a:lnTo>
                  <a:pt x="10144" y="2679"/>
                </a:lnTo>
                <a:lnTo>
                  <a:pt x="10162" y="2662"/>
                </a:lnTo>
                <a:lnTo>
                  <a:pt x="10178" y="2643"/>
                </a:lnTo>
                <a:lnTo>
                  <a:pt x="10194" y="2625"/>
                </a:lnTo>
                <a:lnTo>
                  <a:pt x="10208" y="2605"/>
                </a:lnTo>
                <a:lnTo>
                  <a:pt x="10223" y="2585"/>
                </a:lnTo>
                <a:lnTo>
                  <a:pt x="10236" y="2563"/>
                </a:lnTo>
                <a:lnTo>
                  <a:pt x="10248" y="2541"/>
                </a:lnTo>
                <a:lnTo>
                  <a:pt x="10259" y="2519"/>
                </a:lnTo>
                <a:lnTo>
                  <a:pt x="10270" y="2495"/>
                </a:lnTo>
                <a:lnTo>
                  <a:pt x="10279" y="2470"/>
                </a:lnTo>
                <a:lnTo>
                  <a:pt x="10287" y="2446"/>
                </a:lnTo>
                <a:lnTo>
                  <a:pt x="10294" y="2420"/>
                </a:lnTo>
                <a:lnTo>
                  <a:pt x="10300" y="2393"/>
                </a:lnTo>
                <a:lnTo>
                  <a:pt x="10306" y="2367"/>
                </a:lnTo>
                <a:lnTo>
                  <a:pt x="9934" y="2258"/>
                </a:lnTo>
                <a:lnTo>
                  <a:pt x="9930" y="2280"/>
                </a:lnTo>
                <a:lnTo>
                  <a:pt x="9925" y="2302"/>
                </a:lnTo>
                <a:lnTo>
                  <a:pt x="9919" y="2321"/>
                </a:lnTo>
                <a:lnTo>
                  <a:pt x="9910" y="2341"/>
                </a:lnTo>
                <a:lnTo>
                  <a:pt x="9901" y="2358"/>
                </a:lnTo>
                <a:lnTo>
                  <a:pt x="9889" y="2374"/>
                </a:lnTo>
                <a:lnTo>
                  <a:pt x="9876" y="2389"/>
                </a:lnTo>
                <a:lnTo>
                  <a:pt x="9861" y="2404"/>
                </a:lnTo>
                <a:lnTo>
                  <a:pt x="9846" y="2416"/>
                </a:lnTo>
                <a:lnTo>
                  <a:pt x="9830" y="2426"/>
                </a:lnTo>
                <a:lnTo>
                  <a:pt x="9812" y="2435"/>
                </a:lnTo>
                <a:lnTo>
                  <a:pt x="9795" y="2443"/>
                </a:lnTo>
                <a:lnTo>
                  <a:pt x="9777" y="2449"/>
                </a:lnTo>
                <a:lnTo>
                  <a:pt x="9758" y="2453"/>
                </a:lnTo>
                <a:lnTo>
                  <a:pt x="9739" y="2455"/>
                </a:lnTo>
                <a:lnTo>
                  <a:pt x="9720" y="2456"/>
                </a:lnTo>
                <a:lnTo>
                  <a:pt x="9705" y="2456"/>
                </a:lnTo>
                <a:lnTo>
                  <a:pt x="9691" y="2455"/>
                </a:lnTo>
                <a:lnTo>
                  <a:pt x="9678" y="2454"/>
                </a:lnTo>
                <a:lnTo>
                  <a:pt x="9665" y="2452"/>
                </a:lnTo>
                <a:lnTo>
                  <a:pt x="9653" y="2450"/>
                </a:lnTo>
                <a:lnTo>
                  <a:pt x="9641" y="2447"/>
                </a:lnTo>
                <a:lnTo>
                  <a:pt x="9630" y="2443"/>
                </a:lnTo>
                <a:lnTo>
                  <a:pt x="9620" y="2439"/>
                </a:lnTo>
                <a:lnTo>
                  <a:pt x="9610" y="2434"/>
                </a:lnTo>
                <a:lnTo>
                  <a:pt x="9600" y="2429"/>
                </a:lnTo>
                <a:lnTo>
                  <a:pt x="9591" y="2423"/>
                </a:lnTo>
                <a:lnTo>
                  <a:pt x="9583" y="2417"/>
                </a:lnTo>
                <a:lnTo>
                  <a:pt x="9576" y="2410"/>
                </a:lnTo>
                <a:lnTo>
                  <a:pt x="9569" y="2403"/>
                </a:lnTo>
                <a:lnTo>
                  <a:pt x="9562" y="2394"/>
                </a:lnTo>
                <a:lnTo>
                  <a:pt x="9556" y="2386"/>
                </a:lnTo>
                <a:lnTo>
                  <a:pt x="9544" y="2368"/>
                </a:lnTo>
                <a:lnTo>
                  <a:pt x="9535" y="2348"/>
                </a:lnTo>
                <a:lnTo>
                  <a:pt x="9527" y="2328"/>
                </a:lnTo>
                <a:lnTo>
                  <a:pt x="9520" y="2306"/>
                </a:lnTo>
                <a:lnTo>
                  <a:pt x="9515" y="2282"/>
                </a:lnTo>
                <a:lnTo>
                  <a:pt x="9512" y="2259"/>
                </a:lnTo>
                <a:lnTo>
                  <a:pt x="9509" y="2233"/>
                </a:lnTo>
                <a:lnTo>
                  <a:pt x="9509" y="2206"/>
                </a:lnTo>
                <a:lnTo>
                  <a:pt x="9509" y="1505"/>
                </a:lnTo>
                <a:lnTo>
                  <a:pt x="9509" y="1488"/>
                </a:lnTo>
                <a:lnTo>
                  <a:pt x="9511" y="1471"/>
                </a:lnTo>
                <a:lnTo>
                  <a:pt x="9515" y="1454"/>
                </a:lnTo>
                <a:lnTo>
                  <a:pt x="9520" y="1435"/>
                </a:lnTo>
                <a:lnTo>
                  <a:pt x="9526" y="1418"/>
                </a:lnTo>
                <a:lnTo>
                  <a:pt x="9533" y="1400"/>
                </a:lnTo>
                <a:lnTo>
                  <a:pt x="9543" y="1384"/>
                </a:lnTo>
                <a:lnTo>
                  <a:pt x="9555" y="1367"/>
                </a:lnTo>
                <a:lnTo>
                  <a:pt x="9561" y="1360"/>
                </a:lnTo>
                <a:lnTo>
                  <a:pt x="9568" y="1353"/>
                </a:lnTo>
                <a:lnTo>
                  <a:pt x="9575" y="1346"/>
                </a:lnTo>
                <a:lnTo>
                  <a:pt x="9583" y="1339"/>
                </a:lnTo>
                <a:lnTo>
                  <a:pt x="9591" y="1332"/>
                </a:lnTo>
                <a:lnTo>
                  <a:pt x="9599" y="1326"/>
                </a:lnTo>
                <a:lnTo>
                  <a:pt x="9609" y="1321"/>
                </a:lnTo>
                <a:lnTo>
                  <a:pt x="9619" y="1316"/>
                </a:lnTo>
                <a:lnTo>
                  <a:pt x="9629" y="1311"/>
                </a:lnTo>
                <a:lnTo>
                  <a:pt x="9640" y="1307"/>
                </a:lnTo>
                <a:lnTo>
                  <a:pt x="9651" y="1304"/>
                </a:lnTo>
                <a:lnTo>
                  <a:pt x="9664" y="1300"/>
                </a:lnTo>
                <a:lnTo>
                  <a:pt x="9677" y="1298"/>
                </a:lnTo>
                <a:lnTo>
                  <a:pt x="9690" y="1296"/>
                </a:lnTo>
                <a:lnTo>
                  <a:pt x="9704" y="1295"/>
                </a:lnTo>
                <a:lnTo>
                  <a:pt x="9720" y="1295"/>
                </a:lnTo>
                <a:lnTo>
                  <a:pt x="9733" y="1295"/>
                </a:lnTo>
                <a:lnTo>
                  <a:pt x="9746" y="1296"/>
                </a:lnTo>
                <a:lnTo>
                  <a:pt x="9759" y="1298"/>
                </a:lnTo>
                <a:lnTo>
                  <a:pt x="9771" y="1300"/>
                </a:lnTo>
                <a:lnTo>
                  <a:pt x="9783" y="1304"/>
                </a:lnTo>
                <a:lnTo>
                  <a:pt x="9794" y="1308"/>
                </a:lnTo>
                <a:lnTo>
                  <a:pt x="9805" y="1312"/>
                </a:lnTo>
                <a:lnTo>
                  <a:pt x="9815" y="1317"/>
                </a:lnTo>
                <a:lnTo>
                  <a:pt x="9835" y="1328"/>
                </a:lnTo>
                <a:lnTo>
                  <a:pt x="9852" y="1341"/>
                </a:lnTo>
                <a:lnTo>
                  <a:pt x="9868" y="1354"/>
                </a:lnTo>
                <a:lnTo>
                  <a:pt x="9883" y="1368"/>
                </a:lnTo>
                <a:lnTo>
                  <a:pt x="9895" y="1384"/>
                </a:lnTo>
                <a:lnTo>
                  <a:pt x="9906" y="1400"/>
                </a:lnTo>
                <a:lnTo>
                  <a:pt x="9915" y="1418"/>
                </a:lnTo>
                <a:lnTo>
                  <a:pt x="9922" y="1435"/>
                </a:lnTo>
                <a:lnTo>
                  <a:pt x="9927" y="1453"/>
                </a:lnTo>
                <a:lnTo>
                  <a:pt x="9932" y="1470"/>
                </a:lnTo>
                <a:lnTo>
                  <a:pt x="9936" y="1486"/>
                </a:lnTo>
                <a:lnTo>
                  <a:pt x="9940" y="1499"/>
                </a:lnTo>
                <a:lnTo>
                  <a:pt x="10308" y="1388"/>
                </a:lnTo>
                <a:lnTo>
                  <a:pt x="10303" y="1365"/>
                </a:lnTo>
                <a:lnTo>
                  <a:pt x="10298" y="1343"/>
                </a:lnTo>
                <a:lnTo>
                  <a:pt x="10291" y="1320"/>
                </a:lnTo>
                <a:lnTo>
                  <a:pt x="10283" y="1297"/>
                </a:lnTo>
                <a:lnTo>
                  <a:pt x="10275" y="1275"/>
                </a:lnTo>
                <a:lnTo>
                  <a:pt x="10265" y="1253"/>
                </a:lnTo>
                <a:lnTo>
                  <a:pt x="10255" y="1232"/>
                </a:lnTo>
                <a:lnTo>
                  <a:pt x="10244" y="1210"/>
                </a:lnTo>
                <a:lnTo>
                  <a:pt x="10232" y="1188"/>
                </a:lnTo>
                <a:lnTo>
                  <a:pt x="10219" y="1168"/>
                </a:lnTo>
                <a:lnTo>
                  <a:pt x="10205" y="1148"/>
                </a:lnTo>
                <a:lnTo>
                  <a:pt x="10191" y="1129"/>
                </a:lnTo>
                <a:lnTo>
                  <a:pt x="10176" y="1110"/>
                </a:lnTo>
                <a:lnTo>
                  <a:pt x="10160" y="1093"/>
                </a:lnTo>
                <a:lnTo>
                  <a:pt x="10142" y="1075"/>
                </a:lnTo>
                <a:lnTo>
                  <a:pt x="10125" y="1059"/>
                </a:lnTo>
                <a:lnTo>
                  <a:pt x="10107" y="1043"/>
                </a:lnTo>
                <a:lnTo>
                  <a:pt x="10087" y="1028"/>
                </a:lnTo>
                <a:lnTo>
                  <a:pt x="10067" y="1014"/>
                </a:lnTo>
                <a:lnTo>
                  <a:pt x="10045" y="999"/>
                </a:lnTo>
                <a:lnTo>
                  <a:pt x="10023" y="987"/>
                </a:lnTo>
                <a:lnTo>
                  <a:pt x="10000" y="976"/>
                </a:lnTo>
                <a:lnTo>
                  <a:pt x="9975" y="964"/>
                </a:lnTo>
                <a:lnTo>
                  <a:pt x="9950" y="954"/>
                </a:lnTo>
                <a:lnTo>
                  <a:pt x="9924" y="945"/>
                </a:lnTo>
                <a:lnTo>
                  <a:pt x="9898" y="937"/>
                </a:lnTo>
                <a:lnTo>
                  <a:pt x="9869" y="930"/>
                </a:lnTo>
                <a:lnTo>
                  <a:pt x="9841" y="924"/>
                </a:lnTo>
                <a:lnTo>
                  <a:pt x="9812" y="920"/>
                </a:lnTo>
                <a:lnTo>
                  <a:pt x="9782" y="917"/>
                </a:lnTo>
                <a:lnTo>
                  <a:pt x="9751" y="916"/>
                </a:lnTo>
                <a:lnTo>
                  <a:pt x="9720" y="915"/>
                </a:lnTo>
                <a:lnTo>
                  <a:pt x="9679" y="916"/>
                </a:lnTo>
                <a:lnTo>
                  <a:pt x="9640" y="918"/>
                </a:lnTo>
                <a:lnTo>
                  <a:pt x="9602" y="922"/>
                </a:lnTo>
                <a:lnTo>
                  <a:pt x="9567" y="928"/>
                </a:lnTo>
                <a:lnTo>
                  <a:pt x="9549" y="932"/>
                </a:lnTo>
                <a:lnTo>
                  <a:pt x="9532" y="937"/>
                </a:lnTo>
                <a:lnTo>
                  <a:pt x="9516" y="941"/>
                </a:lnTo>
                <a:lnTo>
                  <a:pt x="9500" y="946"/>
                </a:lnTo>
                <a:lnTo>
                  <a:pt x="9484" y="951"/>
                </a:lnTo>
                <a:lnTo>
                  <a:pt x="9469" y="957"/>
                </a:lnTo>
                <a:lnTo>
                  <a:pt x="9454" y="963"/>
                </a:lnTo>
                <a:lnTo>
                  <a:pt x="9439" y="970"/>
                </a:lnTo>
                <a:lnTo>
                  <a:pt x="9412" y="985"/>
                </a:lnTo>
                <a:lnTo>
                  <a:pt x="9385" y="1000"/>
                </a:lnTo>
                <a:lnTo>
                  <a:pt x="9360" y="1017"/>
                </a:lnTo>
                <a:lnTo>
                  <a:pt x="9337" y="1034"/>
                </a:lnTo>
                <a:lnTo>
                  <a:pt x="9313" y="1053"/>
                </a:lnTo>
                <a:lnTo>
                  <a:pt x="9293" y="1071"/>
                </a:lnTo>
                <a:lnTo>
                  <a:pt x="9272" y="1092"/>
                </a:lnTo>
                <a:lnTo>
                  <a:pt x="9254" y="1113"/>
                </a:lnTo>
                <a:lnTo>
                  <a:pt x="9237" y="1135"/>
                </a:lnTo>
                <a:lnTo>
                  <a:pt x="9220" y="1158"/>
                </a:lnTo>
                <a:lnTo>
                  <a:pt x="9206" y="1181"/>
                </a:lnTo>
                <a:lnTo>
                  <a:pt x="9192" y="1205"/>
                </a:lnTo>
                <a:lnTo>
                  <a:pt x="9180" y="1230"/>
                </a:lnTo>
                <a:lnTo>
                  <a:pt x="9169" y="1255"/>
                </a:lnTo>
                <a:lnTo>
                  <a:pt x="9158" y="1281"/>
                </a:lnTo>
                <a:lnTo>
                  <a:pt x="9150" y="1308"/>
                </a:lnTo>
                <a:lnTo>
                  <a:pt x="9142" y="1334"/>
                </a:lnTo>
                <a:lnTo>
                  <a:pt x="9136" y="1361"/>
                </a:lnTo>
                <a:lnTo>
                  <a:pt x="9130" y="1388"/>
                </a:lnTo>
                <a:lnTo>
                  <a:pt x="9126" y="1415"/>
                </a:lnTo>
                <a:lnTo>
                  <a:pt x="9122" y="1441"/>
                </a:lnTo>
                <a:lnTo>
                  <a:pt x="9119" y="1468"/>
                </a:lnTo>
                <a:lnTo>
                  <a:pt x="9118" y="1495"/>
                </a:lnTo>
                <a:lnTo>
                  <a:pt x="9117" y="1522"/>
                </a:lnTo>
                <a:lnTo>
                  <a:pt x="9117" y="2195"/>
                </a:lnTo>
                <a:lnTo>
                  <a:pt x="9118" y="2227"/>
                </a:lnTo>
                <a:lnTo>
                  <a:pt x="9120" y="2259"/>
                </a:lnTo>
                <a:lnTo>
                  <a:pt x="9122" y="2289"/>
                </a:lnTo>
                <a:lnTo>
                  <a:pt x="9126" y="2320"/>
                </a:lnTo>
                <a:lnTo>
                  <a:pt x="9131" y="2351"/>
                </a:lnTo>
                <a:lnTo>
                  <a:pt x="9137" y="2381"/>
                </a:lnTo>
                <a:lnTo>
                  <a:pt x="9144" y="2411"/>
                </a:lnTo>
                <a:lnTo>
                  <a:pt x="9151" y="2440"/>
                </a:lnTo>
                <a:lnTo>
                  <a:pt x="9160" y="2468"/>
                </a:lnTo>
                <a:lnTo>
                  <a:pt x="9171" y="2497"/>
                </a:lnTo>
                <a:lnTo>
                  <a:pt x="9182" y="2524"/>
                </a:lnTo>
                <a:lnTo>
                  <a:pt x="9195" y="2550"/>
                </a:lnTo>
                <a:lnTo>
                  <a:pt x="9208" y="2575"/>
                </a:lnTo>
                <a:lnTo>
                  <a:pt x="9224" y="2599"/>
                </a:lnTo>
                <a:lnTo>
                  <a:pt x="9239" y="2623"/>
                </a:lnTo>
                <a:lnTo>
                  <a:pt x="9256" y="2645"/>
                </a:lnTo>
                <a:close/>
                <a:moveTo>
                  <a:pt x="7927" y="2206"/>
                </a:moveTo>
                <a:lnTo>
                  <a:pt x="7927" y="1505"/>
                </a:lnTo>
                <a:lnTo>
                  <a:pt x="7928" y="1489"/>
                </a:lnTo>
                <a:lnTo>
                  <a:pt x="7930" y="1471"/>
                </a:lnTo>
                <a:lnTo>
                  <a:pt x="7934" y="1454"/>
                </a:lnTo>
                <a:lnTo>
                  <a:pt x="7939" y="1435"/>
                </a:lnTo>
                <a:lnTo>
                  <a:pt x="7946" y="1418"/>
                </a:lnTo>
                <a:lnTo>
                  <a:pt x="7954" y="1400"/>
                </a:lnTo>
                <a:lnTo>
                  <a:pt x="7965" y="1383"/>
                </a:lnTo>
                <a:lnTo>
                  <a:pt x="7977" y="1367"/>
                </a:lnTo>
                <a:lnTo>
                  <a:pt x="7984" y="1360"/>
                </a:lnTo>
                <a:lnTo>
                  <a:pt x="7991" y="1353"/>
                </a:lnTo>
                <a:lnTo>
                  <a:pt x="7998" y="1346"/>
                </a:lnTo>
                <a:lnTo>
                  <a:pt x="8006" y="1340"/>
                </a:lnTo>
                <a:lnTo>
                  <a:pt x="8015" y="1332"/>
                </a:lnTo>
                <a:lnTo>
                  <a:pt x="8024" y="1327"/>
                </a:lnTo>
                <a:lnTo>
                  <a:pt x="8033" y="1321"/>
                </a:lnTo>
                <a:lnTo>
                  <a:pt x="8043" y="1316"/>
                </a:lnTo>
                <a:lnTo>
                  <a:pt x="8053" y="1311"/>
                </a:lnTo>
                <a:lnTo>
                  <a:pt x="8064" y="1307"/>
                </a:lnTo>
                <a:lnTo>
                  <a:pt x="8077" y="1304"/>
                </a:lnTo>
                <a:lnTo>
                  <a:pt x="8089" y="1300"/>
                </a:lnTo>
                <a:lnTo>
                  <a:pt x="8101" y="1298"/>
                </a:lnTo>
                <a:lnTo>
                  <a:pt x="8114" y="1296"/>
                </a:lnTo>
                <a:lnTo>
                  <a:pt x="8129" y="1295"/>
                </a:lnTo>
                <a:lnTo>
                  <a:pt x="8143" y="1295"/>
                </a:lnTo>
                <a:lnTo>
                  <a:pt x="8157" y="1295"/>
                </a:lnTo>
                <a:lnTo>
                  <a:pt x="8171" y="1296"/>
                </a:lnTo>
                <a:lnTo>
                  <a:pt x="8185" y="1298"/>
                </a:lnTo>
                <a:lnTo>
                  <a:pt x="8197" y="1302"/>
                </a:lnTo>
                <a:lnTo>
                  <a:pt x="8209" y="1305"/>
                </a:lnTo>
                <a:lnTo>
                  <a:pt x="8220" y="1309"/>
                </a:lnTo>
                <a:lnTo>
                  <a:pt x="8230" y="1313"/>
                </a:lnTo>
                <a:lnTo>
                  <a:pt x="8241" y="1318"/>
                </a:lnTo>
                <a:lnTo>
                  <a:pt x="8260" y="1330"/>
                </a:lnTo>
                <a:lnTo>
                  <a:pt x="8276" y="1344"/>
                </a:lnTo>
                <a:lnTo>
                  <a:pt x="8284" y="1351"/>
                </a:lnTo>
                <a:lnTo>
                  <a:pt x="8292" y="1358"/>
                </a:lnTo>
                <a:lnTo>
                  <a:pt x="8299" y="1366"/>
                </a:lnTo>
                <a:lnTo>
                  <a:pt x="8305" y="1373"/>
                </a:lnTo>
                <a:lnTo>
                  <a:pt x="8315" y="1391"/>
                </a:lnTo>
                <a:lnTo>
                  <a:pt x="8325" y="1407"/>
                </a:lnTo>
                <a:lnTo>
                  <a:pt x="8332" y="1425"/>
                </a:lnTo>
                <a:lnTo>
                  <a:pt x="8338" y="1442"/>
                </a:lnTo>
                <a:lnTo>
                  <a:pt x="8343" y="1460"/>
                </a:lnTo>
                <a:lnTo>
                  <a:pt x="8345" y="1475"/>
                </a:lnTo>
                <a:lnTo>
                  <a:pt x="8347" y="1491"/>
                </a:lnTo>
                <a:lnTo>
                  <a:pt x="8347" y="1505"/>
                </a:lnTo>
                <a:lnTo>
                  <a:pt x="8347" y="2252"/>
                </a:lnTo>
                <a:lnTo>
                  <a:pt x="8347" y="2275"/>
                </a:lnTo>
                <a:lnTo>
                  <a:pt x="8344" y="2298"/>
                </a:lnTo>
                <a:lnTo>
                  <a:pt x="8342" y="2308"/>
                </a:lnTo>
                <a:lnTo>
                  <a:pt x="8338" y="2318"/>
                </a:lnTo>
                <a:lnTo>
                  <a:pt x="8335" y="2328"/>
                </a:lnTo>
                <a:lnTo>
                  <a:pt x="8332" y="2338"/>
                </a:lnTo>
                <a:lnTo>
                  <a:pt x="8328" y="2346"/>
                </a:lnTo>
                <a:lnTo>
                  <a:pt x="8324" y="2355"/>
                </a:lnTo>
                <a:lnTo>
                  <a:pt x="8319" y="2364"/>
                </a:lnTo>
                <a:lnTo>
                  <a:pt x="8313" y="2372"/>
                </a:lnTo>
                <a:lnTo>
                  <a:pt x="8308" y="2380"/>
                </a:lnTo>
                <a:lnTo>
                  <a:pt x="8301" y="2387"/>
                </a:lnTo>
                <a:lnTo>
                  <a:pt x="8294" y="2394"/>
                </a:lnTo>
                <a:lnTo>
                  <a:pt x="8287" y="2402"/>
                </a:lnTo>
                <a:lnTo>
                  <a:pt x="8271" y="2415"/>
                </a:lnTo>
                <a:lnTo>
                  <a:pt x="8255" y="2425"/>
                </a:lnTo>
                <a:lnTo>
                  <a:pt x="8238" y="2435"/>
                </a:lnTo>
                <a:lnTo>
                  <a:pt x="8220" y="2443"/>
                </a:lnTo>
                <a:lnTo>
                  <a:pt x="8202" y="2449"/>
                </a:lnTo>
                <a:lnTo>
                  <a:pt x="8183" y="2453"/>
                </a:lnTo>
                <a:lnTo>
                  <a:pt x="8163" y="2455"/>
                </a:lnTo>
                <a:lnTo>
                  <a:pt x="8143" y="2456"/>
                </a:lnTo>
                <a:lnTo>
                  <a:pt x="8129" y="2456"/>
                </a:lnTo>
                <a:lnTo>
                  <a:pt x="8115" y="2455"/>
                </a:lnTo>
                <a:lnTo>
                  <a:pt x="8102" y="2454"/>
                </a:lnTo>
                <a:lnTo>
                  <a:pt x="8089" y="2452"/>
                </a:lnTo>
                <a:lnTo>
                  <a:pt x="8077" y="2450"/>
                </a:lnTo>
                <a:lnTo>
                  <a:pt x="8066" y="2447"/>
                </a:lnTo>
                <a:lnTo>
                  <a:pt x="8054" y="2443"/>
                </a:lnTo>
                <a:lnTo>
                  <a:pt x="8043" y="2439"/>
                </a:lnTo>
                <a:lnTo>
                  <a:pt x="8034" y="2434"/>
                </a:lnTo>
                <a:lnTo>
                  <a:pt x="8024" y="2429"/>
                </a:lnTo>
                <a:lnTo>
                  <a:pt x="8015" y="2423"/>
                </a:lnTo>
                <a:lnTo>
                  <a:pt x="8006" y="2417"/>
                </a:lnTo>
                <a:lnTo>
                  <a:pt x="7998" y="2410"/>
                </a:lnTo>
                <a:lnTo>
                  <a:pt x="7991" y="2403"/>
                </a:lnTo>
                <a:lnTo>
                  <a:pt x="7984" y="2394"/>
                </a:lnTo>
                <a:lnTo>
                  <a:pt x="7977" y="2386"/>
                </a:lnTo>
                <a:lnTo>
                  <a:pt x="7966" y="2368"/>
                </a:lnTo>
                <a:lnTo>
                  <a:pt x="7956" y="2348"/>
                </a:lnTo>
                <a:lnTo>
                  <a:pt x="7946" y="2328"/>
                </a:lnTo>
                <a:lnTo>
                  <a:pt x="7939" y="2306"/>
                </a:lnTo>
                <a:lnTo>
                  <a:pt x="7934" y="2282"/>
                </a:lnTo>
                <a:lnTo>
                  <a:pt x="7930" y="2259"/>
                </a:lnTo>
                <a:lnTo>
                  <a:pt x="7928" y="2233"/>
                </a:lnTo>
                <a:lnTo>
                  <a:pt x="7927" y="2206"/>
                </a:lnTo>
                <a:close/>
                <a:moveTo>
                  <a:pt x="8384" y="2795"/>
                </a:moveTo>
                <a:lnTo>
                  <a:pt x="8411" y="2784"/>
                </a:lnTo>
                <a:lnTo>
                  <a:pt x="8437" y="2772"/>
                </a:lnTo>
                <a:lnTo>
                  <a:pt x="8462" y="2758"/>
                </a:lnTo>
                <a:lnTo>
                  <a:pt x="8486" y="2744"/>
                </a:lnTo>
                <a:lnTo>
                  <a:pt x="8509" y="2727"/>
                </a:lnTo>
                <a:lnTo>
                  <a:pt x="8531" y="2711"/>
                </a:lnTo>
                <a:lnTo>
                  <a:pt x="8552" y="2692"/>
                </a:lnTo>
                <a:lnTo>
                  <a:pt x="8572" y="2673"/>
                </a:lnTo>
                <a:lnTo>
                  <a:pt x="8592" y="2652"/>
                </a:lnTo>
                <a:lnTo>
                  <a:pt x="8610" y="2631"/>
                </a:lnTo>
                <a:lnTo>
                  <a:pt x="8627" y="2608"/>
                </a:lnTo>
                <a:lnTo>
                  <a:pt x="8643" y="2585"/>
                </a:lnTo>
                <a:lnTo>
                  <a:pt x="8658" y="2560"/>
                </a:lnTo>
                <a:lnTo>
                  <a:pt x="8672" y="2534"/>
                </a:lnTo>
                <a:lnTo>
                  <a:pt x="8685" y="2507"/>
                </a:lnTo>
                <a:lnTo>
                  <a:pt x="8696" y="2479"/>
                </a:lnTo>
                <a:lnTo>
                  <a:pt x="8706" y="2451"/>
                </a:lnTo>
                <a:lnTo>
                  <a:pt x="8715" y="2421"/>
                </a:lnTo>
                <a:lnTo>
                  <a:pt x="8723" y="2390"/>
                </a:lnTo>
                <a:lnTo>
                  <a:pt x="8730" y="2359"/>
                </a:lnTo>
                <a:lnTo>
                  <a:pt x="8735" y="2328"/>
                </a:lnTo>
                <a:lnTo>
                  <a:pt x="8738" y="2295"/>
                </a:lnTo>
                <a:lnTo>
                  <a:pt x="8740" y="2261"/>
                </a:lnTo>
                <a:lnTo>
                  <a:pt x="8741" y="2226"/>
                </a:lnTo>
                <a:lnTo>
                  <a:pt x="8741" y="1522"/>
                </a:lnTo>
                <a:lnTo>
                  <a:pt x="8741" y="1494"/>
                </a:lnTo>
                <a:lnTo>
                  <a:pt x="8739" y="1465"/>
                </a:lnTo>
                <a:lnTo>
                  <a:pt x="8736" y="1438"/>
                </a:lnTo>
                <a:lnTo>
                  <a:pt x="8732" y="1410"/>
                </a:lnTo>
                <a:lnTo>
                  <a:pt x="8727" y="1383"/>
                </a:lnTo>
                <a:lnTo>
                  <a:pt x="8720" y="1355"/>
                </a:lnTo>
                <a:lnTo>
                  <a:pt x="8713" y="1328"/>
                </a:lnTo>
                <a:lnTo>
                  <a:pt x="8704" y="1300"/>
                </a:lnTo>
                <a:lnTo>
                  <a:pt x="8695" y="1274"/>
                </a:lnTo>
                <a:lnTo>
                  <a:pt x="8684" y="1248"/>
                </a:lnTo>
                <a:lnTo>
                  <a:pt x="8673" y="1222"/>
                </a:lnTo>
                <a:lnTo>
                  <a:pt x="8659" y="1198"/>
                </a:lnTo>
                <a:lnTo>
                  <a:pt x="8645" y="1174"/>
                </a:lnTo>
                <a:lnTo>
                  <a:pt x="8630" y="1150"/>
                </a:lnTo>
                <a:lnTo>
                  <a:pt x="8613" y="1128"/>
                </a:lnTo>
                <a:lnTo>
                  <a:pt x="8595" y="1106"/>
                </a:lnTo>
                <a:lnTo>
                  <a:pt x="8577" y="1086"/>
                </a:lnTo>
                <a:lnTo>
                  <a:pt x="8556" y="1066"/>
                </a:lnTo>
                <a:lnTo>
                  <a:pt x="8535" y="1047"/>
                </a:lnTo>
                <a:lnTo>
                  <a:pt x="8513" y="1029"/>
                </a:lnTo>
                <a:lnTo>
                  <a:pt x="8489" y="1013"/>
                </a:lnTo>
                <a:lnTo>
                  <a:pt x="8464" y="996"/>
                </a:lnTo>
                <a:lnTo>
                  <a:pt x="8437" y="982"/>
                </a:lnTo>
                <a:lnTo>
                  <a:pt x="8410" y="968"/>
                </a:lnTo>
                <a:lnTo>
                  <a:pt x="8380" y="955"/>
                </a:lnTo>
                <a:lnTo>
                  <a:pt x="8351" y="945"/>
                </a:lnTo>
                <a:lnTo>
                  <a:pt x="8319" y="936"/>
                </a:lnTo>
                <a:lnTo>
                  <a:pt x="8287" y="928"/>
                </a:lnTo>
                <a:lnTo>
                  <a:pt x="8252" y="922"/>
                </a:lnTo>
                <a:lnTo>
                  <a:pt x="8217" y="918"/>
                </a:lnTo>
                <a:lnTo>
                  <a:pt x="8181" y="916"/>
                </a:lnTo>
                <a:lnTo>
                  <a:pt x="8143" y="915"/>
                </a:lnTo>
                <a:lnTo>
                  <a:pt x="8102" y="916"/>
                </a:lnTo>
                <a:lnTo>
                  <a:pt x="8063" y="918"/>
                </a:lnTo>
                <a:lnTo>
                  <a:pt x="8027" y="922"/>
                </a:lnTo>
                <a:lnTo>
                  <a:pt x="7991" y="928"/>
                </a:lnTo>
                <a:lnTo>
                  <a:pt x="7974" y="932"/>
                </a:lnTo>
                <a:lnTo>
                  <a:pt x="7957" y="937"/>
                </a:lnTo>
                <a:lnTo>
                  <a:pt x="7940" y="941"/>
                </a:lnTo>
                <a:lnTo>
                  <a:pt x="7924" y="946"/>
                </a:lnTo>
                <a:lnTo>
                  <a:pt x="7909" y="951"/>
                </a:lnTo>
                <a:lnTo>
                  <a:pt x="7893" y="957"/>
                </a:lnTo>
                <a:lnTo>
                  <a:pt x="7878" y="963"/>
                </a:lnTo>
                <a:lnTo>
                  <a:pt x="7864" y="970"/>
                </a:lnTo>
                <a:lnTo>
                  <a:pt x="7836" y="985"/>
                </a:lnTo>
                <a:lnTo>
                  <a:pt x="7810" y="1000"/>
                </a:lnTo>
                <a:lnTo>
                  <a:pt x="7784" y="1017"/>
                </a:lnTo>
                <a:lnTo>
                  <a:pt x="7760" y="1034"/>
                </a:lnTo>
                <a:lnTo>
                  <a:pt x="7738" y="1053"/>
                </a:lnTo>
                <a:lnTo>
                  <a:pt x="7716" y="1071"/>
                </a:lnTo>
                <a:lnTo>
                  <a:pt x="7696" y="1092"/>
                </a:lnTo>
                <a:lnTo>
                  <a:pt x="7677" y="1113"/>
                </a:lnTo>
                <a:lnTo>
                  <a:pt x="7660" y="1135"/>
                </a:lnTo>
                <a:lnTo>
                  <a:pt x="7643" y="1158"/>
                </a:lnTo>
                <a:lnTo>
                  <a:pt x="7628" y="1181"/>
                </a:lnTo>
                <a:lnTo>
                  <a:pt x="7614" y="1205"/>
                </a:lnTo>
                <a:lnTo>
                  <a:pt x="7601" y="1230"/>
                </a:lnTo>
                <a:lnTo>
                  <a:pt x="7590" y="1255"/>
                </a:lnTo>
                <a:lnTo>
                  <a:pt x="7580" y="1281"/>
                </a:lnTo>
                <a:lnTo>
                  <a:pt x="7572" y="1308"/>
                </a:lnTo>
                <a:lnTo>
                  <a:pt x="7564" y="1334"/>
                </a:lnTo>
                <a:lnTo>
                  <a:pt x="7557" y="1361"/>
                </a:lnTo>
                <a:lnTo>
                  <a:pt x="7552" y="1388"/>
                </a:lnTo>
                <a:lnTo>
                  <a:pt x="7547" y="1415"/>
                </a:lnTo>
                <a:lnTo>
                  <a:pt x="7543" y="1441"/>
                </a:lnTo>
                <a:lnTo>
                  <a:pt x="7541" y="1468"/>
                </a:lnTo>
                <a:lnTo>
                  <a:pt x="7539" y="1495"/>
                </a:lnTo>
                <a:lnTo>
                  <a:pt x="7539" y="1522"/>
                </a:lnTo>
                <a:lnTo>
                  <a:pt x="7539" y="2195"/>
                </a:lnTo>
                <a:lnTo>
                  <a:pt x="7539" y="2227"/>
                </a:lnTo>
                <a:lnTo>
                  <a:pt x="7541" y="2259"/>
                </a:lnTo>
                <a:lnTo>
                  <a:pt x="7543" y="2289"/>
                </a:lnTo>
                <a:lnTo>
                  <a:pt x="7547" y="2320"/>
                </a:lnTo>
                <a:lnTo>
                  <a:pt x="7552" y="2351"/>
                </a:lnTo>
                <a:lnTo>
                  <a:pt x="7558" y="2381"/>
                </a:lnTo>
                <a:lnTo>
                  <a:pt x="7565" y="2411"/>
                </a:lnTo>
                <a:lnTo>
                  <a:pt x="7573" y="2440"/>
                </a:lnTo>
                <a:lnTo>
                  <a:pt x="7582" y="2468"/>
                </a:lnTo>
                <a:lnTo>
                  <a:pt x="7593" y="2497"/>
                </a:lnTo>
                <a:lnTo>
                  <a:pt x="7604" y="2524"/>
                </a:lnTo>
                <a:lnTo>
                  <a:pt x="7616" y="2550"/>
                </a:lnTo>
                <a:lnTo>
                  <a:pt x="7631" y="2575"/>
                </a:lnTo>
                <a:lnTo>
                  <a:pt x="7646" y="2599"/>
                </a:lnTo>
                <a:lnTo>
                  <a:pt x="7662" y="2623"/>
                </a:lnTo>
                <a:lnTo>
                  <a:pt x="7679" y="2645"/>
                </a:lnTo>
                <a:lnTo>
                  <a:pt x="7698" y="2667"/>
                </a:lnTo>
                <a:lnTo>
                  <a:pt x="7718" y="2687"/>
                </a:lnTo>
                <a:lnTo>
                  <a:pt x="7740" y="2706"/>
                </a:lnTo>
                <a:lnTo>
                  <a:pt x="7763" y="2724"/>
                </a:lnTo>
                <a:lnTo>
                  <a:pt x="7786" y="2742"/>
                </a:lnTo>
                <a:lnTo>
                  <a:pt x="7812" y="2757"/>
                </a:lnTo>
                <a:lnTo>
                  <a:pt x="7838" y="2772"/>
                </a:lnTo>
                <a:lnTo>
                  <a:pt x="7867" y="2785"/>
                </a:lnTo>
                <a:lnTo>
                  <a:pt x="7881" y="2791"/>
                </a:lnTo>
                <a:lnTo>
                  <a:pt x="7896" y="2797"/>
                </a:lnTo>
                <a:lnTo>
                  <a:pt x="7912" y="2802"/>
                </a:lnTo>
                <a:lnTo>
                  <a:pt x="7927" y="2808"/>
                </a:lnTo>
                <a:lnTo>
                  <a:pt x="7960" y="2817"/>
                </a:lnTo>
                <a:lnTo>
                  <a:pt x="7993" y="2824"/>
                </a:lnTo>
                <a:lnTo>
                  <a:pt x="8029" y="2830"/>
                </a:lnTo>
                <a:lnTo>
                  <a:pt x="8066" y="2833"/>
                </a:lnTo>
                <a:lnTo>
                  <a:pt x="8103" y="2836"/>
                </a:lnTo>
                <a:lnTo>
                  <a:pt x="8143" y="2837"/>
                </a:lnTo>
                <a:lnTo>
                  <a:pt x="8175" y="2836"/>
                </a:lnTo>
                <a:lnTo>
                  <a:pt x="8207" y="2834"/>
                </a:lnTo>
                <a:lnTo>
                  <a:pt x="8239" y="2831"/>
                </a:lnTo>
                <a:lnTo>
                  <a:pt x="8269" y="2826"/>
                </a:lnTo>
                <a:lnTo>
                  <a:pt x="8299" y="2821"/>
                </a:lnTo>
                <a:lnTo>
                  <a:pt x="8328" y="2814"/>
                </a:lnTo>
                <a:lnTo>
                  <a:pt x="8356" y="2805"/>
                </a:lnTo>
                <a:lnTo>
                  <a:pt x="8384" y="2795"/>
                </a:lnTo>
                <a:close/>
                <a:moveTo>
                  <a:pt x="7211" y="1773"/>
                </a:moveTo>
                <a:lnTo>
                  <a:pt x="7220" y="1746"/>
                </a:lnTo>
                <a:lnTo>
                  <a:pt x="7228" y="1716"/>
                </a:lnTo>
                <a:lnTo>
                  <a:pt x="7235" y="1687"/>
                </a:lnTo>
                <a:lnTo>
                  <a:pt x="7241" y="1656"/>
                </a:lnTo>
                <a:lnTo>
                  <a:pt x="7246" y="1625"/>
                </a:lnTo>
                <a:lnTo>
                  <a:pt x="7249" y="1593"/>
                </a:lnTo>
                <a:lnTo>
                  <a:pt x="7251" y="1561"/>
                </a:lnTo>
                <a:lnTo>
                  <a:pt x="7251" y="1527"/>
                </a:lnTo>
                <a:lnTo>
                  <a:pt x="7251" y="1489"/>
                </a:lnTo>
                <a:lnTo>
                  <a:pt x="7249" y="1452"/>
                </a:lnTo>
                <a:lnTo>
                  <a:pt x="7245" y="1417"/>
                </a:lnTo>
                <a:lnTo>
                  <a:pt x="7239" y="1382"/>
                </a:lnTo>
                <a:lnTo>
                  <a:pt x="7233" y="1350"/>
                </a:lnTo>
                <a:lnTo>
                  <a:pt x="7226" y="1318"/>
                </a:lnTo>
                <a:lnTo>
                  <a:pt x="7217" y="1287"/>
                </a:lnTo>
                <a:lnTo>
                  <a:pt x="7207" y="1258"/>
                </a:lnTo>
                <a:lnTo>
                  <a:pt x="7196" y="1231"/>
                </a:lnTo>
                <a:lnTo>
                  <a:pt x="7182" y="1205"/>
                </a:lnTo>
                <a:lnTo>
                  <a:pt x="7168" y="1179"/>
                </a:lnTo>
                <a:lnTo>
                  <a:pt x="7154" y="1156"/>
                </a:lnTo>
                <a:lnTo>
                  <a:pt x="7138" y="1133"/>
                </a:lnTo>
                <a:lnTo>
                  <a:pt x="7120" y="1111"/>
                </a:lnTo>
                <a:lnTo>
                  <a:pt x="7102" y="1092"/>
                </a:lnTo>
                <a:lnTo>
                  <a:pt x="7083" y="1072"/>
                </a:lnTo>
                <a:lnTo>
                  <a:pt x="7062" y="1055"/>
                </a:lnTo>
                <a:lnTo>
                  <a:pt x="7041" y="1038"/>
                </a:lnTo>
                <a:lnTo>
                  <a:pt x="7018" y="1023"/>
                </a:lnTo>
                <a:lnTo>
                  <a:pt x="6995" y="1009"/>
                </a:lnTo>
                <a:lnTo>
                  <a:pt x="6971" y="995"/>
                </a:lnTo>
                <a:lnTo>
                  <a:pt x="6945" y="984"/>
                </a:lnTo>
                <a:lnTo>
                  <a:pt x="6919" y="974"/>
                </a:lnTo>
                <a:lnTo>
                  <a:pt x="6891" y="963"/>
                </a:lnTo>
                <a:lnTo>
                  <a:pt x="6863" y="955"/>
                </a:lnTo>
                <a:lnTo>
                  <a:pt x="6834" y="948"/>
                </a:lnTo>
                <a:lnTo>
                  <a:pt x="6805" y="942"/>
                </a:lnTo>
                <a:lnTo>
                  <a:pt x="6774" y="937"/>
                </a:lnTo>
                <a:lnTo>
                  <a:pt x="6743" y="933"/>
                </a:lnTo>
                <a:lnTo>
                  <a:pt x="6712" y="930"/>
                </a:lnTo>
                <a:lnTo>
                  <a:pt x="6680" y="929"/>
                </a:lnTo>
                <a:lnTo>
                  <a:pt x="6648" y="928"/>
                </a:lnTo>
                <a:lnTo>
                  <a:pt x="6053" y="928"/>
                </a:lnTo>
                <a:lnTo>
                  <a:pt x="6053" y="2821"/>
                </a:lnTo>
                <a:lnTo>
                  <a:pt x="6443" y="2821"/>
                </a:lnTo>
                <a:lnTo>
                  <a:pt x="6443" y="2130"/>
                </a:lnTo>
                <a:lnTo>
                  <a:pt x="6669" y="2130"/>
                </a:lnTo>
                <a:lnTo>
                  <a:pt x="6703" y="2129"/>
                </a:lnTo>
                <a:lnTo>
                  <a:pt x="6735" y="2127"/>
                </a:lnTo>
                <a:lnTo>
                  <a:pt x="6767" y="2124"/>
                </a:lnTo>
                <a:lnTo>
                  <a:pt x="6797" y="2119"/>
                </a:lnTo>
                <a:lnTo>
                  <a:pt x="6827" y="2113"/>
                </a:lnTo>
                <a:lnTo>
                  <a:pt x="6857" y="2105"/>
                </a:lnTo>
                <a:lnTo>
                  <a:pt x="6884" y="2096"/>
                </a:lnTo>
                <a:lnTo>
                  <a:pt x="6912" y="2086"/>
                </a:lnTo>
                <a:lnTo>
                  <a:pt x="6938" y="2075"/>
                </a:lnTo>
                <a:lnTo>
                  <a:pt x="6963" y="2062"/>
                </a:lnTo>
                <a:lnTo>
                  <a:pt x="6988" y="2049"/>
                </a:lnTo>
                <a:lnTo>
                  <a:pt x="7011" y="2035"/>
                </a:lnTo>
                <a:lnTo>
                  <a:pt x="7034" y="2018"/>
                </a:lnTo>
                <a:lnTo>
                  <a:pt x="7055" y="2002"/>
                </a:lnTo>
                <a:lnTo>
                  <a:pt x="7076" y="1984"/>
                </a:lnTo>
                <a:lnTo>
                  <a:pt x="7096" y="1965"/>
                </a:lnTo>
                <a:lnTo>
                  <a:pt x="7113" y="1944"/>
                </a:lnTo>
                <a:lnTo>
                  <a:pt x="7131" y="1923"/>
                </a:lnTo>
                <a:lnTo>
                  <a:pt x="7147" y="1901"/>
                </a:lnTo>
                <a:lnTo>
                  <a:pt x="7161" y="1877"/>
                </a:lnTo>
                <a:lnTo>
                  <a:pt x="7175" y="1853"/>
                </a:lnTo>
                <a:lnTo>
                  <a:pt x="7189" y="1827"/>
                </a:lnTo>
                <a:lnTo>
                  <a:pt x="7200" y="1801"/>
                </a:lnTo>
                <a:lnTo>
                  <a:pt x="7211" y="17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5050343"/>
      </p:ext>
    </p:extLst>
  </p:cSld>
  <p:clrMapOvr>
    <a:masterClrMapping/>
  </p:clrMapOvr>
  <p:extLst>
    <p:ext uri="{DCECCB84-F9BA-43D5-87BE-67443E8EF086}">
      <p15:sldGuideLst xmlns:p15="http://schemas.microsoft.com/office/powerpoint/2012/main">
        <p15:guide id="1" pos="2464">
          <p15:clr>
            <a:srgbClr val="FBAE40"/>
          </p15:clr>
        </p15:guide>
        <p15:guide id="2" pos="2803">
          <p15:clr>
            <a:srgbClr val="FBAE40"/>
          </p15:clr>
        </p15:guide>
        <p15:guide id="3" pos="5235">
          <p15:clr>
            <a:srgbClr val="FBAE40"/>
          </p15:clr>
        </p15:guide>
        <p15:guide id="4" pos="488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01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Содержание 1">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a:t>СОДЕРЖАНИЕ</a:t>
            </a:r>
          </a:p>
        </p:txBody>
      </p:sp>
      <p:sp>
        <p:nvSpPr>
          <p:cNvPr id="6" name="Текст 5"/>
          <p:cNvSpPr>
            <a:spLocks noGrp="1"/>
          </p:cNvSpPr>
          <p:nvPr>
            <p:ph type="body" sz="quarter" idx="10" hasCustomPrompt="1"/>
          </p:nvPr>
        </p:nvSpPr>
        <p:spPr>
          <a:xfrm>
            <a:off x="2115819" y="976313"/>
            <a:ext cx="9479516" cy="446197"/>
          </a:xfrm>
        </p:spPr>
        <p:txBody>
          <a:bodyPr anchor="ctr"/>
          <a:lstStyle>
            <a:lvl1pPr>
              <a:defRPr baseline="0"/>
            </a:lvl1pPr>
          </a:lstStyle>
          <a:p>
            <a:pPr lvl="0"/>
            <a:r>
              <a:rPr lang="ru-RU" dirty="0"/>
              <a:t>НАЗВАНИЕ РАЗДЕЛА</a:t>
            </a:r>
          </a:p>
        </p:txBody>
      </p:sp>
      <p:sp>
        <p:nvSpPr>
          <p:cNvPr id="11" name="Текст 10"/>
          <p:cNvSpPr>
            <a:spLocks noGrp="1"/>
          </p:cNvSpPr>
          <p:nvPr>
            <p:ph type="body" sz="quarter" idx="12" hasCustomPrompt="1"/>
          </p:nvPr>
        </p:nvSpPr>
        <p:spPr>
          <a:xfrm>
            <a:off x="1014254" y="981180"/>
            <a:ext cx="383357" cy="436463"/>
          </a:xfrm>
        </p:spPr>
        <p:txBody>
          <a:bodyPr lIns="0" rIns="0" anchor="ctr"/>
          <a:lstStyle>
            <a:lvl1pPr>
              <a:defRPr sz="3200" b="0">
                <a:solidFill>
                  <a:schemeClr val="accent1"/>
                </a:solidFill>
                <a:latin typeface="+mj-lt"/>
              </a:defRPr>
            </a:lvl1pPr>
          </a:lstStyle>
          <a:p>
            <a:pPr lvl="0"/>
            <a:r>
              <a:rPr lang="ru-RU" dirty="0"/>
              <a:t>№</a:t>
            </a:r>
          </a:p>
        </p:txBody>
      </p:sp>
      <p:sp>
        <p:nvSpPr>
          <p:cNvPr id="13" name="Текст 5"/>
          <p:cNvSpPr>
            <a:spLocks noGrp="1"/>
          </p:cNvSpPr>
          <p:nvPr>
            <p:ph type="body" sz="quarter" idx="13" hasCustomPrompt="1"/>
          </p:nvPr>
        </p:nvSpPr>
        <p:spPr>
          <a:xfrm>
            <a:off x="2115819" y="1561990"/>
            <a:ext cx="9479516" cy="446197"/>
          </a:xfrm>
        </p:spPr>
        <p:txBody>
          <a:bodyPr anchor="ctr"/>
          <a:lstStyle>
            <a:lvl1pPr>
              <a:defRPr baseline="0"/>
            </a:lvl1pPr>
          </a:lstStyle>
          <a:p>
            <a:pPr lvl="0"/>
            <a:r>
              <a:rPr lang="ru-RU" dirty="0"/>
              <a:t>НАЗВАНИЕ РАЗДЕЛА</a:t>
            </a:r>
          </a:p>
        </p:txBody>
      </p:sp>
      <p:sp>
        <p:nvSpPr>
          <p:cNvPr id="14" name="Текст 10"/>
          <p:cNvSpPr>
            <a:spLocks noGrp="1"/>
          </p:cNvSpPr>
          <p:nvPr>
            <p:ph type="body" sz="quarter" idx="14" hasCustomPrompt="1"/>
          </p:nvPr>
        </p:nvSpPr>
        <p:spPr>
          <a:xfrm>
            <a:off x="1014254" y="1566857"/>
            <a:ext cx="383357" cy="436463"/>
          </a:xfrm>
        </p:spPr>
        <p:txBody>
          <a:bodyPr lIns="0" rIns="0" anchor="ctr"/>
          <a:lstStyle>
            <a:lvl1pPr>
              <a:defRPr sz="3200" b="0">
                <a:solidFill>
                  <a:schemeClr val="accent1"/>
                </a:solidFill>
                <a:latin typeface="+mj-lt"/>
              </a:defRPr>
            </a:lvl1pPr>
          </a:lstStyle>
          <a:p>
            <a:pPr lvl="0"/>
            <a:r>
              <a:rPr lang="ru-RU" dirty="0"/>
              <a:t>№</a:t>
            </a:r>
          </a:p>
        </p:txBody>
      </p:sp>
      <p:sp>
        <p:nvSpPr>
          <p:cNvPr id="16" name="Текст 5"/>
          <p:cNvSpPr>
            <a:spLocks noGrp="1"/>
          </p:cNvSpPr>
          <p:nvPr>
            <p:ph type="body" sz="quarter" idx="15" hasCustomPrompt="1"/>
          </p:nvPr>
        </p:nvSpPr>
        <p:spPr>
          <a:xfrm>
            <a:off x="2115819" y="2147667"/>
            <a:ext cx="9479516" cy="446197"/>
          </a:xfrm>
        </p:spPr>
        <p:txBody>
          <a:bodyPr anchor="ctr"/>
          <a:lstStyle>
            <a:lvl1pPr>
              <a:defRPr baseline="0"/>
            </a:lvl1pPr>
          </a:lstStyle>
          <a:p>
            <a:pPr lvl="0"/>
            <a:r>
              <a:rPr lang="ru-RU" dirty="0"/>
              <a:t>НАЗВАНИЕ РАЗДЕЛА</a:t>
            </a:r>
          </a:p>
        </p:txBody>
      </p:sp>
      <p:sp>
        <p:nvSpPr>
          <p:cNvPr id="17" name="Текст 10"/>
          <p:cNvSpPr>
            <a:spLocks noGrp="1"/>
          </p:cNvSpPr>
          <p:nvPr>
            <p:ph type="body" sz="quarter" idx="16" hasCustomPrompt="1"/>
          </p:nvPr>
        </p:nvSpPr>
        <p:spPr>
          <a:xfrm>
            <a:off x="1014254" y="2152534"/>
            <a:ext cx="383357" cy="436463"/>
          </a:xfrm>
        </p:spPr>
        <p:txBody>
          <a:bodyPr lIns="0" rIns="0" anchor="ctr"/>
          <a:lstStyle>
            <a:lvl1pPr>
              <a:defRPr sz="3200" b="0">
                <a:solidFill>
                  <a:schemeClr val="accent1"/>
                </a:solidFill>
                <a:latin typeface="+mj-lt"/>
              </a:defRPr>
            </a:lvl1pPr>
          </a:lstStyle>
          <a:p>
            <a:pPr lvl="0"/>
            <a:r>
              <a:rPr lang="ru-RU"/>
              <a:t>№</a:t>
            </a:r>
            <a:endParaRPr lang="ru-RU" dirty="0"/>
          </a:p>
        </p:txBody>
      </p:sp>
      <p:sp>
        <p:nvSpPr>
          <p:cNvPr id="19" name="Текст 5"/>
          <p:cNvSpPr>
            <a:spLocks noGrp="1"/>
          </p:cNvSpPr>
          <p:nvPr>
            <p:ph type="body" sz="quarter" idx="17" hasCustomPrompt="1"/>
          </p:nvPr>
        </p:nvSpPr>
        <p:spPr>
          <a:xfrm>
            <a:off x="2115819" y="2733344"/>
            <a:ext cx="9479516" cy="446197"/>
          </a:xfrm>
        </p:spPr>
        <p:txBody>
          <a:bodyPr anchor="ctr"/>
          <a:lstStyle>
            <a:lvl1pPr>
              <a:defRPr baseline="0"/>
            </a:lvl1pPr>
          </a:lstStyle>
          <a:p>
            <a:pPr lvl="0"/>
            <a:r>
              <a:rPr lang="ru-RU" dirty="0"/>
              <a:t>НАЗВАНИЕ РАЗДЕЛА</a:t>
            </a:r>
          </a:p>
        </p:txBody>
      </p:sp>
      <p:sp>
        <p:nvSpPr>
          <p:cNvPr id="20" name="Текст 10"/>
          <p:cNvSpPr>
            <a:spLocks noGrp="1"/>
          </p:cNvSpPr>
          <p:nvPr>
            <p:ph type="body" sz="quarter" idx="18" hasCustomPrompt="1"/>
          </p:nvPr>
        </p:nvSpPr>
        <p:spPr>
          <a:xfrm>
            <a:off x="1014254" y="2738211"/>
            <a:ext cx="383357" cy="436463"/>
          </a:xfrm>
        </p:spPr>
        <p:txBody>
          <a:bodyPr lIns="0" rIns="0" anchor="ctr"/>
          <a:lstStyle>
            <a:lvl1pPr>
              <a:defRPr sz="3200" b="0">
                <a:solidFill>
                  <a:schemeClr val="accent1"/>
                </a:solidFill>
                <a:latin typeface="+mj-lt"/>
              </a:defRPr>
            </a:lvl1pPr>
          </a:lstStyle>
          <a:p>
            <a:pPr lvl="0"/>
            <a:r>
              <a:rPr lang="ru-RU"/>
              <a:t>№</a:t>
            </a:r>
            <a:endParaRPr lang="ru-RU" dirty="0"/>
          </a:p>
        </p:txBody>
      </p:sp>
      <p:sp>
        <p:nvSpPr>
          <p:cNvPr id="22" name="Текст 5"/>
          <p:cNvSpPr>
            <a:spLocks noGrp="1"/>
          </p:cNvSpPr>
          <p:nvPr>
            <p:ph type="body" sz="quarter" idx="19" hasCustomPrompt="1"/>
          </p:nvPr>
        </p:nvSpPr>
        <p:spPr>
          <a:xfrm>
            <a:off x="2115819" y="3319021"/>
            <a:ext cx="9479516" cy="446197"/>
          </a:xfrm>
        </p:spPr>
        <p:txBody>
          <a:bodyPr anchor="ctr"/>
          <a:lstStyle>
            <a:lvl1pPr>
              <a:defRPr baseline="0"/>
            </a:lvl1pPr>
          </a:lstStyle>
          <a:p>
            <a:pPr lvl="0"/>
            <a:r>
              <a:rPr lang="ru-RU" dirty="0"/>
              <a:t>НАЗВАНИЕ РАЗДЕЛА</a:t>
            </a:r>
          </a:p>
        </p:txBody>
      </p:sp>
      <p:sp>
        <p:nvSpPr>
          <p:cNvPr id="23" name="Текст 10"/>
          <p:cNvSpPr>
            <a:spLocks noGrp="1"/>
          </p:cNvSpPr>
          <p:nvPr>
            <p:ph type="body" sz="quarter" idx="20" hasCustomPrompt="1"/>
          </p:nvPr>
        </p:nvSpPr>
        <p:spPr>
          <a:xfrm>
            <a:off x="1014254" y="3323888"/>
            <a:ext cx="383357" cy="436463"/>
          </a:xfrm>
        </p:spPr>
        <p:txBody>
          <a:bodyPr lIns="0" rIns="0" anchor="ctr"/>
          <a:lstStyle>
            <a:lvl1pPr>
              <a:defRPr sz="3200" b="0">
                <a:solidFill>
                  <a:schemeClr val="accent1"/>
                </a:solidFill>
                <a:latin typeface="+mj-lt"/>
              </a:defRPr>
            </a:lvl1pPr>
          </a:lstStyle>
          <a:p>
            <a:pPr lvl="0"/>
            <a:r>
              <a:rPr lang="ru-RU"/>
              <a:t>№</a:t>
            </a:r>
            <a:endParaRPr lang="ru-RU" dirty="0"/>
          </a:p>
        </p:txBody>
      </p:sp>
      <p:sp>
        <p:nvSpPr>
          <p:cNvPr id="25" name="Текст 5"/>
          <p:cNvSpPr>
            <a:spLocks noGrp="1"/>
          </p:cNvSpPr>
          <p:nvPr>
            <p:ph type="body" sz="quarter" idx="13" hasCustomPrompt="1"/>
          </p:nvPr>
        </p:nvSpPr>
        <p:spPr>
          <a:xfrm>
            <a:off x="2115819" y="3904698"/>
            <a:ext cx="9479516" cy="446197"/>
          </a:xfrm>
        </p:spPr>
        <p:txBody>
          <a:bodyPr anchor="ctr"/>
          <a:lstStyle>
            <a:lvl1pPr>
              <a:defRPr baseline="0"/>
            </a:lvl1pPr>
          </a:lstStyle>
          <a:p>
            <a:pPr lvl="0"/>
            <a:r>
              <a:rPr lang="ru-RU" dirty="0"/>
              <a:t>НАЗВАНИЕ РАЗДЕЛА</a:t>
            </a:r>
          </a:p>
        </p:txBody>
      </p:sp>
      <p:sp>
        <p:nvSpPr>
          <p:cNvPr id="26" name="Текст 10"/>
          <p:cNvSpPr>
            <a:spLocks noGrp="1"/>
          </p:cNvSpPr>
          <p:nvPr>
            <p:ph type="body" sz="quarter" idx="14" hasCustomPrompt="1"/>
          </p:nvPr>
        </p:nvSpPr>
        <p:spPr>
          <a:xfrm>
            <a:off x="1014254" y="3909565"/>
            <a:ext cx="383357" cy="436463"/>
          </a:xfrm>
        </p:spPr>
        <p:txBody>
          <a:bodyPr lIns="0" rIns="0" anchor="ctr"/>
          <a:lstStyle>
            <a:lvl1pPr>
              <a:defRPr sz="3200" b="0">
                <a:solidFill>
                  <a:schemeClr val="accent1"/>
                </a:solidFill>
                <a:latin typeface="+mj-lt"/>
              </a:defRPr>
            </a:lvl1pPr>
          </a:lstStyle>
          <a:p>
            <a:pPr lvl="0"/>
            <a:r>
              <a:rPr lang="ru-RU"/>
              <a:t>№</a:t>
            </a:r>
            <a:endParaRPr lang="ru-RU" dirty="0"/>
          </a:p>
        </p:txBody>
      </p:sp>
      <p:sp>
        <p:nvSpPr>
          <p:cNvPr id="28" name="Текст 5"/>
          <p:cNvSpPr>
            <a:spLocks noGrp="1"/>
          </p:cNvSpPr>
          <p:nvPr>
            <p:ph type="body" sz="quarter" idx="15" hasCustomPrompt="1"/>
          </p:nvPr>
        </p:nvSpPr>
        <p:spPr>
          <a:xfrm>
            <a:off x="2115819" y="4490377"/>
            <a:ext cx="9479516" cy="446197"/>
          </a:xfrm>
        </p:spPr>
        <p:txBody>
          <a:bodyPr anchor="ctr"/>
          <a:lstStyle>
            <a:lvl1pPr>
              <a:defRPr baseline="0"/>
            </a:lvl1pPr>
          </a:lstStyle>
          <a:p>
            <a:pPr lvl="0"/>
            <a:r>
              <a:rPr lang="ru-RU" dirty="0"/>
              <a:t>НАЗВАНИЕ РАЗДЕЛА</a:t>
            </a:r>
          </a:p>
        </p:txBody>
      </p:sp>
      <p:sp>
        <p:nvSpPr>
          <p:cNvPr id="29" name="Текст 10"/>
          <p:cNvSpPr>
            <a:spLocks noGrp="1"/>
          </p:cNvSpPr>
          <p:nvPr>
            <p:ph type="body" sz="quarter" idx="16" hasCustomPrompt="1"/>
          </p:nvPr>
        </p:nvSpPr>
        <p:spPr>
          <a:xfrm>
            <a:off x="1014254" y="4495244"/>
            <a:ext cx="383357" cy="436463"/>
          </a:xfrm>
        </p:spPr>
        <p:txBody>
          <a:bodyPr lIns="0" rIns="0" anchor="ctr"/>
          <a:lstStyle>
            <a:lvl1pPr>
              <a:defRPr sz="3200" b="0">
                <a:solidFill>
                  <a:schemeClr val="accent1"/>
                </a:solidFill>
                <a:latin typeface="+mj-lt"/>
              </a:defRPr>
            </a:lvl1pPr>
          </a:lstStyle>
          <a:p>
            <a:pPr lvl="0"/>
            <a:r>
              <a:rPr lang="ru-RU"/>
              <a:t>№</a:t>
            </a:r>
            <a:endParaRPr lang="ru-RU" dirty="0"/>
          </a:p>
        </p:txBody>
      </p:sp>
      <p:sp>
        <p:nvSpPr>
          <p:cNvPr id="30" name="Объект 15"/>
          <p:cNvSpPr txBox="1">
            <a:spLocks/>
          </p:cNvSpPr>
          <p:nvPr userDrawn="1"/>
        </p:nvSpPr>
        <p:spPr>
          <a:xfrm>
            <a:off x="-2040904" y="980551"/>
            <a:ext cx="1920220" cy="4558772"/>
          </a:xfrm>
          <a:prstGeom prst="rect">
            <a:avLst/>
          </a:prstGeom>
          <a:ln>
            <a:noFill/>
          </a:ln>
        </p:spPr>
        <p:txBody>
          <a:bodyPr vert="horz" lIns="0" tIns="0" rIns="0" bIns="0" rtlCol="0">
            <a:noAutofit/>
          </a:bodyPr>
          <a:lstStyle>
            <a:lvl1pPr marL="0" indent="0" algn="l" defTabSz="914400" rtl="0" eaLnBrk="1" latinLnBrk="0" hangingPunct="1">
              <a:spcBef>
                <a:spcPts val="1200"/>
              </a:spcBef>
              <a:spcAft>
                <a:spcPts val="0"/>
              </a:spcAft>
              <a:buClr>
                <a:schemeClr val="accent1"/>
              </a:buClr>
              <a:buSzPct val="90000"/>
              <a:buFont typeface="Wingdings" pitchFamily="2" charset="2"/>
              <a:buNone/>
              <a:defRPr sz="1400" b="0" kern="1200">
                <a:solidFill>
                  <a:schemeClr val="tx1"/>
                </a:solidFill>
                <a:latin typeface="+mn-lt"/>
                <a:ea typeface="+mn-ea"/>
                <a:cs typeface="+mn-cs"/>
              </a:defRPr>
            </a:lvl1pPr>
            <a:lvl2pPr marL="180975" marR="0" indent="-180975" algn="l" defTabSz="914400" rtl="0" eaLnBrk="1" fontAlgn="auto" latinLnBrk="0" hangingPunct="1">
              <a:lnSpc>
                <a:spcPct val="100000"/>
              </a:lnSpc>
              <a:spcBef>
                <a:spcPts val="800"/>
              </a:spcBef>
              <a:spcAft>
                <a:spcPts val="0"/>
              </a:spcAft>
              <a:buClr>
                <a:schemeClr val="accent1"/>
              </a:buClr>
              <a:buSzPct val="120000"/>
              <a:buFont typeface="Arial" panose="020B0604020202020204" pitchFamily="34" charset="0"/>
              <a:buChar char="•"/>
              <a:tabLst/>
              <a:defRPr sz="1400" kern="1200">
                <a:solidFill>
                  <a:schemeClr val="tx1"/>
                </a:solidFill>
                <a:latin typeface="+mn-lt"/>
                <a:ea typeface="+mn-ea"/>
                <a:cs typeface="+mn-cs"/>
              </a:defRPr>
            </a:lvl2pPr>
            <a:lvl3pPr marL="350838" indent="-169863" algn="l" defTabSz="914400" rtl="0" eaLnBrk="1" latinLnBrk="0" hangingPunct="1">
              <a:spcBef>
                <a:spcPts val="600"/>
              </a:spcBef>
              <a:buClr>
                <a:srgbClr val="4F81BD"/>
              </a:buClr>
              <a:buSzPct val="105000"/>
              <a:buFont typeface="Arial" panose="020B0604020202020204" pitchFamily="34" charset="0"/>
              <a:buChar char="•"/>
              <a:tabLst/>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b="1" dirty="0">
                <a:solidFill>
                  <a:schemeClr val="tx1">
                    <a:lumMod val="60000"/>
                    <a:lumOff val="40000"/>
                  </a:schemeClr>
                </a:solidFill>
              </a:rPr>
              <a:t>Содержание </a:t>
            </a:r>
            <a:br>
              <a:rPr lang="ru-RU" b="1" dirty="0">
                <a:solidFill>
                  <a:schemeClr val="tx1">
                    <a:lumMod val="60000"/>
                    <a:lumOff val="40000"/>
                  </a:schemeClr>
                </a:solidFill>
              </a:rPr>
            </a:br>
            <a:r>
              <a:rPr lang="ru-RU" b="1" dirty="0">
                <a:solidFill>
                  <a:schemeClr val="tx1">
                    <a:lumMod val="60000"/>
                    <a:lumOff val="40000"/>
                  </a:schemeClr>
                </a:solidFill>
              </a:rPr>
              <a:t>без подразделов </a:t>
            </a:r>
            <a:r>
              <a:rPr lang="en-US" b="1" dirty="0">
                <a:solidFill>
                  <a:schemeClr val="tx1">
                    <a:lumMod val="60000"/>
                    <a:lumOff val="40000"/>
                  </a:schemeClr>
                </a:solidFill>
              </a:rPr>
              <a:t/>
            </a:r>
            <a:br>
              <a:rPr lang="en-US" b="1" dirty="0">
                <a:solidFill>
                  <a:schemeClr val="tx1">
                    <a:lumMod val="60000"/>
                    <a:lumOff val="40000"/>
                  </a:schemeClr>
                </a:solidFill>
              </a:rPr>
            </a:br>
            <a:r>
              <a:rPr lang="ru-RU" dirty="0">
                <a:solidFill>
                  <a:schemeClr val="tx1">
                    <a:lumMod val="60000"/>
                    <a:lumOff val="40000"/>
                  </a:schemeClr>
                </a:solidFill>
              </a:rPr>
              <a:t>рекомендуется </a:t>
            </a:r>
            <a:br>
              <a:rPr lang="ru-RU" dirty="0">
                <a:solidFill>
                  <a:schemeClr val="tx1">
                    <a:lumMod val="60000"/>
                    <a:lumOff val="40000"/>
                  </a:schemeClr>
                </a:solidFill>
              </a:rPr>
            </a:br>
            <a:r>
              <a:rPr lang="ru-RU" dirty="0">
                <a:solidFill>
                  <a:schemeClr val="tx1">
                    <a:lumMod val="60000"/>
                    <a:lumOff val="40000"/>
                  </a:schemeClr>
                </a:solidFill>
              </a:rPr>
              <a:t>для использования </a:t>
            </a:r>
            <a:r>
              <a:rPr lang="en-US" dirty="0">
                <a:solidFill>
                  <a:schemeClr val="tx1">
                    <a:lumMod val="60000"/>
                    <a:lumOff val="40000"/>
                  </a:schemeClr>
                </a:solidFill>
              </a:rPr>
              <a:t/>
            </a:r>
            <a:br>
              <a:rPr lang="en-US" dirty="0">
                <a:solidFill>
                  <a:schemeClr val="tx1">
                    <a:lumMod val="60000"/>
                    <a:lumOff val="40000"/>
                  </a:schemeClr>
                </a:solidFill>
              </a:rPr>
            </a:br>
            <a:r>
              <a:rPr lang="ru-RU" dirty="0">
                <a:solidFill>
                  <a:schemeClr val="tx1">
                    <a:lumMod val="60000"/>
                    <a:lumOff val="40000"/>
                  </a:schemeClr>
                </a:solidFill>
              </a:rPr>
              <a:t>в презентации </a:t>
            </a:r>
            <a:br>
              <a:rPr lang="ru-RU" dirty="0">
                <a:solidFill>
                  <a:schemeClr val="tx1">
                    <a:lumMod val="60000"/>
                    <a:lumOff val="40000"/>
                  </a:schemeClr>
                </a:solidFill>
              </a:rPr>
            </a:br>
            <a:r>
              <a:rPr lang="ru-RU" dirty="0">
                <a:solidFill>
                  <a:schemeClr val="tx1">
                    <a:lumMod val="60000"/>
                    <a:lumOff val="40000"/>
                  </a:schemeClr>
                </a:solidFill>
              </a:rPr>
              <a:t>для показа на экране.</a:t>
            </a:r>
          </a:p>
          <a:p>
            <a:r>
              <a:rPr lang="ru-RU" dirty="0">
                <a:solidFill>
                  <a:schemeClr val="tx1">
                    <a:lumMod val="60000"/>
                    <a:lumOff val="40000"/>
                  </a:schemeClr>
                </a:solidFill>
              </a:rPr>
              <a:t>Содержание</a:t>
            </a:r>
            <a:r>
              <a:rPr lang="ru-RU" baseline="0" dirty="0">
                <a:solidFill>
                  <a:schemeClr val="tx1">
                    <a:lumMod val="60000"/>
                    <a:lumOff val="40000"/>
                  </a:schemeClr>
                </a:solidFill>
              </a:rPr>
              <a:t> помогает аудитории ориентироваться в структуре презентации.</a:t>
            </a:r>
            <a:endParaRPr lang="ru-RU" dirty="0">
              <a:solidFill>
                <a:schemeClr val="tx1">
                  <a:lumMod val="60000"/>
                  <a:lumOff val="40000"/>
                </a:schemeClr>
              </a:solidFill>
            </a:endParaRPr>
          </a:p>
        </p:txBody>
      </p:sp>
    </p:spTree>
    <p:extLst>
      <p:ext uri="{BB962C8B-B14F-4D97-AF65-F5344CB8AC3E}">
        <p14:creationId xmlns:p14="http://schemas.microsoft.com/office/powerpoint/2010/main" val="202206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5" name="Объект 4"/>
          <p:cNvSpPr>
            <a:spLocks noGrp="1"/>
          </p:cNvSpPr>
          <p:nvPr>
            <p:ph sz="quarter" idx="10"/>
          </p:nvPr>
        </p:nvSpPr>
        <p:spPr>
          <a:xfrm>
            <a:off x="599440" y="975360"/>
            <a:ext cx="11003280" cy="5396865"/>
          </a:xfrm>
          <a:prstGeom prst="rect">
            <a:avLst/>
          </a:prstGeom>
        </p:spPr>
        <p:txBody>
          <a:bodyPr/>
          <a:lstStyle>
            <a:lvl1pPr>
              <a:defRPr sz="1400"/>
            </a:lvl1pPr>
            <a:lvl2pPr>
              <a:defRPr sz="1400"/>
            </a:lvl2pPr>
            <a:lvl3pPr>
              <a:defRPr sz="1200"/>
            </a:lvl3pPr>
          </a:lstStyle>
          <a:p>
            <a:pPr lvl="0"/>
            <a:r>
              <a:rPr lang="ru-RU"/>
              <a:t>Образец текста</a:t>
            </a:r>
          </a:p>
          <a:p>
            <a:pPr lvl="1"/>
            <a:r>
              <a:rPr lang="ru-RU"/>
              <a:t>Второй уровень</a:t>
            </a:r>
          </a:p>
          <a:p>
            <a:pPr lvl="2"/>
            <a:r>
              <a:rPr lang="ru-RU"/>
              <a:t>Третий уровень</a:t>
            </a:r>
          </a:p>
        </p:txBody>
      </p:sp>
      <p:sp>
        <p:nvSpPr>
          <p:cNvPr id="2" name="Заголовок 1"/>
          <p:cNvSpPr>
            <a:spLocks noGrp="1"/>
          </p:cNvSpPr>
          <p:nvPr>
            <p:ph type="title" hasCustomPrompt="1"/>
          </p:nvPr>
        </p:nvSpPr>
        <p:spPr/>
        <p:txBody>
          <a:bodyPr/>
          <a:lstStyle/>
          <a:p>
            <a:r>
              <a:rPr lang="ru-RU" dirty="0"/>
              <a:t>ОБРАЗЕЦ ЗАГОЛОВКА</a:t>
            </a:r>
          </a:p>
        </p:txBody>
      </p:sp>
    </p:spTree>
    <p:extLst>
      <p:ext uri="{BB962C8B-B14F-4D97-AF65-F5344CB8AC3E}">
        <p14:creationId xmlns:p14="http://schemas.microsoft.com/office/powerpoint/2010/main" val="17691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Изображение и подпись">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599440" y="975360"/>
            <a:ext cx="11003280" cy="5405120"/>
          </a:xfrm>
          <a:prstGeom prst="rect">
            <a:avLst/>
          </a:prstGeom>
        </p:spPr>
        <p:txBody>
          <a:bodyPr/>
          <a:lstStyle/>
          <a:p>
            <a:r>
              <a:rPr lang="ru-RU"/>
              <a:t>Вставка рисунка</a:t>
            </a:r>
          </a:p>
        </p:txBody>
      </p:sp>
      <p:sp>
        <p:nvSpPr>
          <p:cNvPr id="2" name="Заголовок 1"/>
          <p:cNvSpPr>
            <a:spLocks noGrp="1"/>
          </p:cNvSpPr>
          <p:nvPr>
            <p:ph type="title" hasCustomPrompt="1"/>
          </p:nvPr>
        </p:nvSpPr>
        <p:spPr/>
        <p:txBody>
          <a:bodyPr/>
          <a:lstStyle/>
          <a:p>
            <a:r>
              <a:rPr lang="ru-RU" dirty="0"/>
              <a:t>ОБРАЗЕЦ ЗАГОЛОВКА</a:t>
            </a:r>
          </a:p>
        </p:txBody>
      </p:sp>
    </p:spTree>
    <p:extLst>
      <p:ext uri="{BB962C8B-B14F-4D97-AF65-F5344CB8AC3E}">
        <p14:creationId xmlns:p14="http://schemas.microsoft.com/office/powerpoint/2010/main" val="304434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theme" Target="../theme/theme2.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LogoEng" hidden="1"/>
          <p:cNvSpPr/>
          <p:nvPr userDrawn="1"/>
        </p:nvSpPr>
        <p:spPr>
          <a:xfrm>
            <a:off x="7246933" y="6500048"/>
            <a:ext cx="4200000" cy="162000"/>
          </a:xfrm>
          <a:prstGeom prst="rect">
            <a:avLst/>
          </a:prstGeom>
        </p:spPr>
        <p:txBody>
          <a:bodyPr vert="horz" lIns="0" tIns="0" rIns="0" bIns="0" rtlCol="0" anchor="ctr">
            <a:noAutofit/>
          </a:bodyPr>
          <a:lstStyle/>
          <a:p>
            <a:pPr lvl="0" algn="r"/>
            <a:r>
              <a:rPr lang="en-US" sz="1000" noProof="0" dirty="0">
                <a:solidFill>
                  <a:schemeClr val="bg2"/>
                </a:solidFill>
              </a:rPr>
              <a:t>Gazprom</a:t>
            </a:r>
            <a:r>
              <a:rPr lang="en-US" sz="1000" baseline="0" noProof="0" dirty="0">
                <a:solidFill>
                  <a:schemeClr val="bg2"/>
                </a:solidFill>
              </a:rPr>
              <a:t> </a:t>
            </a:r>
            <a:r>
              <a:rPr lang="en-US" sz="1000" baseline="0" noProof="0" dirty="0" err="1">
                <a:solidFill>
                  <a:schemeClr val="bg2"/>
                </a:solidFill>
              </a:rPr>
              <a:t>Neft</a:t>
            </a:r>
            <a:endParaRPr lang="ru-RU" sz="1000" noProof="0" dirty="0">
              <a:solidFill>
                <a:schemeClr val="bg2"/>
              </a:solidFill>
            </a:endParaRPr>
          </a:p>
        </p:txBody>
      </p:sp>
      <p:sp>
        <p:nvSpPr>
          <p:cNvPr id="33" name="Текст 2"/>
          <p:cNvSpPr>
            <a:spLocks noGrp="1"/>
          </p:cNvSpPr>
          <p:nvPr>
            <p:ph type="body" idx="1"/>
          </p:nvPr>
        </p:nvSpPr>
        <p:spPr>
          <a:xfrm>
            <a:off x="599441" y="981512"/>
            <a:ext cx="11003279" cy="5390713"/>
          </a:xfrm>
          <a:prstGeom prst="rect">
            <a:avLst/>
          </a:prstGeom>
          <a:ln>
            <a:noFill/>
          </a:ln>
        </p:spPr>
        <p:txBody>
          <a:bodyPr vert="horz" lIns="72000" tIns="0" rIns="72000" bIns="0" rtlCol="0">
            <a:noAutofit/>
          </a:bodyPr>
          <a:lstStyle/>
          <a:p>
            <a:pPr lvl="0"/>
            <a:r>
              <a:rPr lang="ru-RU" dirty="0"/>
              <a:t>Образец текста</a:t>
            </a:r>
          </a:p>
          <a:p>
            <a:pPr lvl="1"/>
            <a:r>
              <a:rPr lang="ru-RU" dirty="0"/>
              <a:t>Первый уровень</a:t>
            </a:r>
          </a:p>
          <a:p>
            <a:pPr lvl="2"/>
            <a:r>
              <a:rPr lang="ru-RU" dirty="0"/>
              <a:t>Второй уровень</a:t>
            </a:r>
          </a:p>
        </p:txBody>
      </p:sp>
      <p:sp>
        <p:nvSpPr>
          <p:cNvPr id="35" name="Прямоугольник 34"/>
          <p:cNvSpPr/>
          <p:nvPr userDrawn="1"/>
        </p:nvSpPr>
        <p:spPr>
          <a:xfrm>
            <a:off x="11081195" y="6542052"/>
            <a:ext cx="521525" cy="161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r"/>
            <a:fld id="{AF528B6D-1001-487C-8FFE-85B114390330}" type="slidenum">
              <a:rPr lang="ru-RU" sz="1200" b="0" smtClean="0">
                <a:solidFill>
                  <a:schemeClr val="tx1">
                    <a:lumMod val="60000"/>
                    <a:lumOff val="40000"/>
                  </a:schemeClr>
                </a:solidFill>
                <a:latin typeface="+mn-lt"/>
                <a:ea typeface="PF Din Text Cond Pro" charset="0"/>
                <a:cs typeface="PF Din Text Cond Pro" charset="0"/>
              </a:rPr>
              <a:pPr algn="r"/>
              <a:t>‹#›</a:t>
            </a:fld>
            <a:endParaRPr lang="ru-RU" sz="1200" b="0" dirty="0">
              <a:solidFill>
                <a:schemeClr val="tx1">
                  <a:lumMod val="60000"/>
                  <a:lumOff val="40000"/>
                </a:schemeClr>
              </a:solidFill>
              <a:latin typeface="+mn-lt"/>
              <a:ea typeface="PF Din Text Cond Pro" charset="0"/>
              <a:cs typeface="PF Din Text Cond Pro" charset="0"/>
            </a:endParaRPr>
          </a:p>
        </p:txBody>
      </p:sp>
      <p:sp>
        <p:nvSpPr>
          <p:cNvPr id="36" name="Заголовок 1"/>
          <p:cNvSpPr>
            <a:spLocks noGrp="1"/>
          </p:cNvSpPr>
          <p:nvPr>
            <p:ph type="title"/>
          </p:nvPr>
        </p:nvSpPr>
        <p:spPr>
          <a:xfrm>
            <a:off x="2115819" y="379859"/>
            <a:ext cx="9486901" cy="431355"/>
          </a:xfrm>
          <a:prstGeom prst="rect">
            <a:avLst/>
          </a:prstGeom>
          <a:noFill/>
          <a:ln>
            <a:noFill/>
          </a:ln>
        </p:spPr>
        <p:txBody>
          <a:bodyPr vert="horz" lIns="0" tIns="0" rIns="0" bIns="0" rtlCol="0" anchor="t" anchorCtr="0">
            <a:noAutofit/>
          </a:bodyPr>
          <a:lstStyle/>
          <a:p>
            <a:r>
              <a:rPr lang="ru-RU" dirty="0"/>
              <a:t>ОБРАЗЕЦ ЗАГОЛОВКА</a:t>
            </a:r>
          </a:p>
        </p:txBody>
      </p:sp>
      <p:sp>
        <p:nvSpPr>
          <p:cNvPr id="23" name="Freeform 5"/>
          <p:cNvSpPr>
            <a:spLocks noChangeAspect="1" noEditPoints="1"/>
          </p:cNvSpPr>
          <p:nvPr userDrawn="1"/>
        </p:nvSpPr>
        <p:spPr bwMode="auto">
          <a:xfrm>
            <a:off x="601442" y="353437"/>
            <a:ext cx="1140585" cy="362202"/>
          </a:xfrm>
          <a:custGeom>
            <a:avLst/>
            <a:gdLst>
              <a:gd name="T0" fmla="*/ 6858 w 16296"/>
              <a:gd name="T1" fmla="*/ 1427 h 5166"/>
              <a:gd name="T2" fmla="*/ 11745 w 16296"/>
              <a:gd name="T3" fmla="*/ 4824 h 5166"/>
              <a:gd name="T4" fmla="*/ 11250 w 16296"/>
              <a:gd name="T5" fmla="*/ 4877 h 5166"/>
              <a:gd name="T6" fmla="*/ 11160 w 16296"/>
              <a:gd name="T7" fmla="*/ 3906 h 5166"/>
              <a:gd name="T8" fmla="*/ 11665 w 16296"/>
              <a:gd name="T9" fmla="*/ 3788 h 5166"/>
              <a:gd name="T10" fmla="*/ 11521 w 16296"/>
              <a:gd name="T11" fmla="*/ 3932 h 5166"/>
              <a:gd name="T12" fmla="*/ 11356 w 16296"/>
              <a:gd name="T13" fmla="*/ 4712 h 5166"/>
              <a:gd name="T14" fmla="*/ 10719 w 16296"/>
              <a:gd name="T15" fmla="*/ 4041 h 5166"/>
              <a:gd name="T16" fmla="*/ 10401 w 16296"/>
              <a:gd name="T17" fmla="*/ 4056 h 5166"/>
              <a:gd name="T18" fmla="*/ 10550 w 16296"/>
              <a:gd name="T19" fmla="*/ 3739 h 5166"/>
              <a:gd name="T20" fmla="*/ 10915 w 16296"/>
              <a:gd name="T21" fmla="*/ 4618 h 5166"/>
              <a:gd name="T22" fmla="*/ 10495 w 16296"/>
              <a:gd name="T23" fmla="*/ 4937 h 5166"/>
              <a:gd name="T24" fmla="*/ 10419 w 16296"/>
              <a:gd name="T25" fmla="*/ 4673 h 5166"/>
              <a:gd name="T26" fmla="*/ 10721 w 16296"/>
              <a:gd name="T27" fmla="*/ 4613 h 5166"/>
              <a:gd name="T28" fmla="*/ 8472 w 16296"/>
              <a:gd name="T29" fmla="*/ 4203 h 5166"/>
              <a:gd name="T30" fmla="*/ 8662 w 16296"/>
              <a:gd name="T31" fmla="*/ 4386 h 5166"/>
              <a:gd name="T32" fmla="*/ 8070 w 16296"/>
              <a:gd name="T33" fmla="*/ 4931 h 5166"/>
              <a:gd name="T34" fmla="*/ 7550 w 16296"/>
              <a:gd name="T35" fmla="*/ 4941 h 5166"/>
              <a:gd name="T36" fmla="*/ 7190 w 16296"/>
              <a:gd name="T37" fmla="*/ 4105 h 5166"/>
              <a:gd name="T38" fmla="*/ 7567 w 16296"/>
              <a:gd name="T39" fmla="*/ 3739 h 5166"/>
              <a:gd name="T40" fmla="*/ 7710 w 16296"/>
              <a:gd name="T41" fmla="*/ 4050 h 5166"/>
              <a:gd name="T42" fmla="*/ 7385 w 16296"/>
              <a:gd name="T43" fmla="*/ 4067 h 5166"/>
              <a:gd name="T44" fmla="*/ 7692 w 16296"/>
              <a:gd name="T45" fmla="*/ 4676 h 5166"/>
              <a:gd name="T46" fmla="*/ 6822 w 16296"/>
              <a:gd name="T47" fmla="*/ 4279 h 5166"/>
              <a:gd name="T48" fmla="*/ 6344 w 16296"/>
              <a:gd name="T49" fmla="*/ 4016 h 5166"/>
              <a:gd name="T50" fmla="*/ 6317 w 16296"/>
              <a:gd name="T51" fmla="*/ 4609 h 5166"/>
              <a:gd name="T52" fmla="*/ 6095 w 16296"/>
              <a:gd name="T53" fmla="*/ 4607 h 5166"/>
              <a:gd name="T54" fmla="*/ 6205 w 16296"/>
              <a:gd name="T55" fmla="*/ 3895 h 5166"/>
              <a:gd name="T56" fmla="*/ 6957 w 16296"/>
              <a:gd name="T57" fmla="*/ 4017 h 5166"/>
              <a:gd name="T58" fmla="*/ 6880 w 16296"/>
              <a:gd name="T59" fmla="*/ 4735 h 5166"/>
              <a:gd name="T60" fmla="*/ 4461 w 16296"/>
              <a:gd name="T61" fmla="*/ 847 h 5166"/>
              <a:gd name="T62" fmla="*/ 3085 w 16296"/>
              <a:gd name="T63" fmla="*/ 877 h 5166"/>
              <a:gd name="T64" fmla="*/ 12 w 16296"/>
              <a:gd name="T65" fmla="*/ 2331 h 5166"/>
              <a:gd name="T66" fmla="*/ 5117 w 16296"/>
              <a:gd name="T67" fmla="*/ 2734 h 5166"/>
              <a:gd name="T68" fmla="*/ 4708 w 16296"/>
              <a:gd name="T69" fmla="*/ 1171 h 5166"/>
              <a:gd name="T70" fmla="*/ 826 w 16296"/>
              <a:gd name="T71" fmla="*/ 680 h 5166"/>
              <a:gd name="T72" fmla="*/ 4555 w 16296"/>
              <a:gd name="T73" fmla="*/ 4203 h 5166"/>
              <a:gd name="T74" fmla="*/ 355 w 16296"/>
              <a:gd name="T75" fmla="*/ 3894 h 5166"/>
              <a:gd name="T76" fmla="*/ 1816 w 16296"/>
              <a:gd name="T77" fmla="*/ 5055 h 5166"/>
              <a:gd name="T78" fmla="*/ 3078 w 16296"/>
              <a:gd name="T79" fmla="*/ 1554 h 5166"/>
              <a:gd name="T80" fmla="*/ 13290 w 16296"/>
              <a:gd name="T81" fmla="*/ 928 h 5166"/>
              <a:gd name="T82" fmla="*/ 11372 w 16296"/>
              <a:gd name="T83" fmla="*/ 1341 h 5166"/>
              <a:gd name="T84" fmla="*/ 11564 w 16296"/>
              <a:gd name="T85" fmla="*/ 1000 h 5166"/>
              <a:gd name="T86" fmla="*/ 10756 w 16296"/>
              <a:gd name="T87" fmla="*/ 1135 h 5166"/>
              <a:gd name="T88" fmla="*/ 10794 w 16296"/>
              <a:gd name="T89" fmla="*/ 2667 h 5166"/>
              <a:gd name="T90" fmla="*/ 11625 w 16296"/>
              <a:gd name="T91" fmla="*/ 2712 h 5166"/>
              <a:gd name="T92" fmla="*/ 11238 w 16296"/>
              <a:gd name="T93" fmla="*/ 2456 h 5166"/>
              <a:gd name="T94" fmla="*/ 9316 w 16296"/>
              <a:gd name="T95" fmla="*/ 2706 h 5166"/>
              <a:gd name="T96" fmla="*/ 10144 w 16296"/>
              <a:gd name="T97" fmla="*/ 2679 h 5166"/>
              <a:gd name="T98" fmla="*/ 9691 w 16296"/>
              <a:gd name="T99" fmla="*/ 2455 h 5166"/>
              <a:gd name="T100" fmla="*/ 9568 w 16296"/>
              <a:gd name="T101" fmla="*/ 1353 h 5166"/>
              <a:gd name="T102" fmla="*/ 9936 w 16296"/>
              <a:gd name="T103" fmla="*/ 1486 h 5166"/>
              <a:gd name="T104" fmla="*/ 9751 w 16296"/>
              <a:gd name="T105" fmla="*/ 916 h 5166"/>
              <a:gd name="T106" fmla="*/ 9126 w 16296"/>
              <a:gd name="T107" fmla="*/ 1415 h 5166"/>
              <a:gd name="T108" fmla="*/ 7991 w 16296"/>
              <a:gd name="T109" fmla="*/ 1353 h 5166"/>
              <a:gd name="T110" fmla="*/ 8343 w 16296"/>
              <a:gd name="T111" fmla="*/ 1460 h 5166"/>
              <a:gd name="T112" fmla="*/ 8054 w 16296"/>
              <a:gd name="T113" fmla="*/ 2443 h 5166"/>
              <a:gd name="T114" fmla="*/ 8685 w 16296"/>
              <a:gd name="T115" fmla="*/ 2507 h 5166"/>
              <a:gd name="T116" fmla="*/ 8437 w 16296"/>
              <a:gd name="T117" fmla="*/ 982 h 5166"/>
              <a:gd name="T118" fmla="*/ 7614 w 16296"/>
              <a:gd name="T119" fmla="*/ 1205 h 5166"/>
              <a:gd name="T120" fmla="*/ 7763 w 16296"/>
              <a:gd name="T121" fmla="*/ 2724 h 5166"/>
              <a:gd name="T122" fmla="*/ 7249 w 16296"/>
              <a:gd name="T123" fmla="*/ 1452 h 5166"/>
              <a:gd name="T124" fmla="*/ 6443 w 16296"/>
              <a:gd name="T125" fmla="*/ 2821 h 5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96" h="5166">
                <a:moveTo>
                  <a:pt x="6803" y="1709"/>
                </a:moveTo>
                <a:lnTo>
                  <a:pt x="6786" y="1721"/>
                </a:lnTo>
                <a:lnTo>
                  <a:pt x="6769" y="1732"/>
                </a:lnTo>
                <a:lnTo>
                  <a:pt x="6751" y="1742"/>
                </a:lnTo>
                <a:lnTo>
                  <a:pt x="6731" y="1750"/>
                </a:lnTo>
                <a:lnTo>
                  <a:pt x="6712" y="1755"/>
                </a:lnTo>
                <a:lnTo>
                  <a:pt x="6693" y="1759"/>
                </a:lnTo>
                <a:lnTo>
                  <a:pt x="6672" y="1762"/>
                </a:lnTo>
                <a:lnTo>
                  <a:pt x="6651" y="1762"/>
                </a:lnTo>
                <a:lnTo>
                  <a:pt x="6443" y="1762"/>
                </a:lnTo>
                <a:lnTo>
                  <a:pt x="6443" y="1292"/>
                </a:lnTo>
                <a:lnTo>
                  <a:pt x="6648" y="1292"/>
                </a:lnTo>
                <a:lnTo>
                  <a:pt x="6672" y="1293"/>
                </a:lnTo>
                <a:lnTo>
                  <a:pt x="6697" y="1295"/>
                </a:lnTo>
                <a:lnTo>
                  <a:pt x="6719" y="1299"/>
                </a:lnTo>
                <a:lnTo>
                  <a:pt x="6739" y="1306"/>
                </a:lnTo>
                <a:lnTo>
                  <a:pt x="6750" y="1310"/>
                </a:lnTo>
                <a:lnTo>
                  <a:pt x="6759" y="1313"/>
                </a:lnTo>
                <a:lnTo>
                  <a:pt x="6768" y="1318"/>
                </a:lnTo>
                <a:lnTo>
                  <a:pt x="6777" y="1322"/>
                </a:lnTo>
                <a:lnTo>
                  <a:pt x="6786" y="1327"/>
                </a:lnTo>
                <a:lnTo>
                  <a:pt x="6794" y="1333"/>
                </a:lnTo>
                <a:lnTo>
                  <a:pt x="6802" y="1340"/>
                </a:lnTo>
                <a:lnTo>
                  <a:pt x="6810" y="1346"/>
                </a:lnTo>
                <a:lnTo>
                  <a:pt x="6817" y="1353"/>
                </a:lnTo>
                <a:lnTo>
                  <a:pt x="6823" y="1360"/>
                </a:lnTo>
                <a:lnTo>
                  <a:pt x="6830" y="1368"/>
                </a:lnTo>
                <a:lnTo>
                  <a:pt x="6835" y="1377"/>
                </a:lnTo>
                <a:lnTo>
                  <a:pt x="6840" y="1386"/>
                </a:lnTo>
                <a:lnTo>
                  <a:pt x="6845" y="1395"/>
                </a:lnTo>
                <a:lnTo>
                  <a:pt x="6849" y="1405"/>
                </a:lnTo>
                <a:lnTo>
                  <a:pt x="6853" y="1417"/>
                </a:lnTo>
                <a:lnTo>
                  <a:pt x="6858" y="1427"/>
                </a:lnTo>
                <a:lnTo>
                  <a:pt x="6861" y="1439"/>
                </a:lnTo>
                <a:lnTo>
                  <a:pt x="6863" y="1452"/>
                </a:lnTo>
                <a:lnTo>
                  <a:pt x="6865" y="1464"/>
                </a:lnTo>
                <a:lnTo>
                  <a:pt x="6868" y="1492"/>
                </a:lnTo>
                <a:lnTo>
                  <a:pt x="6869" y="1522"/>
                </a:lnTo>
                <a:lnTo>
                  <a:pt x="6869" y="1538"/>
                </a:lnTo>
                <a:lnTo>
                  <a:pt x="6868" y="1553"/>
                </a:lnTo>
                <a:lnTo>
                  <a:pt x="6867" y="1569"/>
                </a:lnTo>
                <a:lnTo>
                  <a:pt x="6865" y="1583"/>
                </a:lnTo>
                <a:lnTo>
                  <a:pt x="6863" y="1597"/>
                </a:lnTo>
                <a:lnTo>
                  <a:pt x="6860" y="1610"/>
                </a:lnTo>
                <a:lnTo>
                  <a:pt x="6857" y="1622"/>
                </a:lnTo>
                <a:lnTo>
                  <a:pt x="6852" y="1635"/>
                </a:lnTo>
                <a:lnTo>
                  <a:pt x="6848" y="1646"/>
                </a:lnTo>
                <a:lnTo>
                  <a:pt x="6843" y="1656"/>
                </a:lnTo>
                <a:lnTo>
                  <a:pt x="6837" y="1666"/>
                </a:lnTo>
                <a:lnTo>
                  <a:pt x="6832" y="1677"/>
                </a:lnTo>
                <a:lnTo>
                  <a:pt x="6825" y="1685"/>
                </a:lnTo>
                <a:lnTo>
                  <a:pt x="6818" y="1693"/>
                </a:lnTo>
                <a:lnTo>
                  <a:pt x="6811" y="1701"/>
                </a:lnTo>
                <a:lnTo>
                  <a:pt x="6803" y="1709"/>
                </a:lnTo>
                <a:close/>
                <a:moveTo>
                  <a:pt x="11816" y="4679"/>
                </a:moveTo>
                <a:lnTo>
                  <a:pt x="11812" y="4694"/>
                </a:lnTo>
                <a:lnTo>
                  <a:pt x="11807" y="4710"/>
                </a:lnTo>
                <a:lnTo>
                  <a:pt x="11802" y="4724"/>
                </a:lnTo>
                <a:lnTo>
                  <a:pt x="11797" y="4737"/>
                </a:lnTo>
                <a:lnTo>
                  <a:pt x="11791" y="4752"/>
                </a:lnTo>
                <a:lnTo>
                  <a:pt x="11785" y="4764"/>
                </a:lnTo>
                <a:lnTo>
                  <a:pt x="11778" y="4777"/>
                </a:lnTo>
                <a:lnTo>
                  <a:pt x="11771" y="4790"/>
                </a:lnTo>
                <a:lnTo>
                  <a:pt x="11763" y="4801"/>
                </a:lnTo>
                <a:lnTo>
                  <a:pt x="11755" y="4812"/>
                </a:lnTo>
                <a:lnTo>
                  <a:pt x="11745" y="4824"/>
                </a:lnTo>
                <a:lnTo>
                  <a:pt x="11736" y="4834"/>
                </a:lnTo>
                <a:lnTo>
                  <a:pt x="11727" y="4844"/>
                </a:lnTo>
                <a:lnTo>
                  <a:pt x="11717" y="4854"/>
                </a:lnTo>
                <a:lnTo>
                  <a:pt x="11706" y="4864"/>
                </a:lnTo>
                <a:lnTo>
                  <a:pt x="11694" y="4872"/>
                </a:lnTo>
                <a:lnTo>
                  <a:pt x="11682" y="4880"/>
                </a:lnTo>
                <a:lnTo>
                  <a:pt x="11670" y="4888"/>
                </a:lnTo>
                <a:lnTo>
                  <a:pt x="11658" y="4896"/>
                </a:lnTo>
                <a:lnTo>
                  <a:pt x="11646" y="4902"/>
                </a:lnTo>
                <a:lnTo>
                  <a:pt x="11632" y="4908"/>
                </a:lnTo>
                <a:lnTo>
                  <a:pt x="11619" y="4914"/>
                </a:lnTo>
                <a:lnTo>
                  <a:pt x="11606" y="4919"/>
                </a:lnTo>
                <a:lnTo>
                  <a:pt x="11592" y="4923"/>
                </a:lnTo>
                <a:lnTo>
                  <a:pt x="11577" y="4927"/>
                </a:lnTo>
                <a:lnTo>
                  <a:pt x="11563" y="4932"/>
                </a:lnTo>
                <a:lnTo>
                  <a:pt x="11549" y="4934"/>
                </a:lnTo>
                <a:lnTo>
                  <a:pt x="11533" y="4937"/>
                </a:lnTo>
                <a:lnTo>
                  <a:pt x="11518" y="4939"/>
                </a:lnTo>
                <a:lnTo>
                  <a:pt x="11503" y="4940"/>
                </a:lnTo>
                <a:lnTo>
                  <a:pt x="11487" y="4941"/>
                </a:lnTo>
                <a:lnTo>
                  <a:pt x="11470" y="4941"/>
                </a:lnTo>
                <a:lnTo>
                  <a:pt x="11448" y="4941"/>
                </a:lnTo>
                <a:lnTo>
                  <a:pt x="11427" y="4939"/>
                </a:lnTo>
                <a:lnTo>
                  <a:pt x="11405" y="4937"/>
                </a:lnTo>
                <a:lnTo>
                  <a:pt x="11385" y="4934"/>
                </a:lnTo>
                <a:lnTo>
                  <a:pt x="11365" y="4930"/>
                </a:lnTo>
                <a:lnTo>
                  <a:pt x="11347" y="4924"/>
                </a:lnTo>
                <a:lnTo>
                  <a:pt x="11329" y="4919"/>
                </a:lnTo>
                <a:lnTo>
                  <a:pt x="11311" y="4912"/>
                </a:lnTo>
                <a:lnTo>
                  <a:pt x="11295" y="4905"/>
                </a:lnTo>
                <a:lnTo>
                  <a:pt x="11280" y="4897"/>
                </a:lnTo>
                <a:lnTo>
                  <a:pt x="11265" y="4887"/>
                </a:lnTo>
                <a:lnTo>
                  <a:pt x="11250" y="4877"/>
                </a:lnTo>
                <a:lnTo>
                  <a:pt x="11236" y="4867"/>
                </a:lnTo>
                <a:lnTo>
                  <a:pt x="11223" y="4857"/>
                </a:lnTo>
                <a:lnTo>
                  <a:pt x="11211" y="4844"/>
                </a:lnTo>
                <a:lnTo>
                  <a:pt x="11199" y="4832"/>
                </a:lnTo>
                <a:lnTo>
                  <a:pt x="11188" y="4820"/>
                </a:lnTo>
                <a:lnTo>
                  <a:pt x="11178" y="4805"/>
                </a:lnTo>
                <a:lnTo>
                  <a:pt x="11168" y="4792"/>
                </a:lnTo>
                <a:lnTo>
                  <a:pt x="11160" y="4776"/>
                </a:lnTo>
                <a:lnTo>
                  <a:pt x="11152" y="4761"/>
                </a:lnTo>
                <a:lnTo>
                  <a:pt x="11144" y="4746"/>
                </a:lnTo>
                <a:lnTo>
                  <a:pt x="11137" y="4729"/>
                </a:lnTo>
                <a:lnTo>
                  <a:pt x="11132" y="4713"/>
                </a:lnTo>
                <a:lnTo>
                  <a:pt x="11126" y="4695"/>
                </a:lnTo>
                <a:lnTo>
                  <a:pt x="11122" y="4678"/>
                </a:lnTo>
                <a:lnTo>
                  <a:pt x="11118" y="4659"/>
                </a:lnTo>
                <a:lnTo>
                  <a:pt x="11115" y="4641"/>
                </a:lnTo>
                <a:lnTo>
                  <a:pt x="11113" y="4622"/>
                </a:lnTo>
                <a:lnTo>
                  <a:pt x="11111" y="4603"/>
                </a:lnTo>
                <a:lnTo>
                  <a:pt x="11110" y="4583"/>
                </a:lnTo>
                <a:lnTo>
                  <a:pt x="11110" y="4564"/>
                </a:lnTo>
                <a:lnTo>
                  <a:pt x="11110" y="4105"/>
                </a:lnTo>
                <a:lnTo>
                  <a:pt x="11110" y="4088"/>
                </a:lnTo>
                <a:lnTo>
                  <a:pt x="11111" y="4070"/>
                </a:lnTo>
                <a:lnTo>
                  <a:pt x="11113" y="4053"/>
                </a:lnTo>
                <a:lnTo>
                  <a:pt x="11115" y="4036"/>
                </a:lnTo>
                <a:lnTo>
                  <a:pt x="11118" y="4019"/>
                </a:lnTo>
                <a:lnTo>
                  <a:pt x="11122" y="4002"/>
                </a:lnTo>
                <a:lnTo>
                  <a:pt x="11126" y="3985"/>
                </a:lnTo>
                <a:lnTo>
                  <a:pt x="11132" y="3968"/>
                </a:lnTo>
                <a:lnTo>
                  <a:pt x="11137" y="3952"/>
                </a:lnTo>
                <a:lnTo>
                  <a:pt x="11144" y="3936"/>
                </a:lnTo>
                <a:lnTo>
                  <a:pt x="11152" y="3921"/>
                </a:lnTo>
                <a:lnTo>
                  <a:pt x="11160" y="3906"/>
                </a:lnTo>
                <a:lnTo>
                  <a:pt x="11168" y="3891"/>
                </a:lnTo>
                <a:lnTo>
                  <a:pt x="11177" y="3878"/>
                </a:lnTo>
                <a:lnTo>
                  <a:pt x="11187" y="3864"/>
                </a:lnTo>
                <a:lnTo>
                  <a:pt x="11198" y="3851"/>
                </a:lnTo>
                <a:lnTo>
                  <a:pt x="11210" y="3839"/>
                </a:lnTo>
                <a:lnTo>
                  <a:pt x="11222" y="3827"/>
                </a:lnTo>
                <a:lnTo>
                  <a:pt x="11235" y="3816"/>
                </a:lnTo>
                <a:lnTo>
                  <a:pt x="11248" y="3806"/>
                </a:lnTo>
                <a:lnTo>
                  <a:pt x="11263" y="3796"/>
                </a:lnTo>
                <a:lnTo>
                  <a:pt x="11278" y="3786"/>
                </a:lnTo>
                <a:lnTo>
                  <a:pt x="11294" y="3778"/>
                </a:lnTo>
                <a:lnTo>
                  <a:pt x="11310" y="3770"/>
                </a:lnTo>
                <a:lnTo>
                  <a:pt x="11328" y="3763"/>
                </a:lnTo>
                <a:lnTo>
                  <a:pt x="11345" y="3757"/>
                </a:lnTo>
                <a:lnTo>
                  <a:pt x="11364" y="3751"/>
                </a:lnTo>
                <a:lnTo>
                  <a:pt x="11384" y="3746"/>
                </a:lnTo>
                <a:lnTo>
                  <a:pt x="11404" y="3743"/>
                </a:lnTo>
                <a:lnTo>
                  <a:pt x="11426" y="3741"/>
                </a:lnTo>
                <a:lnTo>
                  <a:pt x="11448" y="3739"/>
                </a:lnTo>
                <a:lnTo>
                  <a:pt x="11470" y="3739"/>
                </a:lnTo>
                <a:lnTo>
                  <a:pt x="11488" y="3739"/>
                </a:lnTo>
                <a:lnTo>
                  <a:pt x="11505" y="3740"/>
                </a:lnTo>
                <a:lnTo>
                  <a:pt x="11521" y="3742"/>
                </a:lnTo>
                <a:lnTo>
                  <a:pt x="11538" y="3744"/>
                </a:lnTo>
                <a:lnTo>
                  <a:pt x="11554" y="3746"/>
                </a:lnTo>
                <a:lnTo>
                  <a:pt x="11569" y="3749"/>
                </a:lnTo>
                <a:lnTo>
                  <a:pt x="11583" y="3753"/>
                </a:lnTo>
                <a:lnTo>
                  <a:pt x="11599" y="3758"/>
                </a:lnTo>
                <a:lnTo>
                  <a:pt x="11613" y="3763"/>
                </a:lnTo>
                <a:lnTo>
                  <a:pt x="11626" y="3768"/>
                </a:lnTo>
                <a:lnTo>
                  <a:pt x="11639" y="3774"/>
                </a:lnTo>
                <a:lnTo>
                  <a:pt x="11653" y="3781"/>
                </a:lnTo>
                <a:lnTo>
                  <a:pt x="11665" y="3788"/>
                </a:lnTo>
                <a:lnTo>
                  <a:pt x="11677" y="3797"/>
                </a:lnTo>
                <a:lnTo>
                  <a:pt x="11688" y="3805"/>
                </a:lnTo>
                <a:lnTo>
                  <a:pt x="11701" y="3814"/>
                </a:lnTo>
                <a:lnTo>
                  <a:pt x="11711" y="3823"/>
                </a:lnTo>
                <a:lnTo>
                  <a:pt x="11721" y="3834"/>
                </a:lnTo>
                <a:lnTo>
                  <a:pt x="11731" y="3843"/>
                </a:lnTo>
                <a:lnTo>
                  <a:pt x="11740" y="3853"/>
                </a:lnTo>
                <a:lnTo>
                  <a:pt x="11749" y="3864"/>
                </a:lnTo>
                <a:lnTo>
                  <a:pt x="11758" y="3875"/>
                </a:lnTo>
                <a:lnTo>
                  <a:pt x="11766" y="3886"/>
                </a:lnTo>
                <a:lnTo>
                  <a:pt x="11774" y="3898"/>
                </a:lnTo>
                <a:lnTo>
                  <a:pt x="11781" y="3910"/>
                </a:lnTo>
                <a:lnTo>
                  <a:pt x="11787" y="3922"/>
                </a:lnTo>
                <a:lnTo>
                  <a:pt x="11793" y="3934"/>
                </a:lnTo>
                <a:lnTo>
                  <a:pt x="11799" y="3947"/>
                </a:lnTo>
                <a:lnTo>
                  <a:pt x="11804" y="3960"/>
                </a:lnTo>
                <a:lnTo>
                  <a:pt x="11810" y="3973"/>
                </a:lnTo>
                <a:lnTo>
                  <a:pt x="11814" y="3987"/>
                </a:lnTo>
                <a:lnTo>
                  <a:pt x="11817" y="4001"/>
                </a:lnTo>
                <a:lnTo>
                  <a:pt x="11633" y="4062"/>
                </a:lnTo>
                <a:lnTo>
                  <a:pt x="11630" y="4050"/>
                </a:lnTo>
                <a:lnTo>
                  <a:pt x="11627" y="4037"/>
                </a:lnTo>
                <a:lnTo>
                  <a:pt x="11622" y="4025"/>
                </a:lnTo>
                <a:lnTo>
                  <a:pt x="11617" y="4013"/>
                </a:lnTo>
                <a:lnTo>
                  <a:pt x="11610" y="4001"/>
                </a:lnTo>
                <a:lnTo>
                  <a:pt x="11603" y="3990"/>
                </a:lnTo>
                <a:lnTo>
                  <a:pt x="11595" y="3980"/>
                </a:lnTo>
                <a:lnTo>
                  <a:pt x="11584" y="3969"/>
                </a:lnTo>
                <a:lnTo>
                  <a:pt x="11574" y="3960"/>
                </a:lnTo>
                <a:lnTo>
                  <a:pt x="11562" y="3952"/>
                </a:lnTo>
                <a:lnTo>
                  <a:pt x="11550" y="3945"/>
                </a:lnTo>
                <a:lnTo>
                  <a:pt x="11536" y="3938"/>
                </a:lnTo>
                <a:lnTo>
                  <a:pt x="11521" y="3932"/>
                </a:lnTo>
                <a:lnTo>
                  <a:pt x="11505" y="3929"/>
                </a:lnTo>
                <a:lnTo>
                  <a:pt x="11489" y="3927"/>
                </a:lnTo>
                <a:lnTo>
                  <a:pt x="11470" y="3926"/>
                </a:lnTo>
                <a:lnTo>
                  <a:pt x="11459" y="3926"/>
                </a:lnTo>
                <a:lnTo>
                  <a:pt x="11449" y="3927"/>
                </a:lnTo>
                <a:lnTo>
                  <a:pt x="11439" y="3928"/>
                </a:lnTo>
                <a:lnTo>
                  <a:pt x="11430" y="3930"/>
                </a:lnTo>
                <a:lnTo>
                  <a:pt x="11420" y="3932"/>
                </a:lnTo>
                <a:lnTo>
                  <a:pt x="11411" y="3934"/>
                </a:lnTo>
                <a:lnTo>
                  <a:pt x="11403" y="3937"/>
                </a:lnTo>
                <a:lnTo>
                  <a:pt x="11395" y="3942"/>
                </a:lnTo>
                <a:lnTo>
                  <a:pt x="11381" y="3950"/>
                </a:lnTo>
                <a:lnTo>
                  <a:pt x="11366" y="3959"/>
                </a:lnTo>
                <a:lnTo>
                  <a:pt x="11354" y="3969"/>
                </a:lnTo>
                <a:lnTo>
                  <a:pt x="11344" y="3982"/>
                </a:lnTo>
                <a:lnTo>
                  <a:pt x="11335" y="3994"/>
                </a:lnTo>
                <a:lnTo>
                  <a:pt x="11326" y="4007"/>
                </a:lnTo>
                <a:lnTo>
                  <a:pt x="11320" y="4022"/>
                </a:lnTo>
                <a:lnTo>
                  <a:pt x="11313" y="4036"/>
                </a:lnTo>
                <a:lnTo>
                  <a:pt x="11309" y="4052"/>
                </a:lnTo>
                <a:lnTo>
                  <a:pt x="11306" y="4067"/>
                </a:lnTo>
                <a:lnTo>
                  <a:pt x="11304" y="4082"/>
                </a:lnTo>
                <a:lnTo>
                  <a:pt x="11303" y="4098"/>
                </a:lnTo>
                <a:lnTo>
                  <a:pt x="11303" y="4569"/>
                </a:lnTo>
                <a:lnTo>
                  <a:pt x="11304" y="4587"/>
                </a:lnTo>
                <a:lnTo>
                  <a:pt x="11306" y="4606"/>
                </a:lnTo>
                <a:lnTo>
                  <a:pt x="11309" y="4623"/>
                </a:lnTo>
                <a:lnTo>
                  <a:pt x="11313" y="4640"/>
                </a:lnTo>
                <a:lnTo>
                  <a:pt x="11320" y="4656"/>
                </a:lnTo>
                <a:lnTo>
                  <a:pt x="11327" y="4672"/>
                </a:lnTo>
                <a:lnTo>
                  <a:pt x="11335" y="4686"/>
                </a:lnTo>
                <a:lnTo>
                  <a:pt x="11345" y="4699"/>
                </a:lnTo>
                <a:lnTo>
                  <a:pt x="11356" y="4712"/>
                </a:lnTo>
                <a:lnTo>
                  <a:pt x="11368" y="4722"/>
                </a:lnTo>
                <a:lnTo>
                  <a:pt x="11382" y="4731"/>
                </a:lnTo>
                <a:lnTo>
                  <a:pt x="11397" y="4739"/>
                </a:lnTo>
                <a:lnTo>
                  <a:pt x="11405" y="4742"/>
                </a:lnTo>
                <a:lnTo>
                  <a:pt x="11413" y="4746"/>
                </a:lnTo>
                <a:lnTo>
                  <a:pt x="11421" y="4749"/>
                </a:lnTo>
                <a:lnTo>
                  <a:pt x="11431" y="4751"/>
                </a:lnTo>
                <a:lnTo>
                  <a:pt x="11450" y="4753"/>
                </a:lnTo>
                <a:lnTo>
                  <a:pt x="11470" y="4754"/>
                </a:lnTo>
                <a:lnTo>
                  <a:pt x="11486" y="4754"/>
                </a:lnTo>
                <a:lnTo>
                  <a:pt x="11500" y="4752"/>
                </a:lnTo>
                <a:lnTo>
                  <a:pt x="11514" y="4749"/>
                </a:lnTo>
                <a:lnTo>
                  <a:pt x="11527" y="4744"/>
                </a:lnTo>
                <a:lnTo>
                  <a:pt x="11541" y="4740"/>
                </a:lnTo>
                <a:lnTo>
                  <a:pt x="11553" y="4734"/>
                </a:lnTo>
                <a:lnTo>
                  <a:pt x="11565" y="4727"/>
                </a:lnTo>
                <a:lnTo>
                  <a:pt x="11576" y="4718"/>
                </a:lnTo>
                <a:lnTo>
                  <a:pt x="11586" y="4709"/>
                </a:lnTo>
                <a:lnTo>
                  <a:pt x="11597" y="4698"/>
                </a:lnTo>
                <a:lnTo>
                  <a:pt x="11605" y="4688"/>
                </a:lnTo>
                <a:lnTo>
                  <a:pt x="11612" y="4676"/>
                </a:lnTo>
                <a:lnTo>
                  <a:pt x="11618" y="4663"/>
                </a:lnTo>
                <a:lnTo>
                  <a:pt x="11624" y="4649"/>
                </a:lnTo>
                <a:lnTo>
                  <a:pt x="11628" y="4634"/>
                </a:lnTo>
                <a:lnTo>
                  <a:pt x="11632" y="4620"/>
                </a:lnTo>
                <a:lnTo>
                  <a:pt x="11816" y="4679"/>
                </a:lnTo>
                <a:close/>
                <a:moveTo>
                  <a:pt x="10427" y="4238"/>
                </a:moveTo>
                <a:lnTo>
                  <a:pt x="10725" y="4238"/>
                </a:lnTo>
                <a:lnTo>
                  <a:pt x="10725" y="4108"/>
                </a:lnTo>
                <a:lnTo>
                  <a:pt x="10725" y="4091"/>
                </a:lnTo>
                <a:lnTo>
                  <a:pt x="10724" y="4074"/>
                </a:lnTo>
                <a:lnTo>
                  <a:pt x="10722" y="4058"/>
                </a:lnTo>
                <a:lnTo>
                  <a:pt x="10719" y="4041"/>
                </a:lnTo>
                <a:lnTo>
                  <a:pt x="10716" y="4025"/>
                </a:lnTo>
                <a:lnTo>
                  <a:pt x="10711" y="4009"/>
                </a:lnTo>
                <a:lnTo>
                  <a:pt x="10703" y="3995"/>
                </a:lnTo>
                <a:lnTo>
                  <a:pt x="10695" y="3982"/>
                </a:lnTo>
                <a:lnTo>
                  <a:pt x="10691" y="3974"/>
                </a:lnTo>
                <a:lnTo>
                  <a:pt x="10686" y="3968"/>
                </a:lnTo>
                <a:lnTo>
                  <a:pt x="10680" y="3963"/>
                </a:lnTo>
                <a:lnTo>
                  <a:pt x="10675" y="3958"/>
                </a:lnTo>
                <a:lnTo>
                  <a:pt x="10662" y="3948"/>
                </a:lnTo>
                <a:lnTo>
                  <a:pt x="10646" y="3938"/>
                </a:lnTo>
                <a:lnTo>
                  <a:pt x="10638" y="3935"/>
                </a:lnTo>
                <a:lnTo>
                  <a:pt x="10630" y="3931"/>
                </a:lnTo>
                <a:lnTo>
                  <a:pt x="10621" y="3929"/>
                </a:lnTo>
                <a:lnTo>
                  <a:pt x="10611" y="3927"/>
                </a:lnTo>
                <a:lnTo>
                  <a:pt x="10601" y="3925"/>
                </a:lnTo>
                <a:lnTo>
                  <a:pt x="10590" y="3924"/>
                </a:lnTo>
                <a:lnTo>
                  <a:pt x="10578" y="3923"/>
                </a:lnTo>
                <a:lnTo>
                  <a:pt x="10567" y="3923"/>
                </a:lnTo>
                <a:lnTo>
                  <a:pt x="10549" y="3923"/>
                </a:lnTo>
                <a:lnTo>
                  <a:pt x="10532" y="3926"/>
                </a:lnTo>
                <a:lnTo>
                  <a:pt x="10516" y="3930"/>
                </a:lnTo>
                <a:lnTo>
                  <a:pt x="10501" y="3935"/>
                </a:lnTo>
                <a:lnTo>
                  <a:pt x="10487" y="3943"/>
                </a:lnTo>
                <a:lnTo>
                  <a:pt x="10474" y="3950"/>
                </a:lnTo>
                <a:lnTo>
                  <a:pt x="10462" y="3959"/>
                </a:lnTo>
                <a:lnTo>
                  <a:pt x="10452" y="3968"/>
                </a:lnTo>
                <a:lnTo>
                  <a:pt x="10442" y="3980"/>
                </a:lnTo>
                <a:lnTo>
                  <a:pt x="10432" y="3991"/>
                </a:lnTo>
                <a:lnTo>
                  <a:pt x="10424" y="4002"/>
                </a:lnTo>
                <a:lnTo>
                  <a:pt x="10417" y="4016"/>
                </a:lnTo>
                <a:lnTo>
                  <a:pt x="10411" y="4029"/>
                </a:lnTo>
                <a:lnTo>
                  <a:pt x="10405" y="4042"/>
                </a:lnTo>
                <a:lnTo>
                  <a:pt x="10401" y="4056"/>
                </a:lnTo>
                <a:lnTo>
                  <a:pt x="10398" y="4069"/>
                </a:lnTo>
                <a:lnTo>
                  <a:pt x="10217" y="4009"/>
                </a:lnTo>
                <a:lnTo>
                  <a:pt x="10220" y="3995"/>
                </a:lnTo>
                <a:lnTo>
                  <a:pt x="10224" y="3981"/>
                </a:lnTo>
                <a:lnTo>
                  <a:pt x="10229" y="3967"/>
                </a:lnTo>
                <a:lnTo>
                  <a:pt x="10234" y="3954"/>
                </a:lnTo>
                <a:lnTo>
                  <a:pt x="10239" y="3941"/>
                </a:lnTo>
                <a:lnTo>
                  <a:pt x="10245" y="3927"/>
                </a:lnTo>
                <a:lnTo>
                  <a:pt x="10251" y="3915"/>
                </a:lnTo>
                <a:lnTo>
                  <a:pt x="10258" y="3903"/>
                </a:lnTo>
                <a:lnTo>
                  <a:pt x="10265" y="3890"/>
                </a:lnTo>
                <a:lnTo>
                  <a:pt x="10274" y="3879"/>
                </a:lnTo>
                <a:lnTo>
                  <a:pt x="10283" y="3868"/>
                </a:lnTo>
                <a:lnTo>
                  <a:pt x="10291" y="3856"/>
                </a:lnTo>
                <a:lnTo>
                  <a:pt x="10301" y="3846"/>
                </a:lnTo>
                <a:lnTo>
                  <a:pt x="10310" y="3836"/>
                </a:lnTo>
                <a:lnTo>
                  <a:pt x="10320" y="3825"/>
                </a:lnTo>
                <a:lnTo>
                  <a:pt x="10332" y="3816"/>
                </a:lnTo>
                <a:lnTo>
                  <a:pt x="10343" y="3808"/>
                </a:lnTo>
                <a:lnTo>
                  <a:pt x="10355" y="3799"/>
                </a:lnTo>
                <a:lnTo>
                  <a:pt x="10367" y="3791"/>
                </a:lnTo>
                <a:lnTo>
                  <a:pt x="10380" y="3784"/>
                </a:lnTo>
                <a:lnTo>
                  <a:pt x="10393" y="3777"/>
                </a:lnTo>
                <a:lnTo>
                  <a:pt x="10407" y="3771"/>
                </a:lnTo>
                <a:lnTo>
                  <a:pt x="10421" y="3765"/>
                </a:lnTo>
                <a:lnTo>
                  <a:pt x="10436" y="3760"/>
                </a:lnTo>
                <a:lnTo>
                  <a:pt x="10451" y="3754"/>
                </a:lnTo>
                <a:lnTo>
                  <a:pt x="10466" y="3750"/>
                </a:lnTo>
                <a:lnTo>
                  <a:pt x="10481" y="3747"/>
                </a:lnTo>
                <a:lnTo>
                  <a:pt x="10498" y="3744"/>
                </a:lnTo>
                <a:lnTo>
                  <a:pt x="10515" y="3742"/>
                </a:lnTo>
                <a:lnTo>
                  <a:pt x="10532" y="3740"/>
                </a:lnTo>
                <a:lnTo>
                  <a:pt x="10550" y="3739"/>
                </a:lnTo>
                <a:lnTo>
                  <a:pt x="10568" y="3739"/>
                </a:lnTo>
                <a:lnTo>
                  <a:pt x="10594" y="3740"/>
                </a:lnTo>
                <a:lnTo>
                  <a:pt x="10618" y="3741"/>
                </a:lnTo>
                <a:lnTo>
                  <a:pt x="10641" y="3744"/>
                </a:lnTo>
                <a:lnTo>
                  <a:pt x="10664" y="3747"/>
                </a:lnTo>
                <a:lnTo>
                  <a:pt x="10684" y="3752"/>
                </a:lnTo>
                <a:lnTo>
                  <a:pt x="10704" y="3758"/>
                </a:lnTo>
                <a:lnTo>
                  <a:pt x="10723" y="3765"/>
                </a:lnTo>
                <a:lnTo>
                  <a:pt x="10740" y="3772"/>
                </a:lnTo>
                <a:lnTo>
                  <a:pt x="10756" y="3781"/>
                </a:lnTo>
                <a:lnTo>
                  <a:pt x="10772" y="3790"/>
                </a:lnTo>
                <a:lnTo>
                  <a:pt x="10787" y="3800"/>
                </a:lnTo>
                <a:lnTo>
                  <a:pt x="10800" y="3810"/>
                </a:lnTo>
                <a:lnTo>
                  <a:pt x="10813" y="3821"/>
                </a:lnTo>
                <a:lnTo>
                  <a:pt x="10826" y="3834"/>
                </a:lnTo>
                <a:lnTo>
                  <a:pt x="10837" y="3846"/>
                </a:lnTo>
                <a:lnTo>
                  <a:pt x="10847" y="3859"/>
                </a:lnTo>
                <a:lnTo>
                  <a:pt x="10856" y="3873"/>
                </a:lnTo>
                <a:lnTo>
                  <a:pt x="10865" y="3887"/>
                </a:lnTo>
                <a:lnTo>
                  <a:pt x="10874" y="3901"/>
                </a:lnTo>
                <a:lnTo>
                  <a:pt x="10881" y="3916"/>
                </a:lnTo>
                <a:lnTo>
                  <a:pt x="10888" y="3931"/>
                </a:lnTo>
                <a:lnTo>
                  <a:pt x="10893" y="3948"/>
                </a:lnTo>
                <a:lnTo>
                  <a:pt x="10898" y="3964"/>
                </a:lnTo>
                <a:lnTo>
                  <a:pt x="10903" y="3981"/>
                </a:lnTo>
                <a:lnTo>
                  <a:pt x="10910" y="4015"/>
                </a:lnTo>
                <a:lnTo>
                  <a:pt x="10914" y="4048"/>
                </a:lnTo>
                <a:lnTo>
                  <a:pt x="10917" y="4082"/>
                </a:lnTo>
                <a:lnTo>
                  <a:pt x="10918" y="4116"/>
                </a:lnTo>
                <a:lnTo>
                  <a:pt x="10918" y="4560"/>
                </a:lnTo>
                <a:lnTo>
                  <a:pt x="10918" y="4580"/>
                </a:lnTo>
                <a:lnTo>
                  <a:pt x="10917" y="4600"/>
                </a:lnTo>
                <a:lnTo>
                  <a:pt x="10915" y="4618"/>
                </a:lnTo>
                <a:lnTo>
                  <a:pt x="10913" y="4638"/>
                </a:lnTo>
                <a:lnTo>
                  <a:pt x="10910" y="4656"/>
                </a:lnTo>
                <a:lnTo>
                  <a:pt x="10907" y="4674"/>
                </a:lnTo>
                <a:lnTo>
                  <a:pt x="10903" y="4691"/>
                </a:lnTo>
                <a:lnTo>
                  <a:pt x="10898" y="4709"/>
                </a:lnTo>
                <a:lnTo>
                  <a:pt x="10892" y="4726"/>
                </a:lnTo>
                <a:lnTo>
                  <a:pt x="10886" y="4742"/>
                </a:lnTo>
                <a:lnTo>
                  <a:pt x="10879" y="4758"/>
                </a:lnTo>
                <a:lnTo>
                  <a:pt x="10870" y="4773"/>
                </a:lnTo>
                <a:lnTo>
                  <a:pt x="10862" y="4789"/>
                </a:lnTo>
                <a:lnTo>
                  <a:pt x="10853" y="4803"/>
                </a:lnTo>
                <a:lnTo>
                  <a:pt x="10843" y="4816"/>
                </a:lnTo>
                <a:lnTo>
                  <a:pt x="10833" y="4830"/>
                </a:lnTo>
                <a:lnTo>
                  <a:pt x="10822" y="4842"/>
                </a:lnTo>
                <a:lnTo>
                  <a:pt x="10809" y="4854"/>
                </a:lnTo>
                <a:lnTo>
                  <a:pt x="10796" y="4866"/>
                </a:lnTo>
                <a:lnTo>
                  <a:pt x="10783" y="4876"/>
                </a:lnTo>
                <a:lnTo>
                  <a:pt x="10769" y="4885"/>
                </a:lnTo>
                <a:lnTo>
                  <a:pt x="10753" y="4895"/>
                </a:lnTo>
                <a:lnTo>
                  <a:pt x="10737" y="4904"/>
                </a:lnTo>
                <a:lnTo>
                  <a:pt x="10721" y="4911"/>
                </a:lnTo>
                <a:lnTo>
                  <a:pt x="10703" y="4918"/>
                </a:lnTo>
                <a:lnTo>
                  <a:pt x="10685" y="4924"/>
                </a:lnTo>
                <a:lnTo>
                  <a:pt x="10666" y="4930"/>
                </a:lnTo>
                <a:lnTo>
                  <a:pt x="10646" y="4934"/>
                </a:lnTo>
                <a:lnTo>
                  <a:pt x="10626" y="4937"/>
                </a:lnTo>
                <a:lnTo>
                  <a:pt x="10605" y="4939"/>
                </a:lnTo>
                <a:lnTo>
                  <a:pt x="10583" y="4941"/>
                </a:lnTo>
                <a:lnTo>
                  <a:pt x="10560" y="4941"/>
                </a:lnTo>
                <a:lnTo>
                  <a:pt x="10544" y="4941"/>
                </a:lnTo>
                <a:lnTo>
                  <a:pt x="10526" y="4940"/>
                </a:lnTo>
                <a:lnTo>
                  <a:pt x="10511" y="4939"/>
                </a:lnTo>
                <a:lnTo>
                  <a:pt x="10495" y="4937"/>
                </a:lnTo>
                <a:lnTo>
                  <a:pt x="10479" y="4934"/>
                </a:lnTo>
                <a:lnTo>
                  <a:pt x="10464" y="4931"/>
                </a:lnTo>
                <a:lnTo>
                  <a:pt x="10450" y="4927"/>
                </a:lnTo>
                <a:lnTo>
                  <a:pt x="10435" y="4923"/>
                </a:lnTo>
                <a:lnTo>
                  <a:pt x="10421" y="4918"/>
                </a:lnTo>
                <a:lnTo>
                  <a:pt x="10407" y="4913"/>
                </a:lnTo>
                <a:lnTo>
                  <a:pt x="10394" y="4907"/>
                </a:lnTo>
                <a:lnTo>
                  <a:pt x="10381" y="4901"/>
                </a:lnTo>
                <a:lnTo>
                  <a:pt x="10368" y="4894"/>
                </a:lnTo>
                <a:lnTo>
                  <a:pt x="10356" y="4886"/>
                </a:lnTo>
                <a:lnTo>
                  <a:pt x="10344" y="4878"/>
                </a:lnTo>
                <a:lnTo>
                  <a:pt x="10333" y="4870"/>
                </a:lnTo>
                <a:lnTo>
                  <a:pt x="10321" y="4861"/>
                </a:lnTo>
                <a:lnTo>
                  <a:pt x="10311" y="4851"/>
                </a:lnTo>
                <a:lnTo>
                  <a:pt x="10301" y="4841"/>
                </a:lnTo>
                <a:lnTo>
                  <a:pt x="10291" y="4831"/>
                </a:lnTo>
                <a:lnTo>
                  <a:pt x="10282" y="4820"/>
                </a:lnTo>
                <a:lnTo>
                  <a:pt x="10274" y="4808"/>
                </a:lnTo>
                <a:lnTo>
                  <a:pt x="10265" y="4797"/>
                </a:lnTo>
                <a:lnTo>
                  <a:pt x="10257" y="4785"/>
                </a:lnTo>
                <a:lnTo>
                  <a:pt x="10250" y="4771"/>
                </a:lnTo>
                <a:lnTo>
                  <a:pt x="10244" y="4759"/>
                </a:lnTo>
                <a:lnTo>
                  <a:pt x="10238" y="4746"/>
                </a:lnTo>
                <a:lnTo>
                  <a:pt x="10232" y="4731"/>
                </a:lnTo>
                <a:lnTo>
                  <a:pt x="10227" y="4717"/>
                </a:lnTo>
                <a:lnTo>
                  <a:pt x="10223" y="4701"/>
                </a:lnTo>
                <a:lnTo>
                  <a:pt x="10219" y="4686"/>
                </a:lnTo>
                <a:lnTo>
                  <a:pt x="10215" y="4670"/>
                </a:lnTo>
                <a:lnTo>
                  <a:pt x="10400" y="4613"/>
                </a:lnTo>
                <a:lnTo>
                  <a:pt x="10403" y="4629"/>
                </a:lnTo>
                <a:lnTo>
                  <a:pt x="10408" y="4645"/>
                </a:lnTo>
                <a:lnTo>
                  <a:pt x="10413" y="4659"/>
                </a:lnTo>
                <a:lnTo>
                  <a:pt x="10419" y="4673"/>
                </a:lnTo>
                <a:lnTo>
                  <a:pt x="10427" y="4685"/>
                </a:lnTo>
                <a:lnTo>
                  <a:pt x="10436" y="4697"/>
                </a:lnTo>
                <a:lnTo>
                  <a:pt x="10445" y="4709"/>
                </a:lnTo>
                <a:lnTo>
                  <a:pt x="10455" y="4718"/>
                </a:lnTo>
                <a:lnTo>
                  <a:pt x="10466" y="4727"/>
                </a:lnTo>
                <a:lnTo>
                  <a:pt x="10477" y="4735"/>
                </a:lnTo>
                <a:lnTo>
                  <a:pt x="10490" y="4742"/>
                </a:lnTo>
                <a:lnTo>
                  <a:pt x="10503" y="4748"/>
                </a:lnTo>
                <a:lnTo>
                  <a:pt x="10516" y="4752"/>
                </a:lnTo>
                <a:lnTo>
                  <a:pt x="10530" y="4755"/>
                </a:lnTo>
                <a:lnTo>
                  <a:pt x="10545" y="4757"/>
                </a:lnTo>
                <a:lnTo>
                  <a:pt x="10560" y="4757"/>
                </a:lnTo>
                <a:lnTo>
                  <a:pt x="10572" y="4757"/>
                </a:lnTo>
                <a:lnTo>
                  <a:pt x="10582" y="4756"/>
                </a:lnTo>
                <a:lnTo>
                  <a:pt x="10593" y="4755"/>
                </a:lnTo>
                <a:lnTo>
                  <a:pt x="10604" y="4753"/>
                </a:lnTo>
                <a:lnTo>
                  <a:pt x="10613" y="4751"/>
                </a:lnTo>
                <a:lnTo>
                  <a:pt x="10622" y="4748"/>
                </a:lnTo>
                <a:lnTo>
                  <a:pt x="10631" y="4744"/>
                </a:lnTo>
                <a:lnTo>
                  <a:pt x="10639" y="4740"/>
                </a:lnTo>
                <a:lnTo>
                  <a:pt x="10647" y="4736"/>
                </a:lnTo>
                <a:lnTo>
                  <a:pt x="10655" y="4731"/>
                </a:lnTo>
                <a:lnTo>
                  <a:pt x="10662" y="4726"/>
                </a:lnTo>
                <a:lnTo>
                  <a:pt x="10668" y="4721"/>
                </a:lnTo>
                <a:lnTo>
                  <a:pt x="10674" y="4715"/>
                </a:lnTo>
                <a:lnTo>
                  <a:pt x="10680" y="4709"/>
                </a:lnTo>
                <a:lnTo>
                  <a:pt x="10685" y="4702"/>
                </a:lnTo>
                <a:lnTo>
                  <a:pt x="10690" y="4695"/>
                </a:lnTo>
                <a:lnTo>
                  <a:pt x="10698" y="4681"/>
                </a:lnTo>
                <a:lnTo>
                  <a:pt x="10705" y="4665"/>
                </a:lnTo>
                <a:lnTo>
                  <a:pt x="10712" y="4649"/>
                </a:lnTo>
                <a:lnTo>
                  <a:pt x="10717" y="4631"/>
                </a:lnTo>
                <a:lnTo>
                  <a:pt x="10721" y="4613"/>
                </a:lnTo>
                <a:lnTo>
                  <a:pt x="10723" y="4594"/>
                </a:lnTo>
                <a:lnTo>
                  <a:pt x="10725" y="4576"/>
                </a:lnTo>
                <a:lnTo>
                  <a:pt x="10725" y="4557"/>
                </a:lnTo>
                <a:lnTo>
                  <a:pt x="10725" y="4413"/>
                </a:lnTo>
                <a:lnTo>
                  <a:pt x="10427" y="4413"/>
                </a:lnTo>
                <a:lnTo>
                  <a:pt x="10427" y="4238"/>
                </a:lnTo>
                <a:close/>
                <a:moveTo>
                  <a:pt x="9427" y="4931"/>
                </a:moveTo>
                <a:lnTo>
                  <a:pt x="9427" y="3747"/>
                </a:lnTo>
                <a:lnTo>
                  <a:pt x="10079" y="3747"/>
                </a:lnTo>
                <a:lnTo>
                  <a:pt x="10079" y="3928"/>
                </a:lnTo>
                <a:lnTo>
                  <a:pt x="9619" y="3928"/>
                </a:lnTo>
                <a:lnTo>
                  <a:pt x="9619" y="4244"/>
                </a:lnTo>
                <a:lnTo>
                  <a:pt x="10015" y="4244"/>
                </a:lnTo>
                <a:lnTo>
                  <a:pt x="10015" y="4421"/>
                </a:lnTo>
                <a:lnTo>
                  <a:pt x="9619" y="4421"/>
                </a:lnTo>
                <a:lnTo>
                  <a:pt x="9619" y="4748"/>
                </a:lnTo>
                <a:lnTo>
                  <a:pt x="10079" y="4748"/>
                </a:lnTo>
                <a:lnTo>
                  <a:pt x="10079" y="4931"/>
                </a:lnTo>
                <a:lnTo>
                  <a:pt x="9427" y="4931"/>
                </a:lnTo>
                <a:close/>
                <a:moveTo>
                  <a:pt x="8070" y="4931"/>
                </a:moveTo>
                <a:lnTo>
                  <a:pt x="8070" y="3747"/>
                </a:lnTo>
                <a:lnTo>
                  <a:pt x="8263" y="3747"/>
                </a:lnTo>
                <a:lnTo>
                  <a:pt x="8263" y="4244"/>
                </a:lnTo>
                <a:lnTo>
                  <a:pt x="8356" y="4244"/>
                </a:lnTo>
                <a:lnTo>
                  <a:pt x="8369" y="4244"/>
                </a:lnTo>
                <a:lnTo>
                  <a:pt x="8381" y="4242"/>
                </a:lnTo>
                <a:lnTo>
                  <a:pt x="8394" y="4240"/>
                </a:lnTo>
                <a:lnTo>
                  <a:pt x="8408" y="4238"/>
                </a:lnTo>
                <a:lnTo>
                  <a:pt x="8421" y="4234"/>
                </a:lnTo>
                <a:lnTo>
                  <a:pt x="8434" y="4227"/>
                </a:lnTo>
                <a:lnTo>
                  <a:pt x="8447" y="4221"/>
                </a:lnTo>
                <a:lnTo>
                  <a:pt x="8460" y="4213"/>
                </a:lnTo>
                <a:lnTo>
                  <a:pt x="8472" y="4203"/>
                </a:lnTo>
                <a:lnTo>
                  <a:pt x="8483" y="4190"/>
                </a:lnTo>
                <a:lnTo>
                  <a:pt x="8494" y="4177"/>
                </a:lnTo>
                <a:lnTo>
                  <a:pt x="8504" y="4162"/>
                </a:lnTo>
                <a:lnTo>
                  <a:pt x="8515" y="4144"/>
                </a:lnTo>
                <a:lnTo>
                  <a:pt x="8524" y="4124"/>
                </a:lnTo>
                <a:lnTo>
                  <a:pt x="8532" y="4101"/>
                </a:lnTo>
                <a:lnTo>
                  <a:pt x="8539" y="4075"/>
                </a:lnTo>
                <a:lnTo>
                  <a:pt x="8626" y="3751"/>
                </a:lnTo>
                <a:lnTo>
                  <a:pt x="8811" y="3751"/>
                </a:lnTo>
                <a:lnTo>
                  <a:pt x="8719" y="4100"/>
                </a:lnTo>
                <a:lnTo>
                  <a:pt x="8714" y="4120"/>
                </a:lnTo>
                <a:lnTo>
                  <a:pt x="8707" y="4141"/>
                </a:lnTo>
                <a:lnTo>
                  <a:pt x="8701" y="4161"/>
                </a:lnTo>
                <a:lnTo>
                  <a:pt x="8693" y="4179"/>
                </a:lnTo>
                <a:lnTo>
                  <a:pt x="8685" y="4197"/>
                </a:lnTo>
                <a:lnTo>
                  <a:pt x="8677" y="4213"/>
                </a:lnTo>
                <a:lnTo>
                  <a:pt x="8667" y="4228"/>
                </a:lnTo>
                <a:lnTo>
                  <a:pt x="8657" y="4243"/>
                </a:lnTo>
                <a:lnTo>
                  <a:pt x="8647" y="4257"/>
                </a:lnTo>
                <a:lnTo>
                  <a:pt x="8636" y="4270"/>
                </a:lnTo>
                <a:lnTo>
                  <a:pt x="8625" y="4281"/>
                </a:lnTo>
                <a:lnTo>
                  <a:pt x="8613" y="4290"/>
                </a:lnTo>
                <a:lnTo>
                  <a:pt x="8601" y="4299"/>
                </a:lnTo>
                <a:lnTo>
                  <a:pt x="8589" y="4307"/>
                </a:lnTo>
                <a:lnTo>
                  <a:pt x="8577" y="4314"/>
                </a:lnTo>
                <a:lnTo>
                  <a:pt x="8563" y="4319"/>
                </a:lnTo>
                <a:lnTo>
                  <a:pt x="8580" y="4325"/>
                </a:lnTo>
                <a:lnTo>
                  <a:pt x="8596" y="4332"/>
                </a:lnTo>
                <a:lnTo>
                  <a:pt x="8611" y="4341"/>
                </a:lnTo>
                <a:lnTo>
                  <a:pt x="8626" y="4351"/>
                </a:lnTo>
                <a:lnTo>
                  <a:pt x="8639" y="4361"/>
                </a:lnTo>
                <a:lnTo>
                  <a:pt x="8651" y="4373"/>
                </a:lnTo>
                <a:lnTo>
                  <a:pt x="8662" y="4386"/>
                </a:lnTo>
                <a:lnTo>
                  <a:pt x="8673" y="4399"/>
                </a:lnTo>
                <a:lnTo>
                  <a:pt x="8682" y="4414"/>
                </a:lnTo>
                <a:lnTo>
                  <a:pt x="8691" y="4430"/>
                </a:lnTo>
                <a:lnTo>
                  <a:pt x="8699" y="4446"/>
                </a:lnTo>
                <a:lnTo>
                  <a:pt x="8706" y="4464"/>
                </a:lnTo>
                <a:lnTo>
                  <a:pt x="8713" y="4483"/>
                </a:lnTo>
                <a:lnTo>
                  <a:pt x="8720" y="4503"/>
                </a:lnTo>
                <a:lnTo>
                  <a:pt x="8727" y="4523"/>
                </a:lnTo>
                <a:lnTo>
                  <a:pt x="8732" y="4545"/>
                </a:lnTo>
                <a:lnTo>
                  <a:pt x="8829" y="4931"/>
                </a:lnTo>
                <a:lnTo>
                  <a:pt x="8632" y="4931"/>
                </a:lnTo>
                <a:lnTo>
                  <a:pt x="8549" y="4594"/>
                </a:lnTo>
                <a:lnTo>
                  <a:pt x="8542" y="4569"/>
                </a:lnTo>
                <a:lnTo>
                  <a:pt x="8535" y="4545"/>
                </a:lnTo>
                <a:lnTo>
                  <a:pt x="8527" y="4523"/>
                </a:lnTo>
                <a:lnTo>
                  <a:pt x="8518" y="4505"/>
                </a:lnTo>
                <a:lnTo>
                  <a:pt x="8508" y="4489"/>
                </a:lnTo>
                <a:lnTo>
                  <a:pt x="8497" y="4474"/>
                </a:lnTo>
                <a:lnTo>
                  <a:pt x="8492" y="4468"/>
                </a:lnTo>
                <a:lnTo>
                  <a:pt x="8487" y="4462"/>
                </a:lnTo>
                <a:lnTo>
                  <a:pt x="8481" y="4457"/>
                </a:lnTo>
                <a:lnTo>
                  <a:pt x="8476" y="4453"/>
                </a:lnTo>
                <a:lnTo>
                  <a:pt x="8464" y="4444"/>
                </a:lnTo>
                <a:lnTo>
                  <a:pt x="8450" y="4437"/>
                </a:lnTo>
                <a:lnTo>
                  <a:pt x="8437" y="4431"/>
                </a:lnTo>
                <a:lnTo>
                  <a:pt x="8424" y="4426"/>
                </a:lnTo>
                <a:lnTo>
                  <a:pt x="8410" y="4423"/>
                </a:lnTo>
                <a:lnTo>
                  <a:pt x="8395" y="4420"/>
                </a:lnTo>
                <a:lnTo>
                  <a:pt x="8380" y="4418"/>
                </a:lnTo>
                <a:lnTo>
                  <a:pt x="8364" y="4418"/>
                </a:lnTo>
                <a:lnTo>
                  <a:pt x="8263" y="4418"/>
                </a:lnTo>
                <a:lnTo>
                  <a:pt x="8263" y="4931"/>
                </a:lnTo>
                <a:lnTo>
                  <a:pt x="8070" y="4931"/>
                </a:lnTo>
                <a:close/>
                <a:moveTo>
                  <a:pt x="7895" y="4679"/>
                </a:moveTo>
                <a:lnTo>
                  <a:pt x="7891" y="4694"/>
                </a:lnTo>
                <a:lnTo>
                  <a:pt x="7887" y="4710"/>
                </a:lnTo>
                <a:lnTo>
                  <a:pt x="7882" y="4724"/>
                </a:lnTo>
                <a:lnTo>
                  <a:pt x="7877" y="4737"/>
                </a:lnTo>
                <a:lnTo>
                  <a:pt x="7871" y="4752"/>
                </a:lnTo>
                <a:lnTo>
                  <a:pt x="7865" y="4764"/>
                </a:lnTo>
                <a:lnTo>
                  <a:pt x="7858" y="4777"/>
                </a:lnTo>
                <a:lnTo>
                  <a:pt x="7851" y="4790"/>
                </a:lnTo>
                <a:lnTo>
                  <a:pt x="7842" y="4801"/>
                </a:lnTo>
                <a:lnTo>
                  <a:pt x="7834" y="4812"/>
                </a:lnTo>
                <a:lnTo>
                  <a:pt x="7825" y="4824"/>
                </a:lnTo>
                <a:lnTo>
                  <a:pt x="7816" y="4834"/>
                </a:lnTo>
                <a:lnTo>
                  <a:pt x="7806" y="4844"/>
                </a:lnTo>
                <a:lnTo>
                  <a:pt x="7796" y="4854"/>
                </a:lnTo>
                <a:lnTo>
                  <a:pt x="7785" y="4864"/>
                </a:lnTo>
                <a:lnTo>
                  <a:pt x="7774" y="4872"/>
                </a:lnTo>
                <a:lnTo>
                  <a:pt x="7762" y="4880"/>
                </a:lnTo>
                <a:lnTo>
                  <a:pt x="7750" y="4888"/>
                </a:lnTo>
                <a:lnTo>
                  <a:pt x="7738" y="4896"/>
                </a:lnTo>
                <a:lnTo>
                  <a:pt x="7725" y="4902"/>
                </a:lnTo>
                <a:lnTo>
                  <a:pt x="7712" y="4908"/>
                </a:lnTo>
                <a:lnTo>
                  <a:pt x="7699" y="4914"/>
                </a:lnTo>
                <a:lnTo>
                  <a:pt x="7686" y="4919"/>
                </a:lnTo>
                <a:lnTo>
                  <a:pt x="7671" y="4923"/>
                </a:lnTo>
                <a:lnTo>
                  <a:pt x="7657" y="4927"/>
                </a:lnTo>
                <a:lnTo>
                  <a:pt x="7643" y="4932"/>
                </a:lnTo>
                <a:lnTo>
                  <a:pt x="7629" y="4934"/>
                </a:lnTo>
                <a:lnTo>
                  <a:pt x="7613" y="4937"/>
                </a:lnTo>
                <a:lnTo>
                  <a:pt x="7598" y="4939"/>
                </a:lnTo>
                <a:lnTo>
                  <a:pt x="7582" y="4940"/>
                </a:lnTo>
                <a:lnTo>
                  <a:pt x="7566" y="4941"/>
                </a:lnTo>
                <a:lnTo>
                  <a:pt x="7550" y="4941"/>
                </a:lnTo>
                <a:lnTo>
                  <a:pt x="7528" y="4941"/>
                </a:lnTo>
                <a:lnTo>
                  <a:pt x="7505" y="4939"/>
                </a:lnTo>
                <a:lnTo>
                  <a:pt x="7485" y="4937"/>
                </a:lnTo>
                <a:lnTo>
                  <a:pt x="7465" y="4934"/>
                </a:lnTo>
                <a:lnTo>
                  <a:pt x="7445" y="4930"/>
                </a:lnTo>
                <a:lnTo>
                  <a:pt x="7427" y="4924"/>
                </a:lnTo>
                <a:lnTo>
                  <a:pt x="7409" y="4919"/>
                </a:lnTo>
                <a:lnTo>
                  <a:pt x="7391" y="4912"/>
                </a:lnTo>
                <a:lnTo>
                  <a:pt x="7375" y="4905"/>
                </a:lnTo>
                <a:lnTo>
                  <a:pt x="7360" y="4897"/>
                </a:lnTo>
                <a:lnTo>
                  <a:pt x="7344" y="4887"/>
                </a:lnTo>
                <a:lnTo>
                  <a:pt x="7329" y="4877"/>
                </a:lnTo>
                <a:lnTo>
                  <a:pt x="7316" y="4867"/>
                </a:lnTo>
                <a:lnTo>
                  <a:pt x="7303" y="4857"/>
                </a:lnTo>
                <a:lnTo>
                  <a:pt x="7290" y="4844"/>
                </a:lnTo>
                <a:lnTo>
                  <a:pt x="7278" y="4832"/>
                </a:lnTo>
                <a:lnTo>
                  <a:pt x="7268" y="4820"/>
                </a:lnTo>
                <a:lnTo>
                  <a:pt x="7258" y="4805"/>
                </a:lnTo>
                <a:lnTo>
                  <a:pt x="7248" y="4792"/>
                </a:lnTo>
                <a:lnTo>
                  <a:pt x="7239" y="4776"/>
                </a:lnTo>
                <a:lnTo>
                  <a:pt x="7231" y="4761"/>
                </a:lnTo>
                <a:lnTo>
                  <a:pt x="7224" y="4746"/>
                </a:lnTo>
                <a:lnTo>
                  <a:pt x="7217" y="4729"/>
                </a:lnTo>
                <a:lnTo>
                  <a:pt x="7211" y="4713"/>
                </a:lnTo>
                <a:lnTo>
                  <a:pt x="7206" y="4695"/>
                </a:lnTo>
                <a:lnTo>
                  <a:pt x="7202" y="4678"/>
                </a:lnTo>
                <a:lnTo>
                  <a:pt x="7198" y="4659"/>
                </a:lnTo>
                <a:lnTo>
                  <a:pt x="7195" y="4641"/>
                </a:lnTo>
                <a:lnTo>
                  <a:pt x="7193" y="4622"/>
                </a:lnTo>
                <a:lnTo>
                  <a:pt x="7191" y="4603"/>
                </a:lnTo>
                <a:lnTo>
                  <a:pt x="7190" y="4583"/>
                </a:lnTo>
                <a:lnTo>
                  <a:pt x="7190" y="4564"/>
                </a:lnTo>
                <a:lnTo>
                  <a:pt x="7190" y="4105"/>
                </a:lnTo>
                <a:lnTo>
                  <a:pt x="7190" y="4088"/>
                </a:lnTo>
                <a:lnTo>
                  <a:pt x="7191" y="4070"/>
                </a:lnTo>
                <a:lnTo>
                  <a:pt x="7193" y="4053"/>
                </a:lnTo>
                <a:lnTo>
                  <a:pt x="7195" y="4036"/>
                </a:lnTo>
                <a:lnTo>
                  <a:pt x="7198" y="4019"/>
                </a:lnTo>
                <a:lnTo>
                  <a:pt x="7202" y="4002"/>
                </a:lnTo>
                <a:lnTo>
                  <a:pt x="7206" y="3985"/>
                </a:lnTo>
                <a:lnTo>
                  <a:pt x="7211" y="3968"/>
                </a:lnTo>
                <a:lnTo>
                  <a:pt x="7217" y="3952"/>
                </a:lnTo>
                <a:lnTo>
                  <a:pt x="7223" y="3936"/>
                </a:lnTo>
                <a:lnTo>
                  <a:pt x="7231" y="3921"/>
                </a:lnTo>
                <a:lnTo>
                  <a:pt x="7238" y="3906"/>
                </a:lnTo>
                <a:lnTo>
                  <a:pt x="7248" y="3891"/>
                </a:lnTo>
                <a:lnTo>
                  <a:pt x="7257" y="3878"/>
                </a:lnTo>
                <a:lnTo>
                  <a:pt x="7267" y="3864"/>
                </a:lnTo>
                <a:lnTo>
                  <a:pt x="7278" y="3851"/>
                </a:lnTo>
                <a:lnTo>
                  <a:pt x="7289" y="3839"/>
                </a:lnTo>
                <a:lnTo>
                  <a:pt x="7302" y="3827"/>
                </a:lnTo>
                <a:lnTo>
                  <a:pt x="7315" y="3816"/>
                </a:lnTo>
                <a:lnTo>
                  <a:pt x="7328" y="3806"/>
                </a:lnTo>
                <a:lnTo>
                  <a:pt x="7342" y="3796"/>
                </a:lnTo>
                <a:lnTo>
                  <a:pt x="7358" y="3786"/>
                </a:lnTo>
                <a:lnTo>
                  <a:pt x="7373" y="3778"/>
                </a:lnTo>
                <a:lnTo>
                  <a:pt x="7390" y="3770"/>
                </a:lnTo>
                <a:lnTo>
                  <a:pt x="7408" y="3763"/>
                </a:lnTo>
                <a:lnTo>
                  <a:pt x="7425" y="3757"/>
                </a:lnTo>
                <a:lnTo>
                  <a:pt x="7444" y="3751"/>
                </a:lnTo>
                <a:lnTo>
                  <a:pt x="7464" y="3746"/>
                </a:lnTo>
                <a:lnTo>
                  <a:pt x="7484" y="3743"/>
                </a:lnTo>
                <a:lnTo>
                  <a:pt x="7505" y="3741"/>
                </a:lnTo>
                <a:lnTo>
                  <a:pt x="7527" y="3739"/>
                </a:lnTo>
                <a:lnTo>
                  <a:pt x="7550" y="3739"/>
                </a:lnTo>
                <a:lnTo>
                  <a:pt x="7567" y="3739"/>
                </a:lnTo>
                <a:lnTo>
                  <a:pt x="7585" y="3740"/>
                </a:lnTo>
                <a:lnTo>
                  <a:pt x="7601" y="3742"/>
                </a:lnTo>
                <a:lnTo>
                  <a:pt x="7617" y="3744"/>
                </a:lnTo>
                <a:lnTo>
                  <a:pt x="7633" y="3746"/>
                </a:lnTo>
                <a:lnTo>
                  <a:pt x="7648" y="3749"/>
                </a:lnTo>
                <a:lnTo>
                  <a:pt x="7663" y="3753"/>
                </a:lnTo>
                <a:lnTo>
                  <a:pt x="7678" y="3758"/>
                </a:lnTo>
                <a:lnTo>
                  <a:pt x="7692" y="3763"/>
                </a:lnTo>
                <a:lnTo>
                  <a:pt x="7706" y="3768"/>
                </a:lnTo>
                <a:lnTo>
                  <a:pt x="7719" y="3774"/>
                </a:lnTo>
                <a:lnTo>
                  <a:pt x="7732" y="3781"/>
                </a:lnTo>
                <a:lnTo>
                  <a:pt x="7745" y="3788"/>
                </a:lnTo>
                <a:lnTo>
                  <a:pt x="7757" y="3797"/>
                </a:lnTo>
                <a:lnTo>
                  <a:pt x="7768" y="3805"/>
                </a:lnTo>
                <a:lnTo>
                  <a:pt x="7779" y="3814"/>
                </a:lnTo>
                <a:lnTo>
                  <a:pt x="7791" y="3823"/>
                </a:lnTo>
                <a:lnTo>
                  <a:pt x="7801" y="3834"/>
                </a:lnTo>
                <a:lnTo>
                  <a:pt x="7811" y="3843"/>
                </a:lnTo>
                <a:lnTo>
                  <a:pt x="7820" y="3853"/>
                </a:lnTo>
                <a:lnTo>
                  <a:pt x="7829" y="3864"/>
                </a:lnTo>
                <a:lnTo>
                  <a:pt x="7837" y="3875"/>
                </a:lnTo>
                <a:lnTo>
                  <a:pt x="7846" y="3886"/>
                </a:lnTo>
                <a:lnTo>
                  <a:pt x="7853" y="3898"/>
                </a:lnTo>
                <a:lnTo>
                  <a:pt x="7860" y="3910"/>
                </a:lnTo>
                <a:lnTo>
                  <a:pt x="7867" y="3922"/>
                </a:lnTo>
                <a:lnTo>
                  <a:pt x="7873" y="3934"/>
                </a:lnTo>
                <a:lnTo>
                  <a:pt x="7879" y="3947"/>
                </a:lnTo>
                <a:lnTo>
                  <a:pt x="7884" y="3960"/>
                </a:lnTo>
                <a:lnTo>
                  <a:pt x="7888" y="3973"/>
                </a:lnTo>
                <a:lnTo>
                  <a:pt x="7893" y="3987"/>
                </a:lnTo>
                <a:lnTo>
                  <a:pt x="7896" y="4001"/>
                </a:lnTo>
                <a:lnTo>
                  <a:pt x="7713" y="4062"/>
                </a:lnTo>
                <a:lnTo>
                  <a:pt x="7710" y="4050"/>
                </a:lnTo>
                <a:lnTo>
                  <a:pt x="7706" y="4037"/>
                </a:lnTo>
                <a:lnTo>
                  <a:pt x="7702" y="4025"/>
                </a:lnTo>
                <a:lnTo>
                  <a:pt x="7697" y="4013"/>
                </a:lnTo>
                <a:lnTo>
                  <a:pt x="7690" y="4001"/>
                </a:lnTo>
                <a:lnTo>
                  <a:pt x="7683" y="3990"/>
                </a:lnTo>
                <a:lnTo>
                  <a:pt x="7673" y="3980"/>
                </a:lnTo>
                <a:lnTo>
                  <a:pt x="7664" y="3969"/>
                </a:lnTo>
                <a:lnTo>
                  <a:pt x="7654" y="3960"/>
                </a:lnTo>
                <a:lnTo>
                  <a:pt x="7642" y="3952"/>
                </a:lnTo>
                <a:lnTo>
                  <a:pt x="7630" y="3945"/>
                </a:lnTo>
                <a:lnTo>
                  <a:pt x="7615" y="3938"/>
                </a:lnTo>
                <a:lnTo>
                  <a:pt x="7601" y="3932"/>
                </a:lnTo>
                <a:lnTo>
                  <a:pt x="7585" y="3929"/>
                </a:lnTo>
                <a:lnTo>
                  <a:pt x="7567" y="3927"/>
                </a:lnTo>
                <a:lnTo>
                  <a:pt x="7550" y="3926"/>
                </a:lnTo>
                <a:lnTo>
                  <a:pt x="7539" y="3926"/>
                </a:lnTo>
                <a:lnTo>
                  <a:pt x="7529" y="3927"/>
                </a:lnTo>
                <a:lnTo>
                  <a:pt x="7519" y="3928"/>
                </a:lnTo>
                <a:lnTo>
                  <a:pt x="7509" y="3930"/>
                </a:lnTo>
                <a:lnTo>
                  <a:pt x="7500" y="3932"/>
                </a:lnTo>
                <a:lnTo>
                  <a:pt x="7491" y="3934"/>
                </a:lnTo>
                <a:lnTo>
                  <a:pt x="7483" y="3937"/>
                </a:lnTo>
                <a:lnTo>
                  <a:pt x="7475" y="3942"/>
                </a:lnTo>
                <a:lnTo>
                  <a:pt x="7459" y="3950"/>
                </a:lnTo>
                <a:lnTo>
                  <a:pt x="7446" y="3959"/>
                </a:lnTo>
                <a:lnTo>
                  <a:pt x="7434" y="3969"/>
                </a:lnTo>
                <a:lnTo>
                  <a:pt x="7424" y="3982"/>
                </a:lnTo>
                <a:lnTo>
                  <a:pt x="7414" y="3994"/>
                </a:lnTo>
                <a:lnTo>
                  <a:pt x="7406" y="4007"/>
                </a:lnTo>
                <a:lnTo>
                  <a:pt x="7398" y="4022"/>
                </a:lnTo>
                <a:lnTo>
                  <a:pt x="7393" y="4036"/>
                </a:lnTo>
                <a:lnTo>
                  <a:pt x="7389" y="4052"/>
                </a:lnTo>
                <a:lnTo>
                  <a:pt x="7385" y="4067"/>
                </a:lnTo>
                <a:lnTo>
                  <a:pt x="7384" y="4082"/>
                </a:lnTo>
                <a:lnTo>
                  <a:pt x="7383" y="4098"/>
                </a:lnTo>
                <a:lnTo>
                  <a:pt x="7383" y="4569"/>
                </a:lnTo>
                <a:lnTo>
                  <a:pt x="7384" y="4587"/>
                </a:lnTo>
                <a:lnTo>
                  <a:pt x="7385" y="4606"/>
                </a:lnTo>
                <a:lnTo>
                  <a:pt x="7389" y="4623"/>
                </a:lnTo>
                <a:lnTo>
                  <a:pt x="7393" y="4640"/>
                </a:lnTo>
                <a:lnTo>
                  <a:pt x="7399" y="4656"/>
                </a:lnTo>
                <a:lnTo>
                  <a:pt x="7406" y="4672"/>
                </a:lnTo>
                <a:lnTo>
                  <a:pt x="7415" y="4686"/>
                </a:lnTo>
                <a:lnTo>
                  <a:pt x="7425" y="4699"/>
                </a:lnTo>
                <a:lnTo>
                  <a:pt x="7435" y="4712"/>
                </a:lnTo>
                <a:lnTo>
                  <a:pt x="7448" y="4722"/>
                </a:lnTo>
                <a:lnTo>
                  <a:pt x="7462" y="4731"/>
                </a:lnTo>
                <a:lnTo>
                  <a:pt x="7477" y="4739"/>
                </a:lnTo>
                <a:lnTo>
                  <a:pt x="7485" y="4742"/>
                </a:lnTo>
                <a:lnTo>
                  <a:pt x="7493" y="4746"/>
                </a:lnTo>
                <a:lnTo>
                  <a:pt x="7501" y="4749"/>
                </a:lnTo>
                <a:lnTo>
                  <a:pt x="7510" y="4751"/>
                </a:lnTo>
                <a:lnTo>
                  <a:pt x="7530" y="4753"/>
                </a:lnTo>
                <a:lnTo>
                  <a:pt x="7550" y="4754"/>
                </a:lnTo>
                <a:lnTo>
                  <a:pt x="7565" y="4754"/>
                </a:lnTo>
                <a:lnTo>
                  <a:pt x="7580" y="4752"/>
                </a:lnTo>
                <a:lnTo>
                  <a:pt x="7594" y="4749"/>
                </a:lnTo>
                <a:lnTo>
                  <a:pt x="7607" y="4744"/>
                </a:lnTo>
                <a:lnTo>
                  <a:pt x="7620" y="4740"/>
                </a:lnTo>
                <a:lnTo>
                  <a:pt x="7633" y="4734"/>
                </a:lnTo>
                <a:lnTo>
                  <a:pt x="7645" y="4727"/>
                </a:lnTo>
                <a:lnTo>
                  <a:pt x="7656" y="4718"/>
                </a:lnTo>
                <a:lnTo>
                  <a:pt x="7666" y="4709"/>
                </a:lnTo>
                <a:lnTo>
                  <a:pt x="7675" y="4698"/>
                </a:lnTo>
                <a:lnTo>
                  <a:pt x="7685" y="4688"/>
                </a:lnTo>
                <a:lnTo>
                  <a:pt x="7692" y="4676"/>
                </a:lnTo>
                <a:lnTo>
                  <a:pt x="7698" y="4663"/>
                </a:lnTo>
                <a:lnTo>
                  <a:pt x="7704" y="4649"/>
                </a:lnTo>
                <a:lnTo>
                  <a:pt x="7708" y="4634"/>
                </a:lnTo>
                <a:lnTo>
                  <a:pt x="7711" y="4620"/>
                </a:lnTo>
                <a:lnTo>
                  <a:pt x="7895" y="4679"/>
                </a:lnTo>
                <a:close/>
                <a:moveTo>
                  <a:pt x="6626" y="4659"/>
                </a:moveTo>
                <a:lnTo>
                  <a:pt x="6641" y="4657"/>
                </a:lnTo>
                <a:lnTo>
                  <a:pt x="6654" y="4655"/>
                </a:lnTo>
                <a:lnTo>
                  <a:pt x="6667" y="4653"/>
                </a:lnTo>
                <a:lnTo>
                  <a:pt x="6678" y="4650"/>
                </a:lnTo>
                <a:lnTo>
                  <a:pt x="6691" y="4646"/>
                </a:lnTo>
                <a:lnTo>
                  <a:pt x="6702" y="4642"/>
                </a:lnTo>
                <a:lnTo>
                  <a:pt x="6712" y="4637"/>
                </a:lnTo>
                <a:lnTo>
                  <a:pt x="6722" y="4630"/>
                </a:lnTo>
                <a:lnTo>
                  <a:pt x="6731" y="4624"/>
                </a:lnTo>
                <a:lnTo>
                  <a:pt x="6739" y="4618"/>
                </a:lnTo>
                <a:lnTo>
                  <a:pt x="6749" y="4611"/>
                </a:lnTo>
                <a:lnTo>
                  <a:pt x="6756" y="4603"/>
                </a:lnTo>
                <a:lnTo>
                  <a:pt x="6763" y="4593"/>
                </a:lnTo>
                <a:lnTo>
                  <a:pt x="6770" y="4585"/>
                </a:lnTo>
                <a:lnTo>
                  <a:pt x="6775" y="4575"/>
                </a:lnTo>
                <a:lnTo>
                  <a:pt x="6781" y="4565"/>
                </a:lnTo>
                <a:lnTo>
                  <a:pt x="6786" y="4553"/>
                </a:lnTo>
                <a:lnTo>
                  <a:pt x="6790" y="4542"/>
                </a:lnTo>
                <a:lnTo>
                  <a:pt x="6795" y="4530"/>
                </a:lnTo>
                <a:lnTo>
                  <a:pt x="6798" y="4516"/>
                </a:lnTo>
                <a:lnTo>
                  <a:pt x="6806" y="4489"/>
                </a:lnTo>
                <a:lnTo>
                  <a:pt x="6812" y="4459"/>
                </a:lnTo>
                <a:lnTo>
                  <a:pt x="6817" y="4426"/>
                </a:lnTo>
                <a:lnTo>
                  <a:pt x="6820" y="4391"/>
                </a:lnTo>
                <a:lnTo>
                  <a:pt x="6822" y="4354"/>
                </a:lnTo>
                <a:lnTo>
                  <a:pt x="6822" y="4314"/>
                </a:lnTo>
                <a:lnTo>
                  <a:pt x="6822" y="4279"/>
                </a:lnTo>
                <a:lnTo>
                  <a:pt x="6820" y="4245"/>
                </a:lnTo>
                <a:lnTo>
                  <a:pt x="6816" y="4213"/>
                </a:lnTo>
                <a:lnTo>
                  <a:pt x="6812" y="4183"/>
                </a:lnTo>
                <a:lnTo>
                  <a:pt x="6806" y="4155"/>
                </a:lnTo>
                <a:lnTo>
                  <a:pt x="6798" y="4130"/>
                </a:lnTo>
                <a:lnTo>
                  <a:pt x="6789" y="4105"/>
                </a:lnTo>
                <a:lnTo>
                  <a:pt x="6779" y="4082"/>
                </a:lnTo>
                <a:lnTo>
                  <a:pt x="6774" y="4072"/>
                </a:lnTo>
                <a:lnTo>
                  <a:pt x="6768" y="4062"/>
                </a:lnTo>
                <a:lnTo>
                  <a:pt x="6761" y="4053"/>
                </a:lnTo>
                <a:lnTo>
                  <a:pt x="6754" y="4044"/>
                </a:lnTo>
                <a:lnTo>
                  <a:pt x="6746" y="4036"/>
                </a:lnTo>
                <a:lnTo>
                  <a:pt x="6737" y="4029"/>
                </a:lnTo>
                <a:lnTo>
                  <a:pt x="6729" y="4022"/>
                </a:lnTo>
                <a:lnTo>
                  <a:pt x="6720" y="4016"/>
                </a:lnTo>
                <a:lnTo>
                  <a:pt x="6710" y="4009"/>
                </a:lnTo>
                <a:lnTo>
                  <a:pt x="6700" y="4004"/>
                </a:lnTo>
                <a:lnTo>
                  <a:pt x="6688" y="4000"/>
                </a:lnTo>
                <a:lnTo>
                  <a:pt x="6677" y="3996"/>
                </a:lnTo>
                <a:lnTo>
                  <a:pt x="6665" y="3993"/>
                </a:lnTo>
                <a:lnTo>
                  <a:pt x="6653" y="3991"/>
                </a:lnTo>
                <a:lnTo>
                  <a:pt x="6641" y="3989"/>
                </a:lnTo>
                <a:lnTo>
                  <a:pt x="6626" y="3987"/>
                </a:lnTo>
                <a:lnTo>
                  <a:pt x="6626" y="4659"/>
                </a:lnTo>
                <a:close/>
                <a:moveTo>
                  <a:pt x="6437" y="3987"/>
                </a:moveTo>
                <a:lnTo>
                  <a:pt x="6423" y="3989"/>
                </a:lnTo>
                <a:lnTo>
                  <a:pt x="6410" y="3991"/>
                </a:lnTo>
                <a:lnTo>
                  <a:pt x="6398" y="3993"/>
                </a:lnTo>
                <a:lnTo>
                  <a:pt x="6386" y="3996"/>
                </a:lnTo>
                <a:lnTo>
                  <a:pt x="6375" y="4000"/>
                </a:lnTo>
                <a:lnTo>
                  <a:pt x="6364" y="4005"/>
                </a:lnTo>
                <a:lnTo>
                  <a:pt x="6353" y="4010"/>
                </a:lnTo>
                <a:lnTo>
                  <a:pt x="6344" y="4016"/>
                </a:lnTo>
                <a:lnTo>
                  <a:pt x="6335" y="4022"/>
                </a:lnTo>
                <a:lnTo>
                  <a:pt x="6326" y="4029"/>
                </a:lnTo>
                <a:lnTo>
                  <a:pt x="6318" y="4037"/>
                </a:lnTo>
                <a:lnTo>
                  <a:pt x="6311" y="4045"/>
                </a:lnTo>
                <a:lnTo>
                  <a:pt x="6303" y="4054"/>
                </a:lnTo>
                <a:lnTo>
                  <a:pt x="6296" y="4063"/>
                </a:lnTo>
                <a:lnTo>
                  <a:pt x="6290" y="4073"/>
                </a:lnTo>
                <a:lnTo>
                  <a:pt x="6285" y="4084"/>
                </a:lnTo>
                <a:lnTo>
                  <a:pt x="6275" y="4107"/>
                </a:lnTo>
                <a:lnTo>
                  <a:pt x="6267" y="4132"/>
                </a:lnTo>
                <a:lnTo>
                  <a:pt x="6260" y="4159"/>
                </a:lnTo>
                <a:lnTo>
                  <a:pt x="6254" y="4186"/>
                </a:lnTo>
                <a:lnTo>
                  <a:pt x="6248" y="4216"/>
                </a:lnTo>
                <a:lnTo>
                  <a:pt x="6245" y="4247"/>
                </a:lnTo>
                <a:lnTo>
                  <a:pt x="6243" y="4281"/>
                </a:lnTo>
                <a:lnTo>
                  <a:pt x="6242" y="4316"/>
                </a:lnTo>
                <a:lnTo>
                  <a:pt x="6243" y="4354"/>
                </a:lnTo>
                <a:lnTo>
                  <a:pt x="6245" y="4391"/>
                </a:lnTo>
                <a:lnTo>
                  <a:pt x="6248" y="4425"/>
                </a:lnTo>
                <a:lnTo>
                  <a:pt x="6253" y="4458"/>
                </a:lnTo>
                <a:lnTo>
                  <a:pt x="6255" y="4472"/>
                </a:lnTo>
                <a:lnTo>
                  <a:pt x="6258" y="4487"/>
                </a:lnTo>
                <a:lnTo>
                  <a:pt x="6261" y="4501"/>
                </a:lnTo>
                <a:lnTo>
                  <a:pt x="6265" y="4514"/>
                </a:lnTo>
                <a:lnTo>
                  <a:pt x="6269" y="4528"/>
                </a:lnTo>
                <a:lnTo>
                  <a:pt x="6273" y="4540"/>
                </a:lnTo>
                <a:lnTo>
                  <a:pt x="6278" y="4551"/>
                </a:lnTo>
                <a:lnTo>
                  <a:pt x="6283" y="4563"/>
                </a:lnTo>
                <a:lnTo>
                  <a:pt x="6289" y="4573"/>
                </a:lnTo>
                <a:lnTo>
                  <a:pt x="6295" y="4583"/>
                </a:lnTo>
                <a:lnTo>
                  <a:pt x="6301" y="4592"/>
                </a:lnTo>
                <a:lnTo>
                  <a:pt x="6310" y="4602"/>
                </a:lnTo>
                <a:lnTo>
                  <a:pt x="6317" y="4609"/>
                </a:lnTo>
                <a:lnTo>
                  <a:pt x="6325" y="4617"/>
                </a:lnTo>
                <a:lnTo>
                  <a:pt x="6334" y="4623"/>
                </a:lnTo>
                <a:lnTo>
                  <a:pt x="6343" y="4629"/>
                </a:lnTo>
                <a:lnTo>
                  <a:pt x="6352" y="4636"/>
                </a:lnTo>
                <a:lnTo>
                  <a:pt x="6364" y="4641"/>
                </a:lnTo>
                <a:lnTo>
                  <a:pt x="6374" y="4645"/>
                </a:lnTo>
                <a:lnTo>
                  <a:pt x="6385" y="4649"/>
                </a:lnTo>
                <a:lnTo>
                  <a:pt x="6397" y="4652"/>
                </a:lnTo>
                <a:lnTo>
                  <a:pt x="6409" y="4655"/>
                </a:lnTo>
                <a:lnTo>
                  <a:pt x="6423" y="4657"/>
                </a:lnTo>
                <a:lnTo>
                  <a:pt x="6437" y="4659"/>
                </a:lnTo>
                <a:lnTo>
                  <a:pt x="6437" y="3987"/>
                </a:lnTo>
                <a:close/>
                <a:moveTo>
                  <a:pt x="6438" y="4832"/>
                </a:moveTo>
                <a:lnTo>
                  <a:pt x="6410" y="4829"/>
                </a:lnTo>
                <a:lnTo>
                  <a:pt x="6384" y="4826"/>
                </a:lnTo>
                <a:lnTo>
                  <a:pt x="6358" y="4821"/>
                </a:lnTo>
                <a:lnTo>
                  <a:pt x="6334" y="4814"/>
                </a:lnTo>
                <a:lnTo>
                  <a:pt x="6311" y="4808"/>
                </a:lnTo>
                <a:lnTo>
                  <a:pt x="6289" y="4801"/>
                </a:lnTo>
                <a:lnTo>
                  <a:pt x="6269" y="4792"/>
                </a:lnTo>
                <a:lnTo>
                  <a:pt x="6250" y="4783"/>
                </a:lnTo>
                <a:lnTo>
                  <a:pt x="6231" y="4772"/>
                </a:lnTo>
                <a:lnTo>
                  <a:pt x="6215" y="4762"/>
                </a:lnTo>
                <a:lnTo>
                  <a:pt x="6199" y="4750"/>
                </a:lnTo>
                <a:lnTo>
                  <a:pt x="6183" y="4737"/>
                </a:lnTo>
                <a:lnTo>
                  <a:pt x="6169" y="4724"/>
                </a:lnTo>
                <a:lnTo>
                  <a:pt x="6156" y="4710"/>
                </a:lnTo>
                <a:lnTo>
                  <a:pt x="6144" y="4694"/>
                </a:lnTo>
                <a:lnTo>
                  <a:pt x="6131" y="4679"/>
                </a:lnTo>
                <a:lnTo>
                  <a:pt x="6121" y="4661"/>
                </a:lnTo>
                <a:lnTo>
                  <a:pt x="6111" y="4644"/>
                </a:lnTo>
                <a:lnTo>
                  <a:pt x="6103" y="4625"/>
                </a:lnTo>
                <a:lnTo>
                  <a:pt x="6095" y="4607"/>
                </a:lnTo>
                <a:lnTo>
                  <a:pt x="6088" y="4587"/>
                </a:lnTo>
                <a:lnTo>
                  <a:pt x="6080" y="4567"/>
                </a:lnTo>
                <a:lnTo>
                  <a:pt x="6075" y="4545"/>
                </a:lnTo>
                <a:lnTo>
                  <a:pt x="6070" y="4522"/>
                </a:lnTo>
                <a:lnTo>
                  <a:pt x="6066" y="4500"/>
                </a:lnTo>
                <a:lnTo>
                  <a:pt x="6062" y="4476"/>
                </a:lnTo>
                <a:lnTo>
                  <a:pt x="6059" y="4453"/>
                </a:lnTo>
                <a:lnTo>
                  <a:pt x="6057" y="4427"/>
                </a:lnTo>
                <a:lnTo>
                  <a:pt x="6055" y="4401"/>
                </a:lnTo>
                <a:lnTo>
                  <a:pt x="6054" y="4375"/>
                </a:lnTo>
                <a:lnTo>
                  <a:pt x="6053" y="4348"/>
                </a:lnTo>
                <a:lnTo>
                  <a:pt x="6053" y="4321"/>
                </a:lnTo>
                <a:lnTo>
                  <a:pt x="6053" y="4294"/>
                </a:lnTo>
                <a:lnTo>
                  <a:pt x="6054" y="4269"/>
                </a:lnTo>
                <a:lnTo>
                  <a:pt x="6055" y="4244"/>
                </a:lnTo>
                <a:lnTo>
                  <a:pt x="6057" y="4219"/>
                </a:lnTo>
                <a:lnTo>
                  <a:pt x="6060" y="4196"/>
                </a:lnTo>
                <a:lnTo>
                  <a:pt x="6063" y="4172"/>
                </a:lnTo>
                <a:lnTo>
                  <a:pt x="6067" y="4148"/>
                </a:lnTo>
                <a:lnTo>
                  <a:pt x="6072" y="4126"/>
                </a:lnTo>
                <a:lnTo>
                  <a:pt x="6077" y="4104"/>
                </a:lnTo>
                <a:lnTo>
                  <a:pt x="6084" y="4082"/>
                </a:lnTo>
                <a:lnTo>
                  <a:pt x="6091" y="4062"/>
                </a:lnTo>
                <a:lnTo>
                  <a:pt x="6098" y="4042"/>
                </a:lnTo>
                <a:lnTo>
                  <a:pt x="6106" y="4023"/>
                </a:lnTo>
                <a:lnTo>
                  <a:pt x="6116" y="4004"/>
                </a:lnTo>
                <a:lnTo>
                  <a:pt x="6126" y="3987"/>
                </a:lnTo>
                <a:lnTo>
                  <a:pt x="6136" y="3969"/>
                </a:lnTo>
                <a:lnTo>
                  <a:pt x="6149" y="3953"/>
                </a:lnTo>
                <a:lnTo>
                  <a:pt x="6161" y="3937"/>
                </a:lnTo>
                <a:lnTo>
                  <a:pt x="6175" y="3923"/>
                </a:lnTo>
                <a:lnTo>
                  <a:pt x="6189" y="3909"/>
                </a:lnTo>
                <a:lnTo>
                  <a:pt x="6205" y="3895"/>
                </a:lnTo>
                <a:lnTo>
                  <a:pt x="6221" y="3884"/>
                </a:lnTo>
                <a:lnTo>
                  <a:pt x="6238" y="3872"/>
                </a:lnTo>
                <a:lnTo>
                  <a:pt x="6257" y="3861"/>
                </a:lnTo>
                <a:lnTo>
                  <a:pt x="6275" y="3852"/>
                </a:lnTo>
                <a:lnTo>
                  <a:pt x="6295" y="3843"/>
                </a:lnTo>
                <a:lnTo>
                  <a:pt x="6317" y="3836"/>
                </a:lnTo>
                <a:lnTo>
                  <a:pt x="6339" y="3828"/>
                </a:lnTo>
                <a:lnTo>
                  <a:pt x="6363" y="3822"/>
                </a:lnTo>
                <a:lnTo>
                  <a:pt x="6386" y="3817"/>
                </a:lnTo>
                <a:lnTo>
                  <a:pt x="6411" y="3813"/>
                </a:lnTo>
                <a:lnTo>
                  <a:pt x="6438" y="3810"/>
                </a:lnTo>
                <a:lnTo>
                  <a:pt x="6438" y="3747"/>
                </a:lnTo>
                <a:lnTo>
                  <a:pt x="6625" y="3747"/>
                </a:lnTo>
                <a:lnTo>
                  <a:pt x="6625" y="3810"/>
                </a:lnTo>
                <a:lnTo>
                  <a:pt x="6652" y="3813"/>
                </a:lnTo>
                <a:lnTo>
                  <a:pt x="6677" y="3817"/>
                </a:lnTo>
                <a:lnTo>
                  <a:pt x="6702" y="3822"/>
                </a:lnTo>
                <a:lnTo>
                  <a:pt x="6724" y="3828"/>
                </a:lnTo>
                <a:lnTo>
                  <a:pt x="6747" y="3835"/>
                </a:lnTo>
                <a:lnTo>
                  <a:pt x="6768" y="3843"/>
                </a:lnTo>
                <a:lnTo>
                  <a:pt x="6788" y="3851"/>
                </a:lnTo>
                <a:lnTo>
                  <a:pt x="6807" y="3860"/>
                </a:lnTo>
                <a:lnTo>
                  <a:pt x="6825" y="3871"/>
                </a:lnTo>
                <a:lnTo>
                  <a:pt x="6842" y="3882"/>
                </a:lnTo>
                <a:lnTo>
                  <a:pt x="6859" y="3894"/>
                </a:lnTo>
                <a:lnTo>
                  <a:pt x="6874" y="3907"/>
                </a:lnTo>
                <a:lnTo>
                  <a:pt x="6888" y="3920"/>
                </a:lnTo>
                <a:lnTo>
                  <a:pt x="6902" y="3934"/>
                </a:lnTo>
                <a:lnTo>
                  <a:pt x="6915" y="3950"/>
                </a:lnTo>
                <a:lnTo>
                  <a:pt x="6927" y="3965"/>
                </a:lnTo>
                <a:lnTo>
                  <a:pt x="6938" y="3982"/>
                </a:lnTo>
                <a:lnTo>
                  <a:pt x="6948" y="3999"/>
                </a:lnTo>
                <a:lnTo>
                  <a:pt x="6957" y="4017"/>
                </a:lnTo>
                <a:lnTo>
                  <a:pt x="6966" y="4036"/>
                </a:lnTo>
                <a:lnTo>
                  <a:pt x="6974" y="4056"/>
                </a:lnTo>
                <a:lnTo>
                  <a:pt x="6981" y="4075"/>
                </a:lnTo>
                <a:lnTo>
                  <a:pt x="6987" y="4097"/>
                </a:lnTo>
                <a:lnTo>
                  <a:pt x="6992" y="4118"/>
                </a:lnTo>
                <a:lnTo>
                  <a:pt x="6997" y="4141"/>
                </a:lnTo>
                <a:lnTo>
                  <a:pt x="7001" y="4164"/>
                </a:lnTo>
                <a:lnTo>
                  <a:pt x="7004" y="4187"/>
                </a:lnTo>
                <a:lnTo>
                  <a:pt x="7007" y="4212"/>
                </a:lnTo>
                <a:lnTo>
                  <a:pt x="7009" y="4237"/>
                </a:lnTo>
                <a:lnTo>
                  <a:pt x="7011" y="4262"/>
                </a:lnTo>
                <a:lnTo>
                  <a:pt x="7012" y="4288"/>
                </a:lnTo>
                <a:lnTo>
                  <a:pt x="7012" y="4316"/>
                </a:lnTo>
                <a:lnTo>
                  <a:pt x="7012" y="4344"/>
                </a:lnTo>
                <a:lnTo>
                  <a:pt x="7011" y="4370"/>
                </a:lnTo>
                <a:lnTo>
                  <a:pt x="7010" y="4396"/>
                </a:lnTo>
                <a:lnTo>
                  <a:pt x="7008" y="4423"/>
                </a:lnTo>
                <a:lnTo>
                  <a:pt x="7005" y="4447"/>
                </a:lnTo>
                <a:lnTo>
                  <a:pt x="7002" y="4472"/>
                </a:lnTo>
                <a:lnTo>
                  <a:pt x="6998" y="4496"/>
                </a:lnTo>
                <a:lnTo>
                  <a:pt x="6994" y="4518"/>
                </a:lnTo>
                <a:lnTo>
                  <a:pt x="6989" y="4541"/>
                </a:lnTo>
                <a:lnTo>
                  <a:pt x="6983" y="4563"/>
                </a:lnTo>
                <a:lnTo>
                  <a:pt x="6977" y="4583"/>
                </a:lnTo>
                <a:lnTo>
                  <a:pt x="6969" y="4604"/>
                </a:lnTo>
                <a:lnTo>
                  <a:pt x="6960" y="4622"/>
                </a:lnTo>
                <a:lnTo>
                  <a:pt x="6952" y="4641"/>
                </a:lnTo>
                <a:lnTo>
                  <a:pt x="6942" y="4659"/>
                </a:lnTo>
                <a:lnTo>
                  <a:pt x="6932" y="4676"/>
                </a:lnTo>
                <a:lnTo>
                  <a:pt x="6920" y="4692"/>
                </a:lnTo>
                <a:lnTo>
                  <a:pt x="6907" y="4707"/>
                </a:lnTo>
                <a:lnTo>
                  <a:pt x="6894" y="4722"/>
                </a:lnTo>
                <a:lnTo>
                  <a:pt x="6880" y="4735"/>
                </a:lnTo>
                <a:lnTo>
                  <a:pt x="6865" y="4749"/>
                </a:lnTo>
                <a:lnTo>
                  <a:pt x="6848" y="4760"/>
                </a:lnTo>
                <a:lnTo>
                  <a:pt x="6831" y="4771"/>
                </a:lnTo>
                <a:lnTo>
                  <a:pt x="6813" y="4782"/>
                </a:lnTo>
                <a:lnTo>
                  <a:pt x="6793" y="4792"/>
                </a:lnTo>
                <a:lnTo>
                  <a:pt x="6773" y="4800"/>
                </a:lnTo>
                <a:lnTo>
                  <a:pt x="6752" y="4808"/>
                </a:lnTo>
                <a:lnTo>
                  <a:pt x="6728" y="4814"/>
                </a:lnTo>
                <a:lnTo>
                  <a:pt x="6705" y="4821"/>
                </a:lnTo>
                <a:lnTo>
                  <a:pt x="6679" y="4825"/>
                </a:lnTo>
                <a:lnTo>
                  <a:pt x="6653" y="4829"/>
                </a:lnTo>
                <a:lnTo>
                  <a:pt x="6625" y="4832"/>
                </a:lnTo>
                <a:lnTo>
                  <a:pt x="6625" y="4931"/>
                </a:lnTo>
                <a:lnTo>
                  <a:pt x="6438" y="4931"/>
                </a:lnTo>
                <a:lnTo>
                  <a:pt x="6438" y="4832"/>
                </a:lnTo>
                <a:close/>
                <a:moveTo>
                  <a:pt x="3172" y="867"/>
                </a:moveTo>
                <a:lnTo>
                  <a:pt x="3197" y="868"/>
                </a:lnTo>
                <a:lnTo>
                  <a:pt x="3224" y="872"/>
                </a:lnTo>
                <a:lnTo>
                  <a:pt x="3248" y="877"/>
                </a:lnTo>
                <a:lnTo>
                  <a:pt x="3272" y="884"/>
                </a:lnTo>
                <a:lnTo>
                  <a:pt x="3296" y="893"/>
                </a:lnTo>
                <a:lnTo>
                  <a:pt x="3318" y="904"/>
                </a:lnTo>
                <a:lnTo>
                  <a:pt x="3340" y="916"/>
                </a:lnTo>
                <a:lnTo>
                  <a:pt x="3361" y="929"/>
                </a:lnTo>
                <a:lnTo>
                  <a:pt x="3380" y="944"/>
                </a:lnTo>
                <a:lnTo>
                  <a:pt x="3399" y="960"/>
                </a:lnTo>
                <a:lnTo>
                  <a:pt x="3417" y="978"/>
                </a:lnTo>
                <a:lnTo>
                  <a:pt x="3432" y="996"/>
                </a:lnTo>
                <a:lnTo>
                  <a:pt x="3448" y="1017"/>
                </a:lnTo>
                <a:lnTo>
                  <a:pt x="3461" y="1037"/>
                </a:lnTo>
                <a:lnTo>
                  <a:pt x="3473" y="1059"/>
                </a:lnTo>
                <a:lnTo>
                  <a:pt x="3483" y="1083"/>
                </a:lnTo>
                <a:lnTo>
                  <a:pt x="4461" y="847"/>
                </a:lnTo>
                <a:lnTo>
                  <a:pt x="4419" y="802"/>
                </a:lnTo>
                <a:lnTo>
                  <a:pt x="4378" y="759"/>
                </a:lnTo>
                <a:lnTo>
                  <a:pt x="4334" y="716"/>
                </a:lnTo>
                <a:lnTo>
                  <a:pt x="4290" y="673"/>
                </a:lnTo>
                <a:lnTo>
                  <a:pt x="4244" y="632"/>
                </a:lnTo>
                <a:lnTo>
                  <a:pt x="4198" y="592"/>
                </a:lnTo>
                <a:lnTo>
                  <a:pt x="4151" y="554"/>
                </a:lnTo>
                <a:lnTo>
                  <a:pt x="4103" y="516"/>
                </a:lnTo>
                <a:lnTo>
                  <a:pt x="4054" y="480"/>
                </a:lnTo>
                <a:lnTo>
                  <a:pt x="4004" y="444"/>
                </a:lnTo>
                <a:lnTo>
                  <a:pt x="3954" y="410"/>
                </a:lnTo>
                <a:lnTo>
                  <a:pt x="3902" y="377"/>
                </a:lnTo>
                <a:lnTo>
                  <a:pt x="3849" y="345"/>
                </a:lnTo>
                <a:lnTo>
                  <a:pt x="3796" y="316"/>
                </a:lnTo>
                <a:lnTo>
                  <a:pt x="3742" y="286"/>
                </a:lnTo>
                <a:lnTo>
                  <a:pt x="3687" y="258"/>
                </a:lnTo>
                <a:lnTo>
                  <a:pt x="3632" y="231"/>
                </a:lnTo>
                <a:lnTo>
                  <a:pt x="3576" y="207"/>
                </a:lnTo>
                <a:lnTo>
                  <a:pt x="3519" y="182"/>
                </a:lnTo>
                <a:lnTo>
                  <a:pt x="3461" y="159"/>
                </a:lnTo>
                <a:lnTo>
                  <a:pt x="3403" y="139"/>
                </a:lnTo>
                <a:lnTo>
                  <a:pt x="3344" y="118"/>
                </a:lnTo>
                <a:lnTo>
                  <a:pt x="3285" y="100"/>
                </a:lnTo>
                <a:lnTo>
                  <a:pt x="3225" y="83"/>
                </a:lnTo>
                <a:lnTo>
                  <a:pt x="3163" y="68"/>
                </a:lnTo>
                <a:lnTo>
                  <a:pt x="3102" y="53"/>
                </a:lnTo>
                <a:lnTo>
                  <a:pt x="3040" y="41"/>
                </a:lnTo>
                <a:lnTo>
                  <a:pt x="2978" y="30"/>
                </a:lnTo>
                <a:lnTo>
                  <a:pt x="2915" y="21"/>
                </a:lnTo>
                <a:lnTo>
                  <a:pt x="2852" y="12"/>
                </a:lnTo>
                <a:lnTo>
                  <a:pt x="2788" y="5"/>
                </a:lnTo>
                <a:lnTo>
                  <a:pt x="2723" y="1"/>
                </a:lnTo>
                <a:lnTo>
                  <a:pt x="3085" y="877"/>
                </a:lnTo>
                <a:lnTo>
                  <a:pt x="3105" y="873"/>
                </a:lnTo>
                <a:lnTo>
                  <a:pt x="3127" y="870"/>
                </a:lnTo>
                <a:lnTo>
                  <a:pt x="3149" y="867"/>
                </a:lnTo>
                <a:lnTo>
                  <a:pt x="3172" y="867"/>
                </a:lnTo>
                <a:close/>
                <a:moveTo>
                  <a:pt x="2821" y="1254"/>
                </a:moveTo>
                <a:lnTo>
                  <a:pt x="442" y="1129"/>
                </a:lnTo>
                <a:lnTo>
                  <a:pt x="416" y="1168"/>
                </a:lnTo>
                <a:lnTo>
                  <a:pt x="391" y="1207"/>
                </a:lnTo>
                <a:lnTo>
                  <a:pt x="367" y="1247"/>
                </a:lnTo>
                <a:lnTo>
                  <a:pt x="342" y="1287"/>
                </a:lnTo>
                <a:lnTo>
                  <a:pt x="320" y="1328"/>
                </a:lnTo>
                <a:lnTo>
                  <a:pt x="297" y="1370"/>
                </a:lnTo>
                <a:lnTo>
                  <a:pt x="276" y="1412"/>
                </a:lnTo>
                <a:lnTo>
                  <a:pt x="255" y="1454"/>
                </a:lnTo>
                <a:lnTo>
                  <a:pt x="235" y="1497"/>
                </a:lnTo>
                <a:lnTo>
                  <a:pt x="216" y="1540"/>
                </a:lnTo>
                <a:lnTo>
                  <a:pt x="198" y="1583"/>
                </a:lnTo>
                <a:lnTo>
                  <a:pt x="179" y="1627"/>
                </a:lnTo>
                <a:lnTo>
                  <a:pt x="162" y="1672"/>
                </a:lnTo>
                <a:lnTo>
                  <a:pt x="147" y="1717"/>
                </a:lnTo>
                <a:lnTo>
                  <a:pt x="130" y="1762"/>
                </a:lnTo>
                <a:lnTo>
                  <a:pt x="116" y="1807"/>
                </a:lnTo>
                <a:lnTo>
                  <a:pt x="103" y="1854"/>
                </a:lnTo>
                <a:lnTo>
                  <a:pt x="90" y="1900"/>
                </a:lnTo>
                <a:lnTo>
                  <a:pt x="77" y="1946"/>
                </a:lnTo>
                <a:lnTo>
                  <a:pt x="66" y="1993"/>
                </a:lnTo>
                <a:lnTo>
                  <a:pt x="56" y="2041"/>
                </a:lnTo>
                <a:lnTo>
                  <a:pt x="46" y="2088"/>
                </a:lnTo>
                <a:lnTo>
                  <a:pt x="38" y="2136"/>
                </a:lnTo>
                <a:lnTo>
                  <a:pt x="30" y="2185"/>
                </a:lnTo>
                <a:lnTo>
                  <a:pt x="22" y="2233"/>
                </a:lnTo>
                <a:lnTo>
                  <a:pt x="17" y="2282"/>
                </a:lnTo>
                <a:lnTo>
                  <a:pt x="12" y="2331"/>
                </a:lnTo>
                <a:lnTo>
                  <a:pt x="7" y="2380"/>
                </a:lnTo>
                <a:lnTo>
                  <a:pt x="4" y="2430"/>
                </a:lnTo>
                <a:lnTo>
                  <a:pt x="2" y="2480"/>
                </a:lnTo>
                <a:lnTo>
                  <a:pt x="0" y="2530"/>
                </a:lnTo>
                <a:lnTo>
                  <a:pt x="0" y="2580"/>
                </a:lnTo>
                <a:lnTo>
                  <a:pt x="1" y="2635"/>
                </a:lnTo>
                <a:lnTo>
                  <a:pt x="2" y="2688"/>
                </a:lnTo>
                <a:lnTo>
                  <a:pt x="5" y="2743"/>
                </a:lnTo>
                <a:lnTo>
                  <a:pt x="9" y="2796"/>
                </a:lnTo>
                <a:lnTo>
                  <a:pt x="14" y="2849"/>
                </a:lnTo>
                <a:lnTo>
                  <a:pt x="20" y="2902"/>
                </a:lnTo>
                <a:lnTo>
                  <a:pt x="27" y="2955"/>
                </a:lnTo>
                <a:lnTo>
                  <a:pt x="36" y="3006"/>
                </a:lnTo>
                <a:lnTo>
                  <a:pt x="2841" y="1342"/>
                </a:lnTo>
                <a:lnTo>
                  <a:pt x="2833" y="1321"/>
                </a:lnTo>
                <a:lnTo>
                  <a:pt x="2828" y="1299"/>
                </a:lnTo>
                <a:lnTo>
                  <a:pt x="2824" y="1277"/>
                </a:lnTo>
                <a:lnTo>
                  <a:pt x="2821" y="1254"/>
                </a:lnTo>
                <a:close/>
                <a:moveTo>
                  <a:pt x="3509" y="1231"/>
                </a:moveTo>
                <a:lnTo>
                  <a:pt x="3507" y="1255"/>
                </a:lnTo>
                <a:lnTo>
                  <a:pt x="3504" y="1280"/>
                </a:lnTo>
                <a:lnTo>
                  <a:pt x="3499" y="1304"/>
                </a:lnTo>
                <a:lnTo>
                  <a:pt x="3491" y="1327"/>
                </a:lnTo>
                <a:lnTo>
                  <a:pt x="3483" y="1350"/>
                </a:lnTo>
                <a:lnTo>
                  <a:pt x="3474" y="1371"/>
                </a:lnTo>
                <a:lnTo>
                  <a:pt x="3463" y="1392"/>
                </a:lnTo>
                <a:lnTo>
                  <a:pt x="3451" y="1413"/>
                </a:lnTo>
                <a:lnTo>
                  <a:pt x="5090" y="2982"/>
                </a:lnTo>
                <a:lnTo>
                  <a:pt x="5098" y="2933"/>
                </a:lnTo>
                <a:lnTo>
                  <a:pt x="5104" y="2884"/>
                </a:lnTo>
                <a:lnTo>
                  <a:pt x="5109" y="2834"/>
                </a:lnTo>
                <a:lnTo>
                  <a:pt x="5114" y="2784"/>
                </a:lnTo>
                <a:lnTo>
                  <a:pt x="5117" y="2734"/>
                </a:lnTo>
                <a:lnTo>
                  <a:pt x="5120" y="2682"/>
                </a:lnTo>
                <a:lnTo>
                  <a:pt x="5121" y="2632"/>
                </a:lnTo>
                <a:lnTo>
                  <a:pt x="5122" y="2580"/>
                </a:lnTo>
                <a:lnTo>
                  <a:pt x="5121" y="2528"/>
                </a:lnTo>
                <a:lnTo>
                  <a:pt x="5120" y="2477"/>
                </a:lnTo>
                <a:lnTo>
                  <a:pt x="5117" y="2425"/>
                </a:lnTo>
                <a:lnTo>
                  <a:pt x="5114" y="2374"/>
                </a:lnTo>
                <a:lnTo>
                  <a:pt x="5109" y="2323"/>
                </a:lnTo>
                <a:lnTo>
                  <a:pt x="5104" y="2273"/>
                </a:lnTo>
                <a:lnTo>
                  <a:pt x="5098" y="2223"/>
                </a:lnTo>
                <a:lnTo>
                  <a:pt x="5089" y="2172"/>
                </a:lnTo>
                <a:lnTo>
                  <a:pt x="5081" y="2123"/>
                </a:lnTo>
                <a:lnTo>
                  <a:pt x="5072" y="2074"/>
                </a:lnTo>
                <a:lnTo>
                  <a:pt x="5062" y="2025"/>
                </a:lnTo>
                <a:lnTo>
                  <a:pt x="5051" y="1976"/>
                </a:lnTo>
                <a:lnTo>
                  <a:pt x="5040" y="1928"/>
                </a:lnTo>
                <a:lnTo>
                  <a:pt x="5026" y="1880"/>
                </a:lnTo>
                <a:lnTo>
                  <a:pt x="5012" y="1833"/>
                </a:lnTo>
                <a:lnTo>
                  <a:pt x="4998" y="1786"/>
                </a:lnTo>
                <a:lnTo>
                  <a:pt x="4983" y="1738"/>
                </a:lnTo>
                <a:lnTo>
                  <a:pt x="4966" y="1692"/>
                </a:lnTo>
                <a:lnTo>
                  <a:pt x="4949" y="1647"/>
                </a:lnTo>
                <a:lnTo>
                  <a:pt x="4931" y="1601"/>
                </a:lnTo>
                <a:lnTo>
                  <a:pt x="4912" y="1555"/>
                </a:lnTo>
                <a:lnTo>
                  <a:pt x="4892" y="1511"/>
                </a:lnTo>
                <a:lnTo>
                  <a:pt x="4871" y="1467"/>
                </a:lnTo>
                <a:lnTo>
                  <a:pt x="4851" y="1424"/>
                </a:lnTo>
                <a:lnTo>
                  <a:pt x="4829" y="1380"/>
                </a:lnTo>
                <a:lnTo>
                  <a:pt x="4806" y="1338"/>
                </a:lnTo>
                <a:lnTo>
                  <a:pt x="4782" y="1295"/>
                </a:lnTo>
                <a:lnTo>
                  <a:pt x="4757" y="1253"/>
                </a:lnTo>
                <a:lnTo>
                  <a:pt x="4733" y="1212"/>
                </a:lnTo>
                <a:lnTo>
                  <a:pt x="4708" y="1171"/>
                </a:lnTo>
                <a:lnTo>
                  <a:pt x="4681" y="1131"/>
                </a:lnTo>
                <a:lnTo>
                  <a:pt x="4654" y="1092"/>
                </a:lnTo>
                <a:lnTo>
                  <a:pt x="3509" y="1231"/>
                </a:lnTo>
                <a:close/>
                <a:moveTo>
                  <a:pt x="2947" y="946"/>
                </a:moveTo>
                <a:lnTo>
                  <a:pt x="2411" y="0"/>
                </a:lnTo>
                <a:lnTo>
                  <a:pt x="2346" y="5"/>
                </a:lnTo>
                <a:lnTo>
                  <a:pt x="2280" y="11"/>
                </a:lnTo>
                <a:lnTo>
                  <a:pt x="2216" y="19"/>
                </a:lnTo>
                <a:lnTo>
                  <a:pt x="2153" y="28"/>
                </a:lnTo>
                <a:lnTo>
                  <a:pt x="2090" y="39"/>
                </a:lnTo>
                <a:lnTo>
                  <a:pt x="2027" y="51"/>
                </a:lnTo>
                <a:lnTo>
                  <a:pt x="1965" y="66"/>
                </a:lnTo>
                <a:lnTo>
                  <a:pt x="1904" y="81"/>
                </a:lnTo>
                <a:lnTo>
                  <a:pt x="1842" y="99"/>
                </a:lnTo>
                <a:lnTo>
                  <a:pt x="1782" y="117"/>
                </a:lnTo>
                <a:lnTo>
                  <a:pt x="1722" y="137"/>
                </a:lnTo>
                <a:lnTo>
                  <a:pt x="1663" y="158"/>
                </a:lnTo>
                <a:lnTo>
                  <a:pt x="1605" y="181"/>
                </a:lnTo>
                <a:lnTo>
                  <a:pt x="1547" y="206"/>
                </a:lnTo>
                <a:lnTo>
                  <a:pt x="1491" y="231"/>
                </a:lnTo>
                <a:lnTo>
                  <a:pt x="1434" y="258"/>
                </a:lnTo>
                <a:lnTo>
                  <a:pt x="1379" y="287"/>
                </a:lnTo>
                <a:lnTo>
                  <a:pt x="1324" y="316"/>
                </a:lnTo>
                <a:lnTo>
                  <a:pt x="1271" y="346"/>
                </a:lnTo>
                <a:lnTo>
                  <a:pt x="1218" y="379"/>
                </a:lnTo>
                <a:lnTo>
                  <a:pt x="1165" y="412"/>
                </a:lnTo>
                <a:lnTo>
                  <a:pt x="1114" y="447"/>
                </a:lnTo>
                <a:lnTo>
                  <a:pt x="1064" y="483"/>
                </a:lnTo>
                <a:lnTo>
                  <a:pt x="1014" y="519"/>
                </a:lnTo>
                <a:lnTo>
                  <a:pt x="966" y="558"/>
                </a:lnTo>
                <a:lnTo>
                  <a:pt x="918" y="597"/>
                </a:lnTo>
                <a:lnTo>
                  <a:pt x="872" y="637"/>
                </a:lnTo>
                <a:lnTo>
                  <a:pt x="826" y="680"/>
                </a:lnTo>
                <a:lnTo>
                  <a:pt x="781" y="722"/>
                </a:lnTo>
                <a:lnTo>
                  <a:pt x="737" y="765"/>
                </a:lnTo>
                <a:lnTo>
                  <a:pt x="695" y="810"/>
                </a:lnTo>
                <a:lnTo>
                  <a:pt x="653" y="855"/>
                </a:lnTo>
                <a:lnTo>
                  <a:pt x="2831" y="1120"/>
                </a:lnTo>
                <a:lnTo>
                  <a:pt x="2836" y="1106"/>
                </a:lnTo>
                <a:lnTo>
                  <a:pt x="2841" y="1094"/>
                </a:lnTo>
                <a:lnTo>
                  <a:pt x="2846" y="1082"/>
                </a:lnTo>
                <a:lnTo>
                  <a:pt x="2851" y="1069"/>
                </a:lnTo>
                <a:lnTo>
                  <a:pt x="2863" y="1046"/>
                </a:lnTo>
                <a:lnTo>
                  <a:pt x="2876" y="1023"/>
                </a:lnTo>
                <a:lnTo>
                  <a:pt x="2892" y="1002"/>
                </a:lnTo>
                <a:lnTo>
                  <a:pt x="2908" y="982"/>
                </a:lnTo>
                <a:lnTo>
                  <a:pt x="2926" y="963"/>
                </a:lnTo>
                <a:lnTo>
                  <a:pt x="2947" y="946"/>
                </a:lnTo>
                <a:close/>
                <a:moveTo>
                  <a:pt x="3273" y="1546"/>
                </a:moveTo>
                <a:lnTo>
                  <a:pt x="3798" y="4844"/>
                </a:lnTo>
                <a:lnTo>
                  <a:pt x="3853" y="4813"/>
                </a:lnTo>
                <a:lnTo>
                  <a:pt x="3906" y="4780"/>
                </a:lnTo>
                <a:lnTo>
                  <a:pt x="3959" y="4747"/>
                </a:lnTo>
                <a:lnTo>
                  <a:pt x="4010" y="4712"/>
                </a:lnTo>
                <a:lnTo>
                  <a:pt x="4061" y="4676"/>
                </a:lnTo>
                <a:lnTo>
                  <a:pt x="4111" y="4638"/>
                </a:lnTo>
                <a:lnTo>
                  <a:pt x="4160" y="4600"/>
                </a:lnTo>
                <a:lnTo>
                  <a:pt x="4207" y="4559"/>
                </a:lnTo>
                <a:lnTo>
                  <a:pt x="4254" y="4518"/>
                </a:lnTo>
                <a:lnTo>
                  <a:pt x="4301" y="4477"/>
                </a:lnTo>
                <a:lnTo>
                  <a:pt x="4346" y="4434"/>
                </a:lnTo>
                <a:lnTo>
                  <a:pt x="4390" y="4390"/>
                </a:lnTo>
                <a:lnTo>
                  <a:pt x="4433" y="4345"/>
                </a:lnTo>
                <a:lnTo>
                  <a:pt x="4474" y="4298"/>
                </a:lnTo>
                <a:lnTo>
                  <a:pt x="4515" y="4250"/>
                </a:lnTo>
                <a:lnTo>
                  <a:pt x="4555" y="4203"/>
                </a:lnTo>
                <a:lnTo>
                  <a:pt x="4592" y="4153"/>
                </a:lnTo>
                <a:lnTo>
                  <a:pt x="4630" y="4103"/>
                </a:lnTo>
                <a:lnTo>
                  <a:pt x="4666" y="4052"/>
                </a:lnTo>
                <a:lnTo>
                  <a:pt x="4701" y="3999"/>
                </a:lnTo>
                <a:lnTo>
                  <a:pt x="4735" y="3947"/>
                </a:lnTo>
                <a:lnTo>
                  <a:pt x="4767" y="3892"/>
                </a:lnTo>
                <a:lnTo>
                  <a:pt x="4798" y="3838"/>
                </a:lnTo>
                <a:lnTo>
                  <a:pt x="4828" y="3782"/>
                </a:lnTo>
                <a:lnTo>
                  <a:pt x="4856" y="3726"/>
                </a:lnTo>
                <a:lnTo>
                  <a:pt x="4884" y="3669"/>
                </a:lnTo>
                <a:lnTo>
                  <a:pt x="4909" y="3611"/>
                </a:lnTo>
                <a:lnTo>
                  <a:pt x="4934" y="3552"/>
                </a:lnTo>
                <a:lnTo>
                  <a:pt x="4956" y="3493"/>
                </a:lnTo>
                <a:lnTo>
                  <a:pt x="4978" y="3433"/>
                </a:lnTo>
                <a:lnTo>
                  <a:pt x="4998" y="3372"/>
                </a:lnTo>
                <a:lnTo>
                  <a:pt x="5017" y="3310"/>
                </a:lnTo>
                <a:lnTo>
                  <a:pt x="3356" y="1507"/>
                </a:lnTo>
                <a:lnTo>
                  <a:pt x="3337" y="1518"/>
                </a:lnTo>
                <a:lnTo>
                  <a:pt x="3316" y="1530"/>
                </a:lnTo>
                <a:lnTo>
                  <a:pt x="3295" y="1539"/>
                </a:lnTo>
                <a:lnTo>
                  <a:pt x="3273" y="1546"/>
                </a:lnTo>
                <a:close/>
                <a:moveTo>
                  <a:pt x="2910" y="1453"/>
                </a:moveTo>
                <a:lnTo>
                  <a:pt x="106" y="3318"/>
                </a:lnTo>
                <a:lnTo>
                  <a:pt x="124" y="3378"/>
                </a:lnTo>
                <a:lnTo>
                  <a:pt x="145" y="3439"/>
                </a:lnTo>
                <a:lnTo>
                  <a:pt x="166" y="3498"/>
                </a:lnTo>
                <a:lnTo>
                  <a:pt x="189" y="3557"/>
                </a:lnTo>
                <a:lnTo>
                  <a:pt x="214" y="3615"/>
                </a:lnTo>
                <a:lnTo>
                  <a:pt x="239" y="3672"/>
                </a:lnTo>
                <a:lnTo>
                  <a:pt x="267" y="3729"/>
                </a:lnTo>
                <a:lnTo>
                  <a:pt x="294" y="3785"/>
                </a:lnTo>
                <a:lnTo>
                  <a:pt x="324" y="3840"/>
                </a:lnTo>
                <a:lnTo>
                  <a:pt x="355" y="3894"/>
                </a:lnTo>
                <a:lnTo>
                  <a:pt x="387" y="3948"/>
                </a:lnTo>
                <a:lnTo>
                  <a:pt x="421" y="4000"/>
                </a:lnTo>
                <a:lnTo>
                  <a:pt x="455" y="4052"/>
                </a:lnTo>
                <a:lnTo>
                  <a:pt x="491" y="4103"/>
                </a:lnTo>
                <a:lnTo>
                  <a:pt x="529" y="4152"/>
                </a:lnTo>
                <a:lnTo>
                  <a:pt x="566" y="4202"/>
                </a:lnTo>
                <a:lnTo>
                  <a:pt x="606" y="4249"/>
                </a:lnTo>
                <a:lnTo>
                  <a:pt x="646" y="4296"/>
                </a:lnTo>
                <a:lnTo>
                  <a:pt x="687" y="4343"/>
                </a:lnTo>
                <a:lnTo>
                  <a:pt x="730" y="4388"/>
                </a:lnTo>
                <a:lnTo>
                  <a:pt x="773" y="4431"/>
                </a:lnTo>
                <a:lnTo>
                  <a:pt x="818" y="4474"/>
                </a:lnTo>
                <a:lnTo>
                  <a:pt x="864" y="4516"/>
                </a:lnTo>
                <a:lnTo>
                  <a:pt x="911" y="4556"/>
                </a:lnTo>
                <a:lnTo>
                  <a:pt x="957" y="4596"/>
                </a:lnTo>
                <a:lnTo>
                  <a:pt x="1006" y="4634"/>
                </a:lnTo>
                <a:lnTo>
                  <a:pt x="1055" y="4672"/>
                </a:lnTo>
                <a:lnTo>
                  <a:pt x="1106" y="4707"/>
                </a:lnTo>
                <a:lnTo>
                  <a:pt x="1157" y="4742"/>
                </a:lnTo>
                <a:lnTo>
                  <a:pt x="1209" y="4776"/>
                </a:lnTo>
                <a:lnTo>
                  <a:pt x="1262" y="4808"/>
                </a:lnTo>
                <a:lnTo>
                  <a:pt x="1316" y="4840"/>
                </a:lnTo>
                <a:lnTo>
                  <a:pt x="2962" y="1500"/>
                </a:lnTo>
                <a:lnTo>
                  <a:pt x="2948" y="1489"/>
                </a:lnTo>
                <a:lnTo>
                  <a:pt x="2934" y="1477"/>
                </a:lnTo>
                <a:lnTo>
                  <a:pt x="2922" y="1465"/>
                </a:lnTo>
                <a:lnTo>
                  <a:pt x="2910" y="1453"/>
                </a:lnTo>
                <a:close/>
                <a:moveTo>
                  <a:pt x="3078" y="1554"/>
                </a:moveTo>
                <a:lnTo>
                  <a:pt x="1586" y="4973"/>
                </a:lnTo>
                <a:lnTo>
                  <a:pt x="1643" y="4995"/>
                </a:lnTo>
                <a:lnTo>
                  <a:pt x="1700" y="5016"/>
                </a:lnTo>
                <a:lnTo>
                  <a:pt x="1758" y="5036"/>
                </a:lnTo>
                <a:lnTo>
                  <a:pt x="1816" y="5055"/>
                </a:lnTo>
                <a:lnTo>
                  <a:pt x="1876" y="5072"/>
                </a:lnTo>
                <a:lnTo>
                  <a:pt x="1935" y="5088"/>
                </a:lnTo>
                <a:lnTo>
                  <a:pt x="1995" y="5102"/>
                </a:lnTo>
                <a:lnTo>
                  <a:pt x="2056" y="5116"/>
                </a:lnTo>
                <a:lnTo>
                  <a:pt x="2117" y="5127"/>
                </a:lnTo>
                <a:lnTo>
                  <a:pt x="2180" y="5137"/>
                </a:lnTo>
                <a:lnTo>
                  <a:pt x="2242" y="5146"/>
                </a:lnTo>
                <a:lnTo>
                  <a:pt x="2305" y="5154"/>
                </a:lnTo>
                <a:lnTo>
                  <a:pt x="2368" y="5159"/>
                </a:lnTo>
                <a:lnTo>
                  <a:pt x="2432" y="5163"/>
                </a:lnTo>
                <a:lnTo>
                  <a:pt x="2496" y="5165"/>
                </a:lnTo>
                <a:lnTo>
                  <a:pt x="2562" y="5166"/>
                </a:lnTo>
                <a:lnTo>
                  <a:pt x="2625" y="5165"/>
                </a:lnTo>
                <a:lnTo>
                  <a:pt x="2687" y="5163"/>
                </a:lnTo>
                <a:lnTo>
                  <a:pt x="2749" y="5159"/>
                </a:lnTo>
                <a:lnTo>
                  <a:pt x="2811" y="5154"/>
                </a:lnTo>
                <a:lnTo>
                  <a:pt x="2872" y="5146"/>
                </a:lnTo>
                <a:lnTo>
                  <a:pt x="2933" y="5138"/>
                </a:lnTo>
                <a:lnTo>
                  <a:pt x="2994" y="5129"/>
                </a:lnTo>
                <a:lnTo>
                  <a:pt x="3054" y="5118"/>
                </a:lnTo>
                <a:lnTo>
                  <a:pt x="3114" y="5105"/>
                </a:lnTo>
                <a:lnTo>
                  <a:pt x="3173" y="5091"/>
                </a:lnTo>
                <a:lnTo>
                  <a:pt x="3232" y="5076"/>
                </a:lnTo>
                <a:lnTo>
                  <a:pt x="3290" y="5059"/>
                </a:lnTo>
                <a:lnTo>
                  <a:pt x="3347" y="5042"/>
                </a:lnTo>
                <a:lnTo>
                  <a:pt x="3404" y="5022"/>
                </a:lnTo>
                <a:lnTo>
                  <a:pt x="3460" y="5002"/>
                </a:lnTo>
                <a:lnTo>
                  <a:pt x="3516" y="4979"/>
                </a:lnTo>
                <a:lnTo>
                  <a:pt x="3145" y="1565"/>
                </a:lnTo>
                <a:lnTo>
                  <a:pt x="3128" y="1563"/>
                </a:lnTo>
                <a:lnTo>
                  <a:pt x="3110" y="1561"/>
                </a:lnTo>
                <a:lnTo>
                  <a:pt x="3094" y="1559"/>
                </a:lnTo>
                <a:lnTo>
                  <a:pt x="3078" y="1554"/>
                </a:lnTo>
                <a:close/>
                <a:moveTo>
                  <a:pt x="15944" y="928"/>
                </a:moveTo>
                <a:lnTo>
                  <a:pt x="15408" y="2027"/>
                </a:lnTo>
                <a:lnTo>
                  <a:pt x="15402" y="2027"/>
                </a:lnTo>
                <a:lnTo>
                  <a:pt x="15402" y="928"/>
                </a:lnTo>
                <a:lnTo>
                  <a:pt x="15014" y="928"/>
                </a:lnTo>
                <a:lnTo>
                  <a:pt x="15014" y="2820"/>
                </a:lnTo>
                <a:lnTo>
                  <a:pt x="15380" y="2820"/>
                </a:lnTo>
                <a:lnTo>
                  <a:pt x="15903" y="1791"/>
                </a:lnTo>
                <a:lnTo>
                  <a:pt x="15905" y="1791"/>
                </a:lnTo>
                <a:lnTo>
                  <a:pt x="15905" y="2820"/>
                </a:lnTo>
                <a:lnTo>
                  <a:pt x="16296" y="2820"/>
                </a:lnTo>
                <a:lnTo>
                  <a:pt x="16296" y="928"/>
                </a:lnTo>
                <a:lnTo>
                  <a:pt x="15944" y="928"/>
                </a:lnTo>
                <a:close/>
                <a:moveTo>
                  <a:pt x="13505" y="1287"/>
                </a:moveTo>
                <a:lnTo>
                  <a:pt x="13907" y="1287"/>
                </a:lnTo>
                <a:lnTo>
                  <a:pt x="13907" y="2820"/>
                </a:lnTo>
                <a:lnTo>
                  <a:pt x="14295" y="2820"/>
                </a:lnTo>
                <a:lnTo>
                  <a:pt x="14295" y="1287"/>
                </a:lnTo>
                <a:lnTo>
                  <a:pt x="14696" y="1287"/>
                </a:lnTo>
                <a:lnTo>
                  <a:pt x="14696" y="928"/>
                </a:lnTo>
                <a:lnTo>
                  <a:pt x="13505" y="928"/>
                </a:lnTo>
                <a:lnTo>
                  <a:pt x="13505" y="1287"/>
                </a:lnTo>
                <a:close/>
                <a:moveTo>
                  <a:pt x="12200" y="2820"/>
                </a:moveTo>
                <a:lnTo>
                  <a:pt x="13290" y="2820"/>
                </a:lnTo>
                <a:lnTo>
                  <a:pt x="13290" y="2448"/>
                </a:lnTo>
                <a:lnTo>
                  <a:pt x="12590" y="2448"/>
                </a:lnTo>
                <a:lnTo>
                  <a:pt x="12590" y="2046"/>
                </a:lnTo>
                <a:lnTo>
                  <a:pt x="13193" y="2046"/>
                </a:lnTo>
                <a:lnTo>
                  <a:pt x="13193" y="1684"/>
                </a:lnTo>
                <a:lnTo>
                  <a:pt x="12590" y="1684"/>
                </a:lnTo>
                <a:lnTo>
                  <a:pt x="12590" y="1292"/>
                </a:lnTo>
                <a:lnTo>
                  <a:pt x="13290" y="1292"/>
                </a:lnTo>
                <a:lnTo>
                  <a:pt x="13290" y="928"/>
                </a:lnTo>
                <a:lnTo>
                  <a:pt x="12200" y="928"/>
                </a:lnTo>
                <a:lnTo>
                  <a:pt x="12200" y="2820"/>
                </a:lnTo>
                <a:close/>
                <a:moveTo>
                  <a:pt x="11039" y="1435"/>
                </a:moveTo>
                <a:lnTo>
                  <a:pt x="11045" y="1418"/>
                </a:lnTo>
                <a:lnTo>
                  <a:pt x="11053" y="1400"/>
                </a:lnTo>
                <a:lnTo>
                  <a:pt x="11062" y="1384"/>
                </a:lnTo>
                <a:lnTo>
                  <a:pt x="11073" y="1367"/>
                </a:lnTo>
                <a:lnTo>
                  <a:pt x="11079" y="1360"/>
                </a:lnTo>
                <a:lnTo>
                  <a:pt x="11086" y="1353"/>
                </a:lnTo>
                <a:lnTo>
                  <a:pt x="11094" y="1346"/>
                </a:lnTo>
                <a:lnTo>
                  <a:pt x="11102" y="1339"/>
                </a:lnTo>
                <a:lnTo>
                  <a:pt x="11110" y="1332"/>
                </a:lnTo>
                <a:lnTo>
                  <a:pt x="11119" y="1326"/>
                </a:lnTo>
                <a:lnTo>
                  <a:pt x="11128" y="1321"/>
                </a:lnTo>
                <a:lnTo>
                  <a:pt x="11138" y="1316"/>
                </a:lnTo>
                <a:lnTo>
                  <a:pt x="11149" y="1311"/>
                </a:lnTo>
                <a:lnTo>
                  <a:pt x="11160" y="1307"/>
                </a:lnTo>
                <a:lnTo>
                  <a:pt x="11171" y="1304"/>
                </a:lnTo>
                <a:lnTo>
                  <a:pt x="11183" y="1300"/>
                </a:lnTo>
                <a:lnTo>
                  <a:pt x="11196" y="1298"/>
                </a:lnTo>
                <a:lnTo>
                  <a:pt x="11210" y="1296"/>
                </a:lnTo>
                <a:lnTo>
                  <a:pt x="11224" y="1295"/>
                </a:lnTo>
                <a:lnTo>
                  <a:pt x="11238" y="1295"/>
                </a:lnTo>
                <a:lnTo>
                  <a:pt x="11251" y="1295"/>
                </a:lnTo>
                <a:lnTo>
                  <a:pt x="11265" y="1296"/>
                </a:lnTo>
                <a:lnTo>
                  <a:pt x="11278" y="1298"/>
                </a:lnTo>
                <a:lnTo>
                  <a:pt x="11290" y="1300"/>
                </a:lnTo>
                <a:lnTo>
                  <a:pt x="11302" y="1304"/>
                </a:lnTo>
                <a:lnTo>
                  <a:pt x="11313" y="1308"/>
                </a:lnTo>
                <a:lnTo>
                  <a:pt x="11324" y="1312"/>
                </a:lnTo>
                <a:lnTo>
                  <a:pt x="11335" y="1317"/>
                </a:lnTo>
                <a:lnTo>
                  <a:pt x="11354" y="1328"/>
                </a:lnTo>
                <a:lnTo>
                  <a:pt x="11372" y="1341"/>
                </a:lnTo>
                <a:lnTo>
                  <a:pt x="11388" y="1354"/>
                </a:lnTo>
                <a:lnTo>
                  <a:pt x="11402" y="1368"/>
                </a:lnTo>
                <a:lnTo>
                  <a:pt x="11414" y="1384"/>
                </a:lnTo>
                <a:lnTo>
                  <a:pt x="11426" y="1400"/>
                </a:lnTo>
                <a:lnTo>
                  <a:pt x="11430" y="1408"/>
                </a:lnTo>
                <a:lnTo>
                  <a:pt x="11434" y="1418"/>
                </a:lnTo>
                <a:lnTo>
                  <a:pt x="11438" y="1426"/>
                </a:lnTo>
                <a:lnTo>
                  <a:pt x="11441" y="1435"/>
                </a:lnTo>
                <a:lnTo>
                  <a:pt x="11446" y="1453"/>
                </a:lnTo>
                <a:lnTo>
                  <a:pt x="11451" y="1470"/>
                </a:lnTo>
                <a:lnTo>
                  <a:pt x="11455" y="1486"/>
                </a:lnTo>
                <a:lnTo>
                  <a:pt x="11458" y="1499"/>
                </a:lnTo>
                <a:lnTo>
                  <a:pt x="11828" y="1388"/>
                </a:lnTo>
                <a:lnTo>
                  <a:pt x="11823" y="1365"/>
                </a:lnTo>
                <a:lnTo>
                  <a:pt x="11817" y="1342"/>
                </a:lnTo>
                <a:lnTo>
                  <a:pt x="11810" y="1320"/>
                </a:lnTo>
                <a:lnTo>
                  <a:pt x="11802" y="1297"/>
                </a:lnTo>
                <a:lnTo>
                  <a:pt x="11793" y="1275"/>
                </a:lnTo>
                <a:lnTo>
                  <a:pt x="11784" y="1253"/>
                </a:lnTo>
                <a:lnTo>
                  <a:pt x="11774" y="1232"/>
                </a:lnTo>
                <a:lnTo>
                  <a:pt x="11763" y="1210"/>
                </a:lnTo>
                <a:lnTo>
                  <a:pt x="11751" y="1188"/>
                </a:lnTo>
                <a:lnTo>
                  <a:pt x="11738" y="1168"/>
                </a:lnTo>
                <a:lnTo>
                  <a:pt x="11725" y="1148"/>
                </a:lnTo>
                <a:lnTo>
                  <a:pt x="11711" y="1129"/>
                </a:lnTo>
                <a:lnTo>
                  <a:pt x="11695" y="1110"/>
                </a:lnTo>
                <a:lnTo>
                  <a:pt x="11679" y="1093"/>
                </a:lnTo>
                <a:lnTo>
                  <a:pt x="11662" y="1075"/>
                </a:lnTo>
                <a:lnTo>
                  <a:pt x="11645" y="1059"/>
                </a:lnTo>
                <a:lnTo>
                  <a:pt x="11625" y="1043"/>
                </a:lnTo>
                <a:lnTo>
                  <a:pt x="11606" y="1028"/>
                </a:lnTo>
                <a:lnTo>
                  <a:pt x="11585" y="1014"/>
                </a:lnTo>
                <a:lnTo>
                  <a:pt x="11564" y="1000"/>
                </a:lnTo>
                <a:lnTo>
                  <a:pt x="11542" y="987"/>
                </a:lnTo>
                <a:lnTo>
                  <a:pt x="11518" y="976"/>
                </a:lnTo>
                <a:lnTo>
                  <a:pt x="11495" y="964"/>
                </a:lnTo>
                <a:lnTo>
                  <a:pt x="11469" y="954"/>
                </a:lnTo>
                <a:lnTo>
                  <a:pt x="11444" y="945"/>
                </a:lnTo>
                <a:lnTo>
                  <a:pt x="11416" y="937"/>
                </a:lnTo>
                <a:lnTo>
                  <a:pt x="11389" y="930"/>
                </a:lnTo>
                <a:lnTo>
                  <a:pt x="11360" y="924"/>
                </a:lnTo>
                <a:lnTo>
                  <a:pt x="11331" y="920"/>
                </a:lnTo>
                <a:lnTo>
                  <a:pt x="11300" y="917"/>
                </a:lnTo>
                <a:lnTo>
                  <a:pt x="11270" y="916"/>
                </a:lnTo>
                <a:lnTo>
                  <a:pt x="11238" y="915"/>
                </a:lnTo>
                <a:lnTo>
                  <a:pt x="11197" y="916"/>
                </a:lnTo>
                <a:lnTo>
                  <a:pt x="11159" y="918"/>
                </a:lnTo>
                <a:lnTo>
                  <a:pt x="11122" y="922"/>
                </a:lnTo>
                <a:lnTo>
                  <a:pt x="11086" y="928"/>
                </a:lnTo>
                <a:lnTo>
                  <a:pt x="11069" y="932"/>
                </a:lnTo>
                <a:lnTo>
                  <a:pt x="11052" y="937"/>
                </a:lnTo>
                <a:lnTo>
                  <a:pt x="11035" y="941"/>
                </a:lnTo>
                <a:lnTo>
                  <a:pt x="11019" y="946"/>
                </a:lnTo>
                <a:lnTo>
                  <a:pt x="11004" y="951"/>
                </a:lnTo>
                <a:lnTo>
                  <a:pt x="10989" y="957"/>
                </a:lnTo>
                <a:lnTo>
                  <a:pt x="10973" y="963"/>
                </a:lnTo>
                <a:lnTo>
                  <a:pt x="10959" y="970"/>
                </a:lnTo>
                <a:lnTo>
                  <a:pt x="10932" y="985"/>
                </a:lnTo>
                <a:lnTo>
                  <a:pt x="10904" y="1000"/>
                </a:lnTo>
                <a:lnTo>
                  <a:pt x="10879" y="1017"/>
                </a:lnTo>
                <a:lnTo>
                  <a:pt x="10855" y="1034"/>
                </a:lnTo>
                <a:lnTo>
                  <a:pt x="10833" y="1053"/>
                </a:lnTo>
                <a:lnTo>
                  <a:pt x="10811" y="1071"/>
                </a:lnTo>
                <a:lnTo>
                  <a:pt x="10792" y="1092"/>
                </a:lnTo>
                <a:lnTo>
                  <a:pt x="10773" y="1113"/>
                </a:lnTo>
                <a:lnTo>
                  <a:pt x="10756" y="1135"/>
                </a:lnTo>
                <a:lnTo>
                  <a:pt x="10740" y="1158"/>
                </a:lnTo>
                <a:lnTo>
                  <a:pt x="10725" y="1181"/>
                </a:lnTo>
                <a:lnTo>
                  <a:pt x="10712" y="1205"/>
                </a:lnTo>
                <a:lnTo>
                  <a:pt x="10699" y="1230"/>
                </a:lnTo>
                <a:lnTo>
                  <a:pt x="10688" y="1255"/>
                </a:lnTo>
                <a:lnTo>
                  <a:pt x="10678" y="1281"/>
                </a:lnTo>
                <a:lnTo>
                  <a:pt x="10670" y="1308"/>
                </a:lnTo>
                <a:lnTo>
                  <a:pt x="10662" y="1334"/>
                </a:lnTo>
                <a:lnTo>
                  <a:pt x="10656" y="1361"/>
                </a:lnTo>
                <a:lnTo>
                  <a:pt x="10649" y="1388"/>
                </a:lnTo>
                <a:lnTo>
                  <a:pt x="10645" y="1415"/>
                </a:lnTo>
                <a:lnTo>
                  <a:pt x="10642" y="1441"/>
                </a:lnTo>
                <a:lnTo>
                  <a:pt x="10639" y="1468"/>
                </a:lnTo>
                <a:lnTo>
                  <a:pt x="10638" y="1495"/>
                </a:lnTo>
                <a:lnTo>
                  <a:pt x="10637" y="1522"/>
                </a:lnTo>
                <a:lnTo>
                  <a:pt x="10637" y="2195"/>
                </a:lnTo>
                <a:lnTo>
                  <a:pt x="10638" y="2227"/>
                </a:lnTo>
                <a:lnTo>
                  <a:pt x="10639" y="2259"/>
                </a:lnTo>
                <a:lnTo>
                  <a:pt x="10642" y="2289"/>
                </a:lnTo>
                <a:lnTo>
                  <a:pt x="10645" y="2320"/>
                </a:lnTo>
                <a:lnTo>
                  <a:pt x="10650" y="2351"/>
                </a:lnTo>
                <a:lnTo>
                  <a:pt x="10656" y="2381"/>
                </a:lnTo>
                <a:lnTo>
                  <a:pt x="10663" y="2411"/>
                </a:lnTo>
                <a:lnTo>
                  <a:pt x="10671" y="2440"/>
                </a:lnTo>
                <a:lnTo>
                  <a:pt x="10680" y="2468"/>
                </a:lnTo>
                <a:lnTo>
                  <a:pt x="10690" y="2497"/>
                </a:lnTo>
                <a:lnTo>
                  <a:pt x="10701" y="2524"/>
                </a:lnTo>
                <a:lnTo>
                  <a:pt x="10714" y="2550"/>
                </a:lnTo>
                <a:lnTo>
                  <a:pt x="10727" y="2575"/>
                </a:lnTo>
                <a:lnTo>
                  <a:pt x="10742" y="2599"/>
                </a:lnTo>
                <a:lnTo>
                  <a:pt x="10758" y="2623"/>
                </a:lnTo>
                <a:lnTo>
                  <a:pt x="10776" y="2645"/>
                </a:lnTo>
                <a:lnTo>
                  <a:pt x="10794" y="2667"/>
                </a:lnTo>
                <a:lnTo>
                  <a:pt x="10814" y="2687"/>
                </a:lnTo>
                <a:lnTo>
                  <a:pt x="10836" y="2706"/>
                </a:lnTo>
                <a:lnTo>
                  <a:pt x="10858" y="2724"/>
                </a:lnTo>
                <a:lnTo>
                  <a:pt x="10882" y="2741"/>
                </a:lnTo>
                <a:lnTo>
                  <a:pt x="10907" y="2757"/>
                </a:lnTo>
                <a:lnTo>
                  <a:pt x="10934" y="2772"/>
                </a:lnTo>
                <a:lnTo>
                  <a:pt x="10962" y="2785"/>
                </a:lnTo>
                <a:lnTo>
                  <a:pt x="10976" y="2791"/>
                </a:lnTo>
                <a:lnTo>
                  <a:pt x="10991" y="2797"/>
                </a:lnTo>
                <a:lnTo>
                  <a:pt x="11006" y="2802"/>
                </a:lnTo>
                <a:lnTo>
                  <a:pt x="11021" y="2808"/>
                </a:lnTo>
                <a:lnTo>
                  <a:pt x="11054" y="2817"/>
                </a:lnTo>
                <a:lnTo>
                  <a:pt x="11087" y="2824"/>
                </a:lnTo>
                <a:lnTo>
                  <a:pt x="11123" y="2830"/>
                </a:lnTo>
                <a:lnTo>
                  <a:pt x="11160" y="2834"/>
                </a:lnTo>
                <a:lnTo>
                  <a:pt x="11198" y="2836"/>
                </a:lnTo>
                <a:lnTo>
                  <a:pt x="11238" y="2837"/>
                </a:lnTo>
                <a:lnTo>
                  <a:pt x="11267" y="2836"/>
                </a:lnTo>
                <a:lnTo>
                  <a:pt x="11294" y="2835"/>
                </a:lnTo>
                <a:lnTo>
                  <a:pt x="11322" y="2833"/>
                </a:lnTo>
                <a:lnTo>
                  <a:pt x="11348" y="2829"/>
                </a:lnTo>
                <a:lnTo>
                  <a:pt x="11374" y="2825"/>
                </a:lnTo>
                <a:lnTo>
                  <a:pt x="11400" y="2820"/>
                </a:lnTo>
                <a:lnTo>
                  <a:pt x="11425" y="2813"/>
                </a:lnTo>
                <a:lnTo>
                  <a:pt x="11449" y="2806"/>
                </a:lnTo>
                <a:lnTo>
                  <a:pt x="11473" y="2797"/>
                </a:lnTo>
                <a:lnTo>
                  <a:pt x="11497" y="2788"/>
                </a:lnTo>
                <a:lnTo>
                  <a:pt x="11519" y="2778"/>
                </a:lnTo>
                <a:lnTo>
                  <a:pt x="11542" y="2767"/>
                </a:lnTo>
                <a:lnTo>
                  <a:pt x="11563" y="2754"/>
                </a:lnTo>
                <a:lnTo>
                  <a:pt x="11584" y="2742"/>
                </a:lnTo>
                <a:lnTo>
                  <a:pt x="11605" y="2727"/>
                </a:lnTo>
                <a:lnTo>
                  <a:pt x="11625" y="2712"/>
                </a:lnTo>
                <a:lnTo>
                  <a:pt x="11645" y="2696"/>
                </a:lnTo>
                <a:lnTo>
                  <a:pt x="11663" y="2679"/>
                </a:lnTo>
                <a:lnTo>
                  <a:pt x="11681" y="2662"/>
                </a:lnTo>
                <a:lnTo>
                  <a:pt x="11697" y="2643"/>
                </a:lnTo>
                <a:lnTo>
                  <a:pt x="11713" y="2625"/>
                </a:lnTo>
                <a:lnTo>
                  <a:pt x="11728" y="2605"/>
                </a:lnTo>
                <a:lnTo>
                  <a:pt x="11741" y="2585"/>
                </a:lnTo>
                <a:lnTo>
                  <a:pt x="11755" y="2563"/>
                </a:lnTo>
                <a:lnTo>
                  <a:pt x="11767" y="2541"/>
                </a:lnTo>
                <a:lnTo>
                  <a:pt x="11778" y="2519"/>
                </a:lnTo>
                <a:lnTo>
                  <a:pt x="11788" y="2495"/>
                </a:lnTo>
                <a:lnTo>
                  <a:pt x="11797" y="2470"/>
                </a:lnTo>
                <a:lnTo>
                  <a:pt x="11805" y="2446"/>
                </a:lnTo>
                <a:lnTo>
                  <a:pt x="11813" y="2420"/>
                </a:lnTo>
                <a:lnTo>
                  <a:pt x="11819" y="2393"/>
                </a:lnTo>
                <a:lnTo>
                  <a:pt x="11825" y="2367"/>
                </a:lnTo>
                <a:lnTo>
                  <a:pt x="11454" y="2258"/>
                </a:lnTo>
                <a:lnTo>
                  <a:pt x="11450" y="2280"/>
                </a:lnTo>
                <a:lnTo>
                  <a:pt x="11445" y="2302"/>
                </a:lnTo>
                <a:lnTo>
                  <a:pt x="11438" y="2321"/>
                </a:lnTo>
                <a:lnTo>
                  <a:pt x="11430" y="2340"/>
                </a:lnTo>
                <a:lnTo>
                  <a:pt x="11419" y="2358"/>
                </a:lnTo>
                <a:lnTo>
                  <a:pt x="11408" y="2374"/>
                </a:lnTo>
                <a:lnTo>
                  <a:pt x="11395" y="2389"/>
                </a:lnTo>
                <a:lnTo>
                  <a:pt x="11381" y="2404"/>
                </a:lnTo>
                <a:lnTo>
                  <a:pt x="11364" y="2416"/>
                </a:lnTo>
                <a:lnTo>
                  <a:pt x="11348" y="2426"/>
                </a:lnTo>
                <a:lnTo>
                  <a:pt x="11332" y="2435"/>
                </a:lnTo>
                <a:lnTo>
                  <a:pt x="11313" y="2443"/>
                </a:lnTo>
                <a:lnTo>
                  <a:pt x="11296" y="2449"/>
                </a:lnTo>
                <a:lnTo>
                  <a:pt x="11277" y="2453"/>
                </a:lnTo>
                <a:lnTo>
                  <a:pt x="11257" y="2455"/>
                </a:lnTo>
                <a:lnTo>
                  <a:pt x="11238" y="2456"/>
                </a:lnTo>
                <a:lnTo>
                  <a:pt x="11224" y="2456"/>
                </a:lnTo>
                <a:lnTo>
                  <a:pt x="11210" y="2455"/>
                </a:lnTo>
                <a:lnTo>
                  <a:pt x="11196" y="2454"/>
                </a:lnTo>
                <a:lnTo>
                  <a:pt x="11184" y="2452"/>
                </a:lnTo>
                <a:lnTo>
                  <a:pt x="11172" y="2450"/>
                </a:lnTo>
                <a:lnTo>
                  <a:pt x="11161" y="2447"/>
                </a:lnTo>
                <a:lnTo>
                  <a:pt x="11150" y="2443"/>
                </a:lnTo>
                <a:lnTo>
                  <a:pt x="11139" y="2439"/>
                </a:lnTo>
                <a:lnTo>
                  <a:pt x="11129" y="2434"/>
                </a:lnTo>
                <a:lnTo>
                  <a:pt x="11120" y="2429"/>
                </a:lnTo>
                <a:lnTo>
                  <a:pt x="11111" y="2423"/>
                </a:lnTo>
                <a:lnTo>
                  <a:pt x="11103" y="2417"/>
                </a:lnTo>
                <a:lnTo>
                  <a:pt x="11095" y="2410"/>
                </a:lnTo>
                <a:lnTo>
                  <a:pt x="11087" y="2403"/>
                </a:lnTo>
                <a:lnTo>
                  <a:pt x="11081" y="2394"/>
                </a:lnTo>
                <a:lnTo>
                  <a:pt x="11075" y="2386"/>
                </a:lnTo>
                <a:lnTo>
                  <a:pt x="11064" y="2368"/>
                </a:lnTo>
                <a:lnTo>
                  <a:pt x="11054" y="2348"/>
                </a:lnTo>
                <a:lnTo>
                  <a:pt x="11046" y="2328"/>
                </a:lnTo>
                <a:lnTo>
                  <a:pt x="11040" y="2306"/>
                </a:lnTo>
                <a:lnTo>
                  <a:pt x="11034" y="2282"/>
                </a:lnTo>
                <a:lnTo>
                  <a:pt x="11030" y="2259"/>
                </a:lnTo>
                <a:lnTo>
                  <a:pt x="11028" y="2233"/>
                </a:lnTo>
                <a:lnTo>
                  <a:pt x="11027" y="2206"/>
                </a:lnTo>
                <a:lnTo>
                  <a:pt x="11027" y="1505"/>
                </a:lnTo>
                <a:lnTo>
                  <a:pt x="11028" y="1488"/>
                </a:lnTo>
                <a:lnTo>
                  <a:pt x="11030" y="1471"/>
                </a:lnTo>
                <a:lnTo>
                  <a:pt x="11033" y="1454"/>
                </a:lnTo>
                <a:lnTo>
                  <a:pt x="11039" y="1435"/>
                </a:lnTo>
                <a:close/>
                <a:moveTo>
                  <a:pt x="9256" y="2645"/>
                </a:moveTo>
                <a:lnTo>
                  <a:pt x="9275" y="2667"/>
                </a:lnTo>
                <a:lnTo>
                  <a:pt x="9295" y="2687"/>
                </a:lnTo>
                <a:lnTo>
                  <a:pt x="9316" y="2706"/>
                </a:lnTo>
                <a:lnTo>
                  <a:pt x="9339" y="2724"/>
                </a:lnTo>
                <a:lnTo>
                  <a:pt x="9363" y="2741"/>
                </a:lnTo>
                <a:lnTo>
                  <a:pt x="9389" y="2757"/>
                </a:lnTo>
                <a:lnTo>
                  <a:pt x="9415" y="2772"/>
                </a:lnTo>
                <a:lnTo>
                  <a:pt x="9443" y="2785"/>
                </a:lnTo>
                <a:lnTo>
                  <a:pt x="9457" y="2791"/>
                </a:lnTo>
                <a:lnTo>
                  <a:pt x="9472" y="2797"/>
                </a:lnTo>
                <a:lnTo>
                  <a:pt x="9487" y="2802"/>
                </a:lnTo>
                <a:lnTo>
                  <a:pt x="9503" y="2808"/>
                </a:lnTo>
                <a:lnTo>
                  <a:pt x="9535" y="2817"/>
                </a:lnTo>
                <a:lnTo>
                  <a:pt x="9569" y="2824"/>
                </a:lnTo>
                <a:lnTo>
                  <a:pt x="9604" y="2830"/>
                </a:lnTo>
                <a:lnTo>
                  <a:pt x="9641" y="2834"/>
                </a:lnTo>
                <a:lnTo>
                  <a:pt x="9680" y="2836"/>
                </a:lnTo>
                <a:lnTo>
                  <a:pt x="9720" y="2837"/>
                </a:lnTo>
                <a:lnTo>
                  <a:pt x="9747" y="2836"/>
                </a:lnTo>
                <a:lnTo>
                  <a:pt x="9776" y="2835"/>
                </a:lnTo>
                <a:lnTo>
                  <a:pt x="9802" y="2833"/>
                </a:lnTo>
                <a:lnTo>
                  <a:pt x="9829" y="2829"/>
                </a:lnTo>
                <a:lnTo>
                  <a:pt x="9855" y="2825"/>
                </a:lnTo>
                <a:lnTo>
                  <a:pt x="9880" y="2820"/>
                </a:lnTo>
                <a:lnTo>
                  <a:pt x="9906" y="2813"/>
                </a:lnTo>
                <a:lnTo>
                  <a:pt x="9930" y="2806"/>
                </a:lnTo>
                <a:lnTo>
                  <a:pt x="9954" y="2797"/>
                </a:lnTo>
                <a:lnTo>
                  <a:pt x="9977" y="2788"/>
                </a:lnTo>
                <a:lnTo>
                  <a:pt x="10001" y="2778"/>
                </a:lnTo>
                <a:lnTo>
                  <a:pt x="10023" y="2767"/>
                </a:lnTo>
                <a:lnTo>
                  <a:pt x="10044" y="2754"/>
                </a:lnTo>
                <a:lnTo>
                  <a:pt x="10066" y="2742"/>
                </a:lnTo>
                <a:lnTo>
                  <a:pt x="10086" y="2727"/>
                </a:lnTo>
                <a:lnTo>
                  <a:pt x="10107" y="2712"/>
                </a:lnTo>
                <a:lnTo>
                  <a:pt x="10126" y="2696"/>
                </a:lnTo>
                <a:lnTo>
                  <a:pt x="10144" y="2679"/>
                </a:lnTo>
                <a:lnTo>
                  <a:pt x="10162" y="2662"/>
                </a:lnTo>
                <a:lnTo>
                  <a:pt x="10178" y="2643"/>
                </a:lnTo>
                <a:lnTo>
                  <a:pt x="10194" y="2625"/>
                </a:lnTo>
                <a:lnTo>
                  <a:pt x="10208" y="2605"/>
                </a:lnTo>
                <a:lnTo>
                  <a:pt x="10223" y="2585"/>
                </a:lnTo>
                <a:lnTo>
                  <a:pt x="10236" y="2563"/>
                </a:lnTo>
                <a:lnTo>
                  <a:pt x="10248" y="2541"/>
                </a:lnTo>
                <a:lnTo>
                  <a:pt x="10259" y="2519"/>
                </a:lnTo>
                <a:lnTo>
                  <a:pt x="10270" y="2495"/>
                </a:lnTo>
                <a:lnTo>
                  <a:pt x="10279" y="2470"/>
                </a:lnTo>
                <a:lnTo>
                  <a:pt x="10287" y="2446"/>
                </a:lnTo>
                <a:lnTo>
                  <a:pt x="10294" y="2420"/>
                </a:lnTo>
                <a:lnTo>
                  <a:pt x="10300" y="2393"/>
                </a:lnTo>
                <a:lnTo>
                  <a:pt x="10306" y="2367"/>
                </a:lnTo>
                <a:lnTo>
                  <a:pt x="9934" y="2258"/>
                </a:lnTo>
                <a:lnTo>
                  <a:pt x="9930" y="2280"/>
                </a:lnTo>
                <a:lnTo>
                  <a:pt x="9925" y="2302"/>
                </a:lnTo>
                <a:lnTo>
                  <a:pt x="9919" y="2321"/>
                </a:lnTo>
                <a:lnTo>
                  <a:pt x="9910" y="2341"/>
                </a:lnTo>
                <a:lnTo>
                  <a:pt x="9901" y="2358"/>
                </a:lnTo>
                <a:lnTo>
                  <a:pt x="9889" y="2374"/>
                </a:lnTo>
                <a:lnTo>
                  <a:pt x="9876" y="2389"/>
                </a:lnTo>
                <a:lnTo>
                  <a:pt x="9861" y="2404"/>
                </a:lnTo>
                <a:lnTo>
                  <a:pt x="9846" y="2416"/>
                </a:lnTo>
                <a:lnTo>
                  <a:pt x="9830" y="2426"/>
                </a:lnTo>
                <a:lnTo>
                  <a:pt x="9812" y="2435"/>
                </a:lnTo>
                <a:lnTo>
                  <a:pt x="9795" y="2443"/>
                </a:lnTo>
                <a:lnTo>
                  <a:pt x="9777" y="2449"/>
                </a:lnTo>
                <a:lnTo>
                  <a:pt x="9758" y="2453"/>
                </a:lnTo>
                <a:lnTo>
                  <a:pt x="9739" y="2455"/>
                </a:lnTo>
                <a:lnTo>
                  <a:pt x="9720" y="2456"/>
                </a:lnTo>
                <a:lnTo>
                  <a:pt x="9705" y="2456"/>
                </a:lnTo>
                <a:lnTo>
                  <a:pt x="9691" y="2455"/>
                </a:lnTo>
                <a:lnTo>
                  <a:pt x="9678" y="2454"/>
                </a:lnTo>
                <a:lnTo>
                  <a:pt x="9665" y="2452"/>
                </a:lnTo>
                <a:lnTo>
                  <a:pt x="9653" y="2450"/>
                </a:lnTo>
                <a:lnTo>
                  <a:pt x="9641" y="2447"/>
                </a:lnTo>
                <a:lnTo>
                  <a:pt x="9630" y="2443"/>
                </a:lnTo>
                <a:lnTo>
                  <a:pt x="9620" y="2439"/>
                </a:lnTo>
                <a:lnTo>
                  <a:pt x="9610" y="2434"/>
                </a:lnTo>
                <a:lnTo>
                  <a:pt x="9600" y="2429"/>
                </a:lnTo>
                <a:lnTo>
                  <a:pt x="9591" y="2423"/>
                </a:lnTo>
                <a:lnTo>
                  <a:pt x="9583" y="2417"/>
                </a:lnTo>
                <a:lnTo>
                  <a:pt x="9576" y="2410"/>
                </a:lnTo>
                <a:lnTo>
                  <a:pt x="9569" y="2403"/>
                </a:lnTo>
                <a:lnTo>
                  <a:pt x="9562" y="2394"/>
                </a:lnTo>
                <a:lnTo>
                  <a:pt x="9556" y="2386"/>
                </a:lnTo>
                <a:lnTo>
                  <a:pt x="9544" y="2368"/>
                </a:lnTo>
                <a:lnTo>
                  <a:pt x="9535" y="2348"/>
                </a:lnTo>
                <a:lnTo>
                  <a:pt x="9527" y="2328"/>
                </a:lnTo>
                <a:lnTo>
                  <a:pt x="9520" y="2306"/>
                </a:lnTo>
                <a:lnTo>
                  <a:pt x="9515" y="2282"/>
                </a:lnTo>
                <a:lnTo>
                  <a:pt x="9512" y="2259"/>
                </a:lnTo>
                <a:lnTo>
                  <a:pt x="9509" y="2233"/>
                </a:lnTo>
                <a:lnTo>
                  <a:pt x="9509" y="2206"/>
                </a:lnTo>
                <a:lnTo>
                  <a:pt x="9509" y="1505"/>
                </a:lnTo>
                <a:lnTo>
                  <a:pt x="9509" y="1488"/>
                </a:lnTo>
                <a:lnTo>
                  <a:pt x="9511" y="1471"/>
                </a:lnTo>
                <a:lnTo>
                  <a:pt x="9515" y="1454"/>
                </a:lnTo>
                <a:lnTo>
                  <a:pt x="9520" y="1435"/>
                </a:lnTo>
                <a:lnTo>
                  <a:pt x="9526" y="1418"/>
                </a:lnTo>
                <a:lnTo>
                  <a:pt x="9533" y="1400"/>
                </a:lnTo>
                <a:lnTo>
                  <a:pt x="9543" y="1384"/>
                </a:lnTo>
                <a:lnTo>
                  <a:pt x="9555" y="1367"/>
                </a:lnTo>
                <a:lnTo>
                  <a:pt x="9561" y="1360"/>
                </a:lnTo>
                <a:lnTo>
                  <a:pt x="9568" y="1353"/>
                </a:lnTo>
                <a:lnTo>
                  <a:pt x="9575" y="1346"/>
                </a:lnTo>
                <a:lnTo>
                  <a:pt x="9583" y="1339"/>
                </a:lnTo>
                <a:lnTo>
                  <a:pt x="9591" y="1332"/>
                </a:lnTo>
                <a:lnTo>
                  <a:pt x="9599" y="1326"/>
                </a:lnTo>
                <a:lnTo>
                  <a:pt x="9609" y="1321"/>
                </a:lnTo>
                <a:lnTo>
                  <a:pt x="9619" y="1316"/>
                </a:lnTo>
                <a:lnTo>
                  <a:pt x="9629" y="1311"/>
                </a:lnTo>
                <a:lnTo>
                  <a:pt x="9640" y="1307"/>
                </a:lnTo>
                <a:lnTo>
                  <a:pt x="9651" y="1304"/>
                </a:lnTo>
                <a:lnTo>
                  <a:pt x="9664" y="1300"/>
                </a:lnTo>
                <a:lnTo>
                  <a:pt x="9677" y="1298"/>
                </a:lnTo>
                <a:lnTo>
                  <a:pt x="9690" y="1296"/>
                </a:lnTo>
                <a:lnTo>
                  <a:pt x="9704" y="1295"/>
                </a:lnTo>
                <a:lnTo>
                  <a:pt x="9720" y="1295"/>
                </a:lnTo>
                <a:lnTo>
                  <a:pt x="9733" y="1295"/>
                </a:lnTo>
                <a:lnTo>
                  <a:pt x="9746" y="1296"/>
                </a:lnTo>
                <a:lnTo>
                  <a:pt x="9759" y="1298"/>
                </a:lnTo>
                <a:lnTo>
                  <a:pt x="9771" y="1300"/>
                </a:lnTo>
                <a:lnTo>
                  <a:pt x="9783" y="1304"/>
                </a:lnTo>
                <a:lnTo>
                  <a:pt x="9794" y="1308"/>
                </a:lnTo>
                <a:lnTo>
                  <a:pt x="9805" y="1312"/>
                </a:lnTo>
                <a:lnTo>
                  <a:pt x="9815" y="1317"/>
                </a:lnTo>
                <a:lnTo>
                  <a:pt x="9835" y="1328"/>
                </a:lnTo>
                <a:lnTo>
                  <a:pt x="9852" y="1341"/>
                </a:lnTo>
                <a:lnTo>
                  <a:pt x="9868" y="1354"/>
                </a:lnTo>
                <a:lnTo>
                  <a:pt x="9883" y="1368"/>
                </a:lnTo>
                <a:lnTo>
                  <a:pt x="9895" y="1384"/>
                </a:lnTo>
                <a:lnTo>
                  <a:pt x="9906" y="1400"/>
                </a:lnTo>
                <a:lnTo>
                  <a:pt x="9915" y="1418"/>
                </a:lnTo>
                <a:lnTo>
                  <a:pt x="9922" y="1435"/>
                </a:lnTo>
                <a:lnTo>
                  <a:pt x="9927" y="1453"/>
                </a:lnTo>
                <a:lnTo>
                  <a:pt x="9932" y="1470"/>
                </a:lnTo>
                <a:lnTo>
                  <a:pt x="9936" y="1486"/>
                </a:lnTo>
                <a:lnTo>
                  <a:pt x="9940" y="1499"/>
                </a:lnTo>
                <a:lnTo>
                  <a:pt x="10308" y="1388"/>
                </a:lnTo>
                <a:lnTo>
                  <a:pt x="10303" y="1365"/>
                </a:lnTo>
                <a:lnTo>
                  <a:pt x="10298" y="1343"/>
                </a:lnTo>
                <a:lnTo>
                  <a:pt x="10291" y="1320"/>
                </a:lnTo>
                <a:lnTo>
                  <a:pt x="10283" y="1297"/>
                </a:lnTo>
                <a:lnTo>
                  <a:pt x="10275" y="1275"/>
                </a:lnTo>
                <a:lnTo>
                  <a:pt x="10265" y="1253"/>
                </a:lnTo>
                <a:lnTo>
                  <a:pt x="10255" y="1232"/>
                </a:lnTo>
                <a:lnTo>
                  <a:pt x="10244" y="1210"/>
                </a:lnTo>
                <a:lnTo>
                  <a:pt x="10232" y="1188"/>
                </a:lnTo>
                <a:lnTo>
                  <a:pt x="10219" y="1168"/>
                </a:lnTo>
                <a:lnTo>
                  <a:pt x="10205" y="1148"/>
                </a:lnTo>
                <a:lnTo>
                  <a:pt x="10191" y="1129"/>
                </a:lnTo>
                <a:lnTo>
                  <a:pt x="10176" y="1110"/>
                </a:lnTo>
                <a:lnTo>
                  <a:pt x="10160" y="1093"/>
                </a:lnTo>
                <a:lnTo>
                  <a:pt x="10142" y="1075"/>
                </a:lnTo>
                <a:lnTo>
                  <a:pt x="10125" y="1059"/>
                </a:lnTo>
                <a:lnTo>
                  <a:pt x="10107" y="1043"/>
                </a:lnTo>
                <a:lnTo>
                  <a:pt x="10087" y="1028"/>
                </a:lnTo>
                <a:lnTo>
                  <a:pt x="10067" y="1014"/>
                </a:lnTo>
                <a:lnTo>
                  <a:pt x="10045" y="999"/>
                </a:lnTo>
                <a:lnTo>
                  <a:pt x="10023" y="987"/>
                </a:lnTo>
                <a:lnTo>
                  <a:pt x="10000" y="976"/>
                </a:lnTo>
                <a:lnTo>
                  <a:pt x="9975" y="964"/>
                </a:lnTo>
                <a:lnTo>
                  <a:pt x="9950" y="954"/>
                </a:lnTo>
                <a:lnTo>
                  <a:pt x="9924" y="945"/>
                </a:lnTo>
                <a:lnTo>
                  <a:pt x="9898" y="937"/>
                </a:lnTo>
                <a:lnTo>
                  <a:pt x="9869" y="930"/>
                </a:lnTo>
                <a:lnTo>
                  <a:pt x="9841" y="924"/>
                </a:lnTo>
                <a:lnTo>
                  <a:pt x="9812" y="920"/>
                </a:lnTo>
                <a:lnTo>
                  <a:pt x="9782" y="917"/>
                </a:lnTo>
                <a:lnTo>
                  <a:pt x="9751" y="916"/>
                </a:lnTo>
                <a:lnTo>
                  <a:pt x="9720" y="915"/>
                </a:lnTo>
                <a:lnTo>
                  <a:pt x="9679" y="916"/>
                </a:lnTo>
                <a:lnTo>
                  <a:pt x="9640" y="918"/>
                </a:lnTo>
                <a:lnTo>
                  <a:pt x="9602" y="922"/>
                </a:lnTo>
                <a:lnTo>
                  <a:pt x="9567" y="928"/>
                </a:lnTo>
                <a:lnTo>
                  <a:pt x="9549" y="932"/>
                </a:lnTo>
                <a:lnTo>
                  <a:pt x="9532" y="937"/>
                </a:lnTo>
                <a:lnTo>
                  <a:pt x="9516" y="941"/>
                </a:lnTo>
                <a:lnTo>
                  <a:pt x="9500" y="946"/>
                </a:lnTo>
                <a:lnTo>
                  <a:pt x="9484" y="951"/>
                </a:lnTo>
                <a:lnTo>
                  <a:pt x="9469" y="957"/>
                </a:lnTo>
                <a:lnTo>
                  <a:pt x="9454" y="963"/>
                </a:lnTo>
                <a:lnTo>
                  <a:pt x="9439" y="970"/>
                </a:lnTo>
                <a:lnTo>
                  <a:pt x="9412" y="985"/>
                </a:lnTo>
                <a:lnTo>
                  <a:pt x="9385" y="1000"/>
                </a:lnTo>
                <a:lnTo>
                  <a:pt x="9360" y="1017"/>
                </a:lnTo>
                <a:lnTo>
                  <a:pt x="9337" y="1034"/>
                </a:lnTo>
                <a:lnTo>
                  <a:pt x="9313" y="1053"/>
                </a:lnTo>
                <a:lnTo>
                  <a:pt x="9293" y="1071"/>
                </a:lnTo>
                <a:lnTo>
                  <a:pt x="9272" y="1092"/>
                </a:lnTo>
                <a:lnTo>
                  <a:pt x="9254" y="1113"/>
                </a:lnTo>
                <a:lnTo>
                  <a:pt x="9237" y="1135"/>
                </a:lnTo>
                <a:lnTo>
                  <a:pt x="9220" y="1158"/>
                </a:lnTo>
                <a:lnTo>
                  <a:pt x="9206" y="1181"/>
                </a:lnTo>
                <a:lnTo>
                  <a:pt x="9192" y="1205"/>
                </a:lnTo>
                <a:lnTo>
                  <a:pt x="9180" y="1230"/>
                </a:lnTo>
                <a:lnTo>
                  <a:pt x="9169" y="1255"/>
                </a:lnTo>
                <a:lnTo>
                  <a:pt x="9158" y="1281"/>
                </a:lnTo>
                <a:lnTo>
                  <a:pt x="9150" y="1308"/>
                </a:lnTo>
                <a:lnTo>
                  <a:pt x="9142" y="1334"/>
                </a:lnTo>
                <a:lnTo>
                  <a:pt x="9136" y="1361"/>
                </a:lnTo>
                <a:lnTo>
                  <a:pt x="9130" y="1388"/>
                </a:lnTo>
                <a:lnTo>
                  <a:pt x="9126" y="1415"/>
                </a:lnTo>
                <a:lnTo>
                  <a:pt x="9122" y="1441"/>
                </a:lnTo>
                <a:lnTo>
                  <a:pt x="9119" y="1468"/>
                </a:lnTo>
                <a:lnTo>
                  <a:pt x="9118" y="1495"/>
                </a:lnTo>
                <a:lnTo>
                  <a:pt x="9117" y="1522"/>
                </a:lnTo>
                <a:lnTo>
                  <a:pt x="9117" y="2195"/>
                </a:lnTo>
                <a:lnTo>
                  <a:pt x="9118" y="2227"/>
                </a:lnTo>
                <a:lnTo>
                  <a:pt x="9120" y="2259"/>
                </a:lnTo>
                <a:lnTo>
                  <a:pt x="9122" y="2289"/>
                </a:lnTo>
                <a:lnTo>
                  <a:pt x="9126" y="2320"/>
                </a:lnTo>
                <a:lnTo>
                  <a:pt x="9131" y="2351"/>
                </a:lnTo>
                <a:lnTo>
                  <a:pt x="9137" y="2381"/>
                </a:lnTo>
                <a:lnTo>
                  <a:pt x="9144" y="2411"/>
                </a:lnTo>
                <a:lnTo>
                  <a:pt x="9151" y="2440"/>
                </a:lnTo>
                <a:lnTo>
                  <a:pt x="9160" y="2468"/>
                </a:lnTo>
                <a:lnTo>
                  <a:pt x="9171" y="2497"/>
                </a:lnTo>
                <a:lnTo>
                  <a:pt x="9182" y="2524"/>
                </a:lnTo>
                <a:lnTo>
                  <a:pt x="9195" y="2550"/>
                </a:lnTo>
                <a:lnTo>
                  <a:pt x="9208" y="2575"/>
                </a:lnTo>
                <a:lnTo>
                  <a:pt x="9224" y="2599"/>
                </a:lnTo>
                <a:lnTo>
                  <a:pt x="9239" y="2623"/>
                </a:lnTo>
                <a:lnTo>
                  <a:pt x="9256" y="2645"/>
                </a:lnTo>
                <a:close/>
                <a:moveTo>
                  <a:pt x="7927" y="2206"/>
                </a:moveTo>
                <a:lnTo>
                  <a:pt x="7927" y="1505"/>
                </a:lnTo>
                <a:lnTo>
                  <a:pt x="7928" y="1489"/>
                </a:lnTo>
                <a:lnTo>
                  <a:pt x="7930" y="1471"/>
                </a:lnTo>
                <a:lnTo>
                  <a:pt x="7934" y="1454"/>
                </a:lnTo>
                <a:lnTo>
                  <a:pt x="7939" y="1435"/>
                </a:lnTo>
                <a:lnTo>
                  <a:pt x="7946" y="1418"/>
                </a:lnTo>
                <a:lnTo>
                  <a:pt x="7954" y="1400"/>
                </a:lnTo>
                <a:lnTo>
                  <a:pt x="7965" y="1383"/>
                </a:lnTo>
                <a:lnTo>
                  <a:pt x="7977" y="1367"/>
                </a:lnTo>
                <a:lnTo>
                  <a:pt x="7984" y="1360"/>
                </a:lnTo>
                <a:lnTo>
                  <a:pt x="7991" y="1353"/>
                </a:lnTo>
                <a:lnTo>
                  <a:pt x="7998" y="1346"/>
                </a:lnTo>
                <a:lnTo>
                  <a:pt x="8006" y="1340"/>
                </a:lnTo>
                <a:lnTo>
                  <a:pt x="8015" y="1332"/>
                </a:lnTo>
                <a:lnTo>
                  <a:pt x="8024" y="1327"/>
                </a:lnTo>
                <a:lnTo>
                  <a:pt x="8033" y="1321"/>
                </a:lnTo>
                <a:lnTo>
                  <a:pt x="8043" y="1316"/>
                </a:lnTo>
                <a:lnTo>
                  <a:pt x="8053" y="1311"/>
                </a:lnTo>
                <a:lnTo>
                  <a:pt x="8064" y="1307"/>
                </a:lnTo>
                <a:lnTo>
                  <a:pt x="8077" y="1304"/>
                </a:lnTo>
                <a:lnTo>
                  <a:pt x="8089" y="1300"/>
                </a:lnTo>
                <a:lnTo>
                  <a:pt x="8101" y="1298"/>
                </a:lnTo>
                <a:lnTo>
                  <a:pt x="8114" y="1296"/>
                </a:lnTo>
                <a:lnTo>
                  <a:pt x="8129" y="1295"/>
                </a:lnTo>
                <a:lnTo>
                  <a:pt x="8143" y="1295"/>
                </a:lnTo>
                <a:lnTo>
                  <a:pt x="8157" y="1295"/>
                </a:lnTo>
                <a:lnTo>
                  <a:pt x="8171" y="1296"/>
                </a:lnTo>
                <a:lnTo>
                  <a:pt x="8185" y="1298"/>
                </a:lnTo>
                <a:lnTo>
                  <a:pt x="8197" y="1302"/>
                </a:lnTo>
                <a:lnTo>
                  <a:pt x="8209" y="1305"/>
                </a:lnTo>
                <a:lnTo>
                  <a:pt x="8220" y="1309"/>
                </a:lnTo>
                <a:lnTo>
                  <a:pt x="8230" y="1313"/>
                </a:lnTo>
                <a:lnTo>
                  <a:pt x="8241" y="1318"/>
                </a:lnTo>
                <a:lnTo>
                  <a:pt x="8260" y="1330"/>
                </a:lnTo>
                <a:lnTo>
                  <a:pt x="8276" y="1344"/>
                </a:lnTo>
                <a:lnTo>
                  <a:pt x="8284" y="1351"/>
                </a:lnTo>
                <a:lnTo>
                  <a:pt x="8292" y="1358"/>
                </a:lnTo>
                <a:lnTo>
                  <a:pt x="8299" y="1366"/>
                </a:lnTo>
                <a:lnTo>
                  <a:pt x="8305" y="1373"/>
                </a:lnTo>
                <a:lnTo>
                  <a:pt x="8315" y="1391"/>
                </a:lnTo>
                <a:lnTo>
                  <a:pt x="8325" y="1407"/>
                </a:lnTo>
                <a:lnTo>
                  <a:pt x="8332" y="1425"/>
                </a:lnTo>
                <a:lnTo>
                  <a:pt x="8338" y="1442"/>
                </a:lnTo>
                <a:lnTo>
                  <a:pt x="8343" y="1460"/>
                </a:lnTo>
                <a:lnTo>
                  <a:pt x="8345" y="1475"/>
                </a:lnTo>
                <a:lnTo>
                  <a:pt x="8347" y="1491"/>
                </a:lnTo>
                <a:lnTo>
                  <a:pt x="8347" y="1505"/>
                </a:lnTo>
                <a:lnTo>
                  <a:pt x="8347" y="2252"/>
                </a:lnTo>
                <a:lnTo>
                  <a:pt x="8347" y="2275"/>
                </a:lnTo>
                <a:lnTo>
                  <a:pt x="8344" y="2298"/>
                </a:lnTo>
                <a:lnTo>
                  <a:pt x="8342" y="2308"/>
                </a:lnTo>
                <a:lnTo>
                  <a:pt x="8338" y="2318"/>
                </a:lnTo>
                <a:lnTo>
                  <a:pt x="8335" y="2328"/>
                </a:lnTo>
                <a:lnTo>
                  <a:pt x="8332" y="2338"/>
                </a:lnTo>
                <a:lnTo>
                  <a:pt x="8328" y="2346"/>
                </a:lnTo>
                <a:lnTo>
                  <a:pt x="8324" y="2355"/>
                </a:lnTo>
                <a:lnTo>
                  <a:pt x="8319" y="2364"/>
                </a:lnTo>
                <a:lnTo>
                  <a:pt x="8313" y="2372"/>
                </a:lnTo>
                <a:lnTo>
                  <a:pt x="8308" y="2380"/>
                </a:lnTo>
                <a:lnTo>
                  <a:pt x="8301" y="2387"/>
                </a:lnTo>
                <a:lnTo>
                  <a:pt x="8294" y="2394"/>
                </a:lnTo>
                <a:lnTo>
                  <a:pt x="8287" y="2402"/>
                </a:lnTo>
                <a:lnTo>
                  <a:pt x="8271" y="2415"/>
                </a:lnTo>
                <a:lnTo>
                  <a:pt x="8255" y="2425"/>
                </a:lnTo>
                <a:lnTo>
                  <a:pt x="8238" y="2435"/>
                </a:lnTo>
                <a:lnTo>
                  <a:pt x="8220" y="2443"/>
                </a:lnTo>
                <a:lnTo>
                  <a:pt x="8202" y="2449"/>
                </a:lnTo>
                <a:lnTo>
                  <a:pt x="8183" y="2453"/>
                </a:lnTo>
                <a:lnTo>
                  <a:pt x="8163" y="2455"/>
                </a:lnTo>
                <a:lnTo>
                  <a:pt x="8143" y="2456"/>
                </a:lnTo>
                <a:lnTo>
                  <a:pt x="8129" y="2456"/>
                </a:lnTo>
                <a:lnTo>
                  <a:pt x="8115" y="2455"/>
                </a:lnTo>
                <a:lnTo>
                  <a:pt x="8102" y="2454"/>
                </a:lnTo>
                <a:lnTo>
                  <a:pt x="8089" y="2452"/>
                </a:lnTo>
                <a:lnTo>
                  <a:pt x="8077" y="2450"/>
                </a:lnTo>
                <a:lnTo>
                  <a:pt x="8066" y="2447"/>
                </a:lnTo>
                <a:lnTo>
                  <a:pt x="8054" y="2443"/>
                </a:lnTo>
                <a:lnTo>
                  <a:pt x="8043" y="2439"/>
                </a:lnTo>
                <a:lnTo>
                  <a:pt x="8034" y="2434"/>
                </a:lnTo>
                <a:lnTo>
                  <a:pt x="8024" y="2429"/>
                </a:lnTo>
                <a:lnTo>
                  <a:pt x="8015" y="2423"/>
                </a:lnTo>
                <a:lnTo>
                  <a:pt x="8006" y="2417"/>
                </a:lnTo>
                <a:lnTo>
                  <a:pt x="7998" y="2410"/>
                </a:lnTo>
                <a:lnTo>
                  <a:pt x="7991" y="2403"/>
                </a:lnTo>
                <a:lnTo>
                  <a:pt x="7984" y="2394"/>
                </a:lnTo>
                <a:lnTo>
                  <a:pt x="7977" y="2386"/>
                </a:lnTo>
                <a:lnTo>
                  <a:pt x="7966" y="2368"/>
                </a:lnTo>
                <a:lnTo>
                  <a:pt x="7956" y="2348"/>
                </a:lnTo>
                <a:lnTo>
                  <a:pt x="7946" y="2328"/>
                </a:lnTo>
                <a:lnTo>
                  <a:pt x="7939" y="2306"/>
                </a:lnTo>
                <a:lnTo>
                  <a:pt x="7934" y="2282"/>
                </a:lnTo>
                <a:lnTo>
                  <a:pt x="7930" y="2259"/>
                </a:lnTo>
                <a:lnTo>
                  <a:pt x="7928" y="2233"/>
                </a:lnTo>
                <a:lnTo>
                  <a:pt x="7927" y="2206"/>
                </a:lnTo>
                <a:close/>
                <a:moveTo>
                  <a:pt x="8384" y="2795"/>
                </a:moveTo>
                <a:lnTo>
                  <a:pt x="8411" y="2784"/>
                </a:lnTo>
                <a:lnTo>
                  <a:pt x="8437" y="2772"/>
                </a:lnTo>
                <a:lnTo>
                  <a:pt x="8462" y="2758"/>
                </a:lnTo>
                <a:lnTo>
                  <a:pt x="8486" y="2744"/>
                </a:lnTo>
                <a:lnTo>
                  <a:pt x="8509" y="2727"/>
                </a:lnTo>
                <a:lnTo>
                  <a:pt x="8531" y="2711"/>
                </a:lnTo>
                <a:lnTo>
                  <a:pt x="8552" y="2692"/>
                </a:lnTo>
                <a:lnTo>
                  <a:pt x="8572" y="2673"/>
                </a:lnTo>
                <a:lnTo>
                  <a:pt x="8592" y="2652"/>
                </a:lnTo>
                <a:lnTo>
                  <a:pt x="8610" y="2631"/>
                </a:lnTo>
                <a:lnTo>
                  <a:pt x="8627" y="2608"/>
                </a:lnTo>
                <a:lnTo>
                  <a:pt x="8643" y="2585"/>
                </a:lnTo>
                <a:lnTo>
                  <a:pt x="8658" y="2560"/>
                </a:lnTo>
                <a:lnTo>
                  <a:pt x="8672" y="2534"/>
                </a:lnTo>
                <a:lnTo>
                  <a:pt x="8685" y="2507"/>
                </a:lnTo>
                <a:lnTo>
                  <a:pt x="8696" y="2479"/>
                </a:lnTo>
                <a:lnTo>
                  <a:pt x="8706" y="2451"/>
                </a:lnTo>
                <a:lnTo>
                  <a:pt x="8715" y="2421"/>
                </a:lnTo>
                <a:lnTo>
                  <a:pt x="8723" y="2390"/>
                </a:lnTo>
                <a:lnTo>
                  <a:pt x="8730" y="2359"/>
                </a:lnTo>
                <a:lnTo>
                  <a:pt x="8735" y="2328"/>
                </a:lnTo>
                <a:lnTo>
                  <a:pt x="8738" y="2295"/>
                </a:lnTo>
                <a:lnTo>
                  <a:pt x="8740" y="2261"/>
                </a:lnTo>
                <a:lnTo>
                  <a:pt x="8741" y="2226"/>
                </a:lnTo>
                <a:lnTo>
                  <a:pt x="8741" y="1522"/>
                </a:lnTo>
                <a:lnTo>
                  <a:pt x="8741" y="1494"/>
                </a:lnTo>
                <a:lnTo>
                  <a:pt x="8739" y="1465"/>
                </a:lnTo>
                <a:lnTo>
                  <a:pt x="8736" y="1438"/>
                </a:lnTo>
                <a:lnTo>
                  <a:pt x="8732" y="1410"/>
                </a:lnTo>
                <a:lnTo>
                  <a:pt x="8727" y="1383"/>
                </a:lnTo>
                <a:lnTo>
                  <a:pt x="8720" y="1355"/>
                </a:lnTo>
                <a:lnTo>
                  <a:pt x="8713" y="1328"/>
                </a:lnTo>
                <a:lnTo>
                  <a:pt x="8704" y="1300"/>
                </a:lnTo>
                <a:lnTo>
                  <a:pt x="8695" y="1274"/>
                </a:lnTo>
                <a:lnTo>
                  <a:pt x="8684" y="1248"/>
                </a:lnTo>
                <a:lnTo>
                  <a:pt x="8673" y="1222"/>
                </a:lnTo>
                <a:lnTo>
                  <a:pt x="8659" y="1198"/>
                </a:lnTo>
                <a:lnTo>
                  <a:pt x="8645" y="1174"/>
                </a:lnTo>
                <a:lnTo>
                  <a:pt x="8630" y="1150"/>
                </a:lnTo>
                <a:lnTo>
                  <a:pt x="8613" y="1128"/>
                </a:lnTo>
                <a:lnTo>
                  <a:pt x="8595" y="1106"/>
                </a:lnTo>
                <a:lnTo>
                  <a:pt x="8577" y="1086"/>
                </a:lnTo>
                <a:lnTo>
                  <a:pt x="8556" y="1066"/>
                </a:lnTo>
                <a:lnTo>
                  <a:pt x="8535" y="1047"/>
                </a:lnTo>
                <a:lnTo>
                  <a:pt x="8513" y="1029"/>
                </a:lnTo>
                <a:lnTo>
                  <a:pt x="8489" y="1013"/>
                </a:lnTo>
                <a:lnTo>
                  <a:pt x="8464" y="996"/>
                </a:lnTo>
                <a:lnTo>
                  <a:pt x="8437" y="982"/>
                </a:lnTo>
                <a:lnTo>
                  <a:pt x="8410" y="968"/>
                </a:lnTo>
                <a:lnTo>
                  <a:pt x="8380" y="955"/>
                </a:lnTo>
                <a:lnTo>
                  <a:pt x="8351" y="945"/>
                </a:lnTo>
                <a:lnTo>
                  <a:pt x="8319" y="936"/>
                </a:lnTo>
                <a:lnTo>
                  <a:pt x="8287" y="928"/>
                </a:lnTo>
                <a:lnTo>
                  <a:pt x="8252" y="922"/>
                </a:lnTo>
                <a:lnTo>
                  <a:pt x="8217" y="918"/>
                </a:lnTo>
                <a:lnTo>
                  <a:pt x="8181" y="916"/>
                </a:lnTo>
                <a:lnTo>
                  <a:pt x="8143" y="915"/>
                </a:lnTo>
                <a:lnTo>
                  <a:pt x="8102" y="916"/>
                </a:lnTo>
                <a:lnTo>
                  <a:pt x="8063" y="918"/>
                </a:lnTo>
                <a:lnTo>
                  <a:pt x="8027" y="922"/>
                </a:lnTo>
                <a:lnTo>
                  <a:pt x="7991" y="928"/>
                </a:lnTo>
                <a:lnTo>
                  <a:pt x="7974" y="932"/>
                </a:lnTo>
                <a:lnTo>
                  <a:pt x="7957" y="937"/>
                </a:lnTo>
                <a:lnTo>
                  <a:pt x="7940" y="941"/>
                </a:lnTo>
                <a:lnTo>
                  <a:pt x="7924" y="946"/>
                </a:lnTo>
                <a:lnTo>
                  <a:pt x="7909" y="951"/>
                </a:lnTo>
                <a:lnTo>
                  <a:pt x="7893" y="957"/>
                </a:lnTo>
                <a:lnTo>
                  <a:pt x="7878" y="963"/>
                </a:lnTo>
                <a:lnTo>
                  <a:pt x="7864" y="970"/>
                </a:lnTo>
                <a:lnTo>
                  <a:pt x="7836" y="985"/>
                </a:lnTo>
                <a:lnTo>
                  <a:pt x="7810" y="1000"/>
                </a:lnTo>
                <a:lnTo>
                  <a:pt x="7784" y="1017"/>
                </a:lnTo>
                <a:lnTo>
                  <a:pt x="7760" y="1034"/>
                </a:lnTo>
                <a:lnTo>
                  <a:pt x="7738" y="1053"/>
                </a:lnTo>
                <a:lnTo>
                  <a:pt x="7716" y="1071"/>
                </a:lnTo>
                <a:lnTo>
                  <a:pt x="7696" y="1092"/>
                </a:lnTo>
                <a:lnTo>
                  <a:pt x="7677" y="1113"/>
                </a:lnTo>
                <a:lnTo>
                  <a:pt x="7660" y="1135"/>
                </a:lnTo>
                <a:lnTo>
                  <a:pt x="7643" y="1158"/>
                </a:lnTo>
                <a:lnTo>
                  <a:pt x="7628" y="1181"/>
                </a:lnTo>
                <a:lnTo>
                  <a:pt x="7614" y="1205"/>
                </a:lnTo>
                <a:lnTo>
                  <a:pt x="7601" y="1230"/>
                </a:lnTo>
                <a:lnTo>
                  <a:pt x="7590" y="1255"/>
                </a:lnTo>
                <a:lnTo>
                  <a:pt x="7580" y="1281"/>
                </a:lnTo>
                <a:lnTo>
                  <a:pt x="7572" y="1308"/>
                </a:lnTo>
                <a:lnTo>
                  <a:pt x="7564" y="1334"/>
                </a:lnTo>
                <a:lnTo>
                  <a:pt x="7557" y="1361"/>
                </a:lnTo>
                <a:lnTo>
                  <a:pt x="7552" y="1388"/>
                </a:lnTo>
                <a:lnTo>
                  <a:pt x="7547" y="1415"/>
                </a:lnTo>
                <a:lnTo>
                  <a:pt x="7543" y="1441"/>
                </a:lnTo>
                <a:lnTo>
                  <a:pt x="7541" y="1468"/>
                </a:lnTo>
                <a:lnTo>
                  <a:pt x="7539" y="1495"/>
                </a:lnTo>
                <a:lnTo>
                  <a:pt x="7539" y="1522"/>
                </a:lnTo>
                <a:lnTo>
                  <a:pt x="7539" y="2195"/>
                </a:lnTo>
                <a:lnTo>
                  <a:pt x="7539" y="2227"/>
                </a:lnTo>
                <a:lnTo>
                  <a:pt x="7541" y="2259"/>
                </a:lnTo>
                <a:lnTo>
                  <a:pt x="7543" y="2289"/>
                </a:lnTo>
                <a:lnTo>
                  <a:pt x="7547" y="2320"/>
                </a:lnTo>
                <a:lnTo>
                  <a:pt x="7552" y="2351"/>
                </a:lnTo>
                <a:lnTo>
                  <a:pt x="7558" y="2381"/>
                </a:lnTo>
                <a:lnTo>
                  <a:pt x="7565" y="2411"/>
                </a:lnTo>
                <a:lnTo>
                  <a:pt x="7573" y="2440"/>
                </a:lnTo>
                <a:lnTo>
                  <a:pt x="7582" y="2468"/>
                </a:lnTo>
                <a:lnTo>
                  <a:pt x="7593" y="2497"/>
                </a:lnTo>
                <a:lnTo>
                  <a:pt x="7604" y="2524"/>
                </a:lnTo>
                <a:lnTo>
                  <a:pt x="7616" y="2550"/>
                </a:lnTo>
                <a:lnTo>
                  <a:pt x="7631" y="2575"/>
                </a:lnTo>
                <a:lnTo>
                  <a:pt x="7646" y="2599"/>
                </a:lnTo>
                <a:lnTo>
                  <a:pt x="7662" y="2623"/>
                </a:lnTo>
                <a:lnTo>
                  <a:pt x="7679" y="2645"/>
                </a:lnTo>
                <a:lnTo>
                  <a:pt x="7698" y="2667"/>
                </a:lnTo>
                <a:lnTo>
                  <a:pt x="7718" y="2687"/>
                </a:lnTo>
                <a:lnTo>
                  <a:pt x="7740" y="2706"/>
                </a:lnTo>
                <a:lnTo>
                  <a:pt x="7763" y="2724"/>
                </a:lnTo>
                <a:lnTo>
                  <a:pt x="7786" y="2742"/>
                </a:lnTo>
                <a:lnTo>
                  <a:pt x="7812" y="2757"/>
                </a:lnTo>
                <a:lnTo>
                  <a:pt x="7838" y="2772"/>
                </a:lnTo>
                <a:lnTo>
                  <a:pt x="7867" y="2785"/>
                </a:lnTo>
                <a:lnTo>
                  <a:pt x="7881" y="2791"/>
                </a:lnTo>
                <a:lnTo>
                  <a:pt x="7896" y="2797"/>
                </a:lnTo>
                <a:lnTo>
                  <a:pt x="7912" y="2802"/>
                </a:lnTo>
                <a:lnTo>
                  <a:pt x="7927" y="2808"/>
                </a:lnTo>
                <a:lnTo>
                  <a:pt x="7960" y="2817"/>
                </a:lnTo>
                <a:lnTo>
                  <a:pt x="7993" y="2824"/>
                </a:lnTo>
                <a:lnTo>
                  <a:pt x="8029" y="2830"/>
                </a:lnTo>
                <a:lnTo>
                  <a:pt x="8066" y="2833"/>
                </a:lnTo>
                <a:lnTo>
                  <a:pt x="8103" y="2836"/>
                </a:lnTo>
                <a:lnTo>
                  <a:pt x="8143" y="2837"/>
                </a:lnTo>
                <a:lnTo>
                  <a:pt x="8175" y="2836"/>
                </a:lnTo>
                <a:lnTo>
                  <a:pt x="8207" y="2834"/>
                </a:lnTo>
                <a:lnTo>
                  <a:pt x="8239" y="2831"/>
                </a:lnTo>
                <a:lnTo>
                  <a:pt x="8269" y="2826"/>
                </a:lnTo>
                <a:lnTo>
                  <a:pt x="8299" y="2821"/>
                </a:lnTo>
                <a:lnTo>
                  <a:pt x="8328" y="2814"/>
                </a:lnTo>
                <a:lnTo>
                  <a:pt x="8356" y="2805"/>
                </a:lnTo>
                <a:lnTo>
                  <a:pt x="8384" y="2795"/>
                </a:lnTo>
                <a:close/>
                <a:moveTo>
                  <a:pt x="7211" y="1773"/>
                </a:moveTo>
                <a:lnTo>
                  <a:pt x="7220" y="1746"/>
                </a:lnTo>
                <a:lnTo>
                  <a:pt x="7228" y="1716"/>
                </a:lnTo>
                <a:lnTo>
                  <a:pt x="7235" y="1687"/>
                </a:lnTo>
                <a:lnTo>
                  <a:pt x="7241" y="1656"/>
                </a:lnTo>
                <a:lnTo>
                  <a:pt x="7246" y="1625"/>
                </a:lnTo>
                <a:lnTo>
                  <a:pt x="7249" y="1593"/>
                </a:lnTo>
                <a:lnTo>
                  <a:pt x="7251" y="1561"/>
                </a:lnTo>
                <a:lnTo>
                  <a:pt x="7251" y="1527"/>
                </a:lnTo>
                <a:lnTo>
                  <a:pt x="7251" y="1489"/>
                </a:lnTo>
                <a:lnTo>
                  <a:pt x="7249" y="1452"/>
                </a:lnTo>
                <a:lnTo>
                  <a:pt x="7245" y="1417"/>
                </a:lnTo>
                <a:lnTo>
                  <a:pt x="7239" y="1382"/>
                </a:lnTo>
                <a:lnTo>
                  <a:pt x="7233" y="1350"/>
                </a:lnTo>
                <a:lnTo>
                  <a:pt x="7226" y="1318"/>
                </a:lnTo>
                <a:lnTo>
                  <a:pt x="7217" y="1287"/>
                </a:lnTo>
                <a:lnTo>
                  <a:pt x="7207" y="1258"/>
                </a:lnTo>
                <a:lnTo>
                  <a:pt x="7196" y="1231"/>
                </a:lnTo>
                <a:lnTo>
                  <a:pt x="7182" y="1205"/>
                </a:lnTo>
                <a:lnTo>
                  <a:pt x="7168" y="1179"/>
                </a:lnTo>
                <a:lnTo>
                  <a:pt x="7154" y="1156"/>
                </a:lnTo>
                <a:lnTo>
                  <a:pt x="7138" y="1133"/>
                </a:lnTo>
                <a:lnTo>
                  <a:pt x="7120" y="1111"/>
                </a:lnTo>
                <a:lnTo>
                  <a:pt x="7102" y="1092"/>
                </a:lnTo>
                <a:lnTo>
                  <a:pt x="7083" y="1072"/>
                </a:lnTo>
                <a:lnTo>
                  <a:pt x="7062" y="1055"/>
                </a:lnTo>
                <a:lnTo>
                  <a:pt x="7041" y="1038"/>
                </a:lnTo>
                <a:lnTo>
                  <a:pt x="7018" y="1023"/>
                </a:lnTo>
                <a:lnTo>
                  <a:pt x="6995" y="1009"/>
                </a:lnTo>
                <a:lnTo>
                  <a:pt x="6971" y="995"/>
                </a:lnTo>
                <a:lnTo>
                  <a:pt x="6945" y="984"/>
                </a:lnTo>
                <a:lnTo>
                  <a:pt x="6919" y="974"/>
                </a:lnTo>
                <a:lnTo>
                  <a:pt x="6891" y="963"/>
                </a:lnTo>
                <a:lnTo>
                  <a:pt x="6863" y="955"/>
                </a:lnTo>
                <a:lnTo>
                  <a:pt x="6834" y="948"/>
                </a:lnTo>
                <a:lnTo>
                  <a:pt x="6805" y="942"/>
                </a:lnTo>
                <a:lnTo>
                  <a:pt x="6774" y="937"/>
                </a:lnTo>
                <a:lnTo>
                  <a:pt x="6743" y="933"/>
                </a:lnTo>
                <a:lnTo>
                  <a:pt x="6712" y="930"/>
                </a:lnTo>
                <a:lnTo>
                  <a:pt x="6680" y="929"/>
                </a:lnTo>
                <a:lnTo>
                  <a:pt x="6648" y="928"/>
                </a:lnTo>
                <a:lnTo>
                  <a:pt x="6053" y="928"/>
                </a:lnTo>
                <a:lnTo>
                  <a:pt x="6053" y="2821"/>
                </a:lnTo>
                <a:lnTo>
                  <a:pt x="6443" y="2821"/>
                </a:lnTo>
                <a:lnTo>
                  <a:pt x="6443" y="2130"/>
                </a:lnTo>
                <a:lnTo>
                  <a:pt x="6669" y="2130"/>
                </a:lnTo>
                <a:lnTo>
                  <a:pt x="6703" y="2129"/>
                </a:lnTo>
                <a:lnTo>
                  <a:pt x="6735" y="2127"/>
                </a:lnTo>
                <a:lnTo>
                  <a:pt x="6767" y="2124"/>
                </a:lnTo>
                <a:lnTo>
                  <a:pt x="6797" y="2119"/>
                </a:lnTo>
                <a:lnTo>
                  <a:pt x="6827" y="2113"/>
                </a:lnTo>
                <a:lnTo>
                  <a:pt x="6857" y="2105"/>
                </a:lnTo>
                <a:lnTo>
                  <a:pt x="6884" y="2096"/>
                </a:lnTo>
                <a:lnTo>
                  <a:pt x="6912" y="2086"/>
                </a:lnTo>
                <a:lnTo>
                  <a:pt x="6938" y="2075"/>
                </a:lnTo>
                <a:lnTo>
                  <a:pt x="6963" y="2062"/>
                </a:lnTo>
                <a:lnTo>
                  <a:pt x="6988" y="2049"/>
                </a:lnTo>
                <a:lnTo>
                  <a:pt x="7011" y="2035"/>
                </a:lnTo>
                <a:lnTo>
                  <a:pt x="7034" y="2018"/>
                </a:lnTo>
                <a:lnTo>
                  <a:pt x="7055" y="2002"/>
                </a:lnTo>
                <a:lnTo>
                  <a:pt x="7076" y="1984"/>
                </a:lnTo>
                <a:lnTo>
                  <a:pt x="7096" y="1965"/>
                </a:lnTo>
                <a:lnTo>
                  <a:pt x="7113" y="1944"/>
                </a:lnTo>
                <a:lnTo>
                  <a:pt x="7131" y="1923"/>
                </a:lnTo>
                <a:lnTo>
                  <a:pt x="7147" y="1901"/>
                </a:lnTo>
                <a:lnTo>
                  <a:pt x="7161" y="1877"/>
                </a:lnTo>
                <a:lnTo>
                  <a:pt x="7175" y="1853"/>
                </a:lnTo>
                <a:lnTo>
                  <a:pt x="7189" y="1827"/>
                </a:lnTo>
                <a:lnTo>
                  <a:pt x="7200" y="1801"/>
                </a:lnTo>
                <a:lnTo>
                  <a:pt x="7211" y="1773"/>
                </a:lnTo>
                <a:close/>
              </a:path>
            </a:pathLst>
          </a:custGeom>
          <a:solidFill>
            <a:srgbClr val="005B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034809930"/>
      </p:ext>
    </p:extLst>
  </p:cSld>
  <p:clrMap bg1="lt1" tx1="dk1" bg2="lt2" tx2="dk2" accent1="accent1" accent2="accent2" accent3="accent3" accent4="accent4" accent5="accent5" accent6="accent6" hlink="hlink" folHlink="folHlink"/>
  <p:sldLayoutIdLst>
    <p:sldLayoutId id="2147483792" r:id="rId1"/>
    <p:sldLayoutId id="2147483741" r:id="rId2"/>
    <p:sldLayoutId id="2147483773" r:id="rId3"/>
    <p:sldLayoutId id="2147483776" r:id="rId4"/>
    <p:sldLayoutId id="2147483777" r:id="rId5"/>
    <p:sldLayoutId id="2147483690" r:id="rId6"/>
    <p:sldLayoutId id="2147483793" r:id="rId7"/>
    <p:sldLayoutId id="2147483691" r:id="rId8"/>
    <p:sldLayoutId id="2147483760" r:id="rId9"/>
    <p:sldLayoutId id="2147483779" r:id="rId10"/>
    <p:sldLayoutId id="2147483748" r:id="rId11"/>
    <p:sldLayoutId id="2147483772" r:id="rId12"/>
    <p:sldLayoutId id="2147483778" r:id="rId13"/>
    <p:sldLayoutId id="2147483762" r:id="rId14"/>
    <p:sldLayoutId id="2147483763" r:id="rId15"/>
    <p:sldLayoutId id="2147483765" r:id="rId16"/>
    <p:sldLayoutId id="2147483768" r:id="rId17"/>
    <p:sldLayoutId id="2147483769" r:id="rId18"/>
    <p:sldLayoutId id="2147483746" r:id="rId19"/>
    <p:sldLayoutId id="2147483764" r:id="rId20"/>
    <p:sldLayoutId id="2147483771" r:id="rId21"/>
    <p:sldLayoutId id="2147483774" r:id="rId22"/>
    <p:sldLayoutId id="2147483775" r:id="rId23"/>
    <p:sldLayoutId id="2147483770" r:id="rId24"/>
    <p:sldLayoutId id="2147483695" r:id="rId25"/>
    <p:sldLayoutId id="2147483697" r:id="rId26"/>
    <p:sldLayoutId id="2147483759" r:id="rId27"/>
    <p:sldLayoutId id="2147483698" r:id="rId28"/>
    <p:sldLayoutId id="2147483767" r:id="rId29"/>
    <p:sldLayoutId id="2147483799" r:id="rId30"/>
    <p:sldLayoutId id="2147483800" r:id="rId31"/>
    <p:sldLayoutId id="2147483798" r:id="rId32"/>
    <p:sldLayoutId id="2147483803" r:id="rId33"/>
    <p:sldLayoutId id="2147483838" r:id="rId34"/>
  </p:sldLayoutIdLst>
  <p:txStyles>
    <p:titleStyle>
      <a:lvl1pPr algn="l" defTabSz="914400" rtl="0" eaLnBrk="1" latinLnBrk="0" hangingPunct="1">
        <a:lnSpc>
          <a:spcPct val="90000"/>
        </a:lnSpc>
        <a:spcBef>
          <a:spcPts val="0"/>
        </a:spcBef>
        <a:spcAft>
          <a:spcPts val="0"/>
        </a:spcAft>
        <a:buNone/>
        <a:defRPr sz="1600" b="0" kern="1200" spc="0" baseline="0">
          <a:solidFill>
            <a:schemeClr val="tx1"/>
          </a:solidFill>
          <a:effectLst/>
          <a:latin typeface="+mj-lt"/>
          <a:ea typeface="PF Din Text Cond Pro" charset="0"/>
          <a:cs typeface="PF Din Text Cond Pro" charset="0"/>
        </a:defRPr>
      </a:lvl1pPr>
    </p:titleStyle>
    <p:bodyStyle>
      <a:lvl1pPr marL="0" indent="0" algn="l" defTabSz="914400" rtl="0" eaLnBrk="1" latinLnBrk="0" hangingPunct="1">
        <a:lnSpc>
          <a:spcPct val="100000"/>
        </a:lnSpc>
        <a:spcBef>
          <a:spcPts val="800"/>
        </a:spcBef>
        <a:spcAft>
          <a:spcPts val="0"/>
        </a:spcAft>
        <a:buClr>
          <a:schemeClr val="accent1"/>
        </a:buClr>
        <a:buSzPct val="90000"/>
        <a:buFont typeface="Wingdings" pitchFamily="2" charset="2"/>
        <a:buNone/>
        <a:defRPr sz="1400" b="0" kern="1200">
          <a:solidFill>
            <a:schemeClr val="tx1"/>
          </a:solidFill>
          <a:latin typeface="+mn-lt"/>
          <a:ea typeface="PF Din Text Cond Pro" charset="0"/>
          <a:cs typeface="PF Din Text Cond Pro" charset="0"/>
        </a:defRPr>
      </a:lvl1pPr>
      <a:lvl2pPr marL="180975" marR="0" indent="-180975" algn="l" defTabSz="914400" rtl="0" eaLnBrk="1" fontAlgn="auto" latinLnBrk="0" hangingPunct="1">
        <a:lnSpc>
          <a:spcPct val="100000"/>
        </a:lnSpc>
        <a:spcBef>
          <a:spcPts val="600"/>
        </a:spcBef>
        <a:spcAft>
          <a:spcPts val="0"/>
        </a:spcAft>
        <a:buClr>
          <a:schemeClr val="tx1"/>
        </a:buClr>
        <a:buSzPct val="120000"/>
        <a:buFont typeface="Arial" panose="020B0604020202020204" pitchFamily="34" charset="0"/>
        <a:buChar char="•"/>
        <a:tabLst/>
        <a:defRPr sz="1400" kern="1200">
          <a:solidFill>
            <a:schemeClr val="tx1"/>
          </a:solidFill>
          <a:latin typeface="+mn-lt"/>
          <a:ea typeface="PF Din Text Cond Pro" charset="0"/>
          <a:cs typeface="PF Din Text Cond Pro" charset="0"/>
        </a:defRPr>
      </a:lvl2pPr>
      <a:lvl3pPr marL="350838" indent="-169863" algn="l" defTabSz="914400" rtl="0" eaLnBrk="1" latinLnBrk="0" hangingPunct="1">
        <a:lnSpc>
          <a:spcPct val="100000"/>
        </a:lnSpc>
        <a:spcBef>
          <a:spcPts val="400"/>
        </a:spcBef>
        <a:spcAft>
          <a:spcPts val="0"/>
        </a:spcAft>
        <a:buClr>
          <a:schemeClr val="tx1"/>
        </a:buClr>
        <a:buSzPct val="90000"/>
        <a:buFont typeface="Arial" panose="020B0604020202020204" pitchFamily="34" charset="0"/>
        <a:buChar char="•"/>
        <a:tabLst/>
        <a:defRPr sz="1200" kern="1200">
          <a:solidFill>
            <a:schemeClr val="tx1"/>
          </a:solidFill>
          <a:latin typeface="+mn-lt"/>
          <a:ea typeface="PF Din Text Cond Pro" charset="0"/>
          <a:cs typeface="PF Din Text Cond Pro"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78" userDrawn="1">
          <p15:clr>
            <a:srgbClr val="F26B43"/>
          </p15:clr>
        </p15:guide>
        <p15:guide id="6" orient="horz" pos="4117" userDrawn="1">
          <p15:clr>
            <a:srgbClr val="F26B43"/>
          </p15:clr>
        </p15:guide>
        <p15:guide id="9" orient="horz" pos="4021" userDrawn="1">
          <p15:clr>
            <a:srgbClr val="F26B43"/>
          </p15:clr>
        </p15:guide>
        <p15:guide id="11" orient="horz" pos="615" userDrawn="1">
          <p15:clr>
            <a:srgbClr val="F26B43"/>
          </p15:clr>
        </p15:guide>
        <p15:guide id="15" pos="3840" userDrawn="1">
          <p15:clr>
            <a:srgbClr val="F26B43"/>
          </p15:clr>
        </p15:guide>
        <p15:guide id="20" orient="horz" pos="263" userDrawn="1">
          <p15:clr>
            <a:srgbClr val="F26B43"/>
          </p15:clr>
        </p15:guide>
        <p15:guide id="36" orient="horz" pos="346" userDrawn="1">
          <p15:clr>
            <a:srgbClr val="F26B43"/>
          </p15:clr>
        </p15:guide>
        <p15:guide id="37" orient="horz" pos="520" userDrawn="1">
          <p15:clr>
            <a:srgbClr val="F26B43"/>
          </p15:clr>
        </p15:guide>
        <p15:guide id="38" pos="784" userDrawn="1">
          <p15:clr>
            <a:srgbClr val="F26B43"/>
          </p15:clr>
        </p15:guide>
        <p15:guide id="39" pos="730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LogoEng" hidden="1"/>
          <p:cNvSpPr/>
          <p:nvPr userDrawn="1"/>
        </p:nvSpPr>
        <p:spPr>
          <a:xfrm>
            <a:off x="7246933" y="6500048"/>
            <a:ext cx="4200000" cy="162000"/>
          </a:xfrm>
          <a:prstGeom prst="rect">
            <a:avLst/>
          </a:prstGeom>
        </p:spPr>
        <p:txBody>
          <a:bodyPr vert="horz" lIns="0" tIns="0" rIns="0" bIns="0" rtlCol="0" anchor="ctr">
            <a:noAutofit/>
          </a:bodyPr>
          <a:lstStyle/>
          <a:p>
            <a:pPr lvl="0" algn="r"/>
            <a:r>
              <a:rPr lang="en-US" sz="1000" noProof="0" dirty="0">
                <a:solidFill>
                  <a:schemeClr val="bg2"/>
                </a:solidFill>
              </a:rPr>
              <a:t>Gazprom</a:t>
            </a:r>
            <a:r>
              <a:rPr lang="en-US" sz="1000" baseline="0" noProof="0" dirty="0">
                <a:solidFill>
                  <a:schemeClr val="bg2"/>
                </a:solidFill>
              </a:rPr>
              <a:t> </a:t>
            </a:r>
            <a:r>
              <a:rPr lang="en-US" sz="1000" baseline="0" noProof="0" dirty="0" err="1">
                <a:solidFill>
                  <a:schemeClr val="bg2"/>
                </a:solidFill>
              </a:rPr>
              <a:t>Neft</a:t>
            </a:r>
            <a:endParaRPr lang="ru-RU" sz="1000" noProof="0" dirty="0">
              <a:solidFill>
                <a:schemeClr val="bg2"/>
              </a:solidFill>
            </a:endParaRPr>
          </a:p>
        </p:txBody>
      </p:sp>
      <p:sp>
        <p:nvSpPr>
          <p:cNvPr id="33" name="Текст 2"/>
          <p:cNvSpPr>
            <a:spLocks noGrp="1"/>
          </p:cNvSpPr>
          <p:nvPr>
            <p:ph type="body" idx="1"/>
          </p:nvPr>
        </p:nvSpPr>
        <p:spPr>
          <a:xfrm>
            <a:off x="599441" y="981512"/>
            <a:ext cx="11003279" cy="5390713"/>
          </a:xfrm>
          <a:prstGeom prst="rect">
            <a:avLst/>
          </a:prstGeom>
          <a:ln>
            <a:noFill/>
          </a:ln>
        </p:spPr>
        <p:txBody>
          <a:bodyPr vert="horz" lIns="72000" tIns="0" rIns="72000" bIns="0" rtlCol="0">
            <a:noAutofit/>
          </a:bodyPr>
          <a:lstStyle/>
          <a:p>
            <a:pPr lvl="0"/>
            <a:r>
              <a:rPr lang="ru-RU" dirty="0"/>
              <a:t>Образец текста</a:t>
            </a:r>
          </a:p>
          <a:p>
            <a:pPr lvl="1"/>
            <a:r>
              <a:rPr lang="ru-RU" dirty="0"/>
              <a:t>Первый уровень</a:t>
            </a:r>
          </a:p>
          <a:p>
            <a:pPr lvl="2"/>
            <a:r>
              <a:rPr lang="ru-RU" dirty="0"/>
              <a:t>Второй уровень</a:t>
            </a:r>
          </a:p>
        </p:txBody>
      </p:sp>
      <p:sp>
        <p:nvSpPr>
          <p:cNvPr id="35" name="Прямоугольник 34"/>
          <p:cNvSpPr/>
          <p:nvPr userDrawn="1"/>
        </p:nvSpPr>
        <p:spPr>
          <a:xfrm>
            <a:off x="11081195" y="6542052"/>
            <a:ext cx="521525" cy="161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r"/>
            <a:fld id="{AF528B6D-1001-487C-8FFE-85B114390330}" type="slidenum">
              <a:rPr lang="ru-RU" sz="1200" b="0" smtClean="0">
                <a:solidFill>
                  <a:schemeClr val="tx1">
                    <a:lumMod val="60000"/>
                    <a:lumOff val="40000"/>
                  </a:schemeClr>
                </a:solidFill>
                <a:latin typeface="+mn-lt"/>
                <a:ea typeface="PF Din Text Cond Pro" charset="0"/>
                <a:cs typeface="PF Din Text Cond Pro" charset="0"/>
              </a:rPr>
              <a:pPr algn="r"/>
              <a:t>‹#›</a:t>
            </a:fld>
            <a:endParaRPr lang="ru-RU" sz="1200" b="0" dirty="0">
              <a:solidFill>
                <a:schemeClr val="tx1">
                  <a:lumMod val="60000"/>
                  <a:lumOff val="40000"/>
                </a:schemeClr>
              </a:solidFill>
              <a:latin typeface="+mn-lt"/>
              <a:ea typeface="PF Din Text Cond Pro" charset="0"/>
              <a:cs typeface="PF Din Text Cond Pro" charset="0"/>
            </a:endParaRPr>
          </a:p>
        </p:txBody>
      </p:sp>
      <p:sp>
        <p:nvSpPr>
          <p:cNvPr id="36" name="Заголовок 1"/>
          <p:cNvSpPr>
            <a:spLocks noGrp="1"/>
          </p:cNvSpPr>
          <p:nvPr>
            <p:ph type="title"/>
          </p:nvPr>
        </p:nvSpPr>
        <p:spPr>
          <a:xfrm>
            <a:off x="2115819" y="379859"/>
            <a:ext cx="9486901" cy="431355"/>
          </a:xfrm>
          <a:prstGeom prst="rect">
            <a:avLst/>
          </a:prstGeom>
          <a:noFill/>
          <a:ln>
            <a:noFill/>
          </a:ln>
        </p:spPr>
        <p:txBody>
          <a:bodyPr vert="horz" lIns="0" tIns="0" rIns="0" bIns="0" rtlCol="0" anchor="t" anchorCtr="0">
            <a:noAutofit/>
          </a:bodyPr>
          <a:lstStyle/>
          <a:p>
            <a:r>
              <a:rPr lang="ru-RU" dirty="0"/>
              <a:t>ОБРАЗЕЦ ЗАГОЛОВКА</a:t>
            </a:r>
          </a:p>
        </p:txBody>
      </p:sp>
      <p:sp>
        <p:nvSpPr>
          <p:cNvPr id="8" name="Freeform 5"/>
          <p:cNvSpPr>
            <a:spLocks noChangeAspect="1" noEditPoints="1"/>
          </p:cNvSpPr>
          <p:nvPr userDrawn="1"/>
        </p:nvSpPr>
        <p:spPr bwMode="auto">
          <a:xfrm>
            <a:off x="601442" y="353437"/>
            <a:ext cx="1140585" cy="362202"/>
          </a:xfrm>
          <a:custGeom>
            <a:avLst/>
            <a:gdLst>
              <a:gd name="T0" fmla="*/ 6858 w 16296"/>
              <a:gd name="T1" fmla="*/ 1427 h 5166"/>
              <a:gd name="T2" fmla="*/ 11745 w 16296"/>
              <a:gd name="T3" fmla="*/ 4824 h 5166"/>
              <a:gd name="T4" fmla="*/ 11250 w 16296"/>
              <a:gd name="T5" fmla="*/ 4877 h 5166"/>
              <a:gd name="T6" fmla="*/ 11160 w 16296"/>
              <a:gd name="T7" fmla="*/ 3906 h 5166"/>
              <a:gd name="T8" fmla="*/ 11665 w 16296"/>
              <a:gd name="T9" fmla="*/ 3788 h 5166"/>
              <a:gd name="T10" fmla="*/ 11521 w 16296"/>
              <a:gd name="T11" fmla="*/ 3932 h 5166"/>
              <a:gd name="T12" fmla="*/ 11356 w 16296"/>
              <a:gd name="T13" fmla="*/ 4712 h 5166"/>
              <a:gd name="T14" fmla="*/ 10719 w 16296"/>
              <a:gd name="T15" fmla="*/ 4041 h 5166"/>
              <a:gd name="T16" fmla="*/ 10401 w 16296"/>
              <a:gd name="T17" fmla="*/ 4056 h 5166"/>
              <a:gd name="T18" fmla="*/ 10550 w 16296"/>
              <a:gd name="T19" fmla="*/ 3739 h 5166"/>
              <a:gd name="T20" fmla="*/ 10915 w 16296"/>
              <a:gd name="T21" fmla="*/ 4618 h 5166"/>
              <a:gd name="T22" fmla="*/ 10495 w 16296"/>
              <a:gd name="T23" fmla="*/ 4937 h 5166"/>
              <a:gd name="T24" fmla="*/ 10419 w 16296"/>
              <a:gd name="T25" fmla="*/ 4673 h 5166"/>
              <a:gd name="T26" fmla="*/ 10721 w 16296"/>
              <a:gd name="T27" fmla="*/ 4613 h 5166"/>
              <a:gd name="T28" fmla="*/ 8472 w 16296"/>
              <a:gd name="T29" fmla="*/ 4203 h 5166"/>
              <a:gd name="T30" fmla="*/ 8662 w 16296"/>
              <a:gd name="T31" fmla="*/ 4386 h 5166"/>
              <a:gd name="T32" fmla="*/ 8070 w 16296"/>
              <a:gd name="T33" fmla="*/ 4931 h 5166"/>
              <a:gd name="T34" fmla="*/ 7550 w 16296"/>
              <a:gd name="T35" fmla="*/ 4941 h 5166"/>
              <a:gd name="T36" fmla="*/ 7190 w 16296"/>
              <a:gd name="T37" fmla="*/ 4105 h 5166"/>
              <a:gd name="T38" fmla="*/ 7567 w 16296"/>
              <a:gd name="T39" fmla="*/ 3739 h 5166"/>
              <a:gd name="T40" fmla="*/ 7710 w 16296"/>
              <a:gd name="T41" fmla="*/ 4050 h 5166"/>
              <a:gd name="T42" fmla="*/ 7385 w 16296"/>
              <a:gd name="T43" fmla="*/ 4067 h 5166"/>
              <a:gd name="T44" fmla="*/ 7692 w 16296"/>
              <a:gd name="T45" fmla="*/ 4676 h 5166"/>
              <a:gd name="T46" fmla="*/ 6822 w 16296"/>
              <a:gd name="T47" fmla="*/ 4279 h 5166"/>
              <a:gd name="T48" fmla="*/ 6344 w 16296"/>
              <a:gd name="T49" fmla="*/ 4016 h 5166"/>
              <a:gd name="T50" fmla="*/ 6317 w 16296"/>
              <a:gd name="T51" fmla="*/ 4609 h 5166"/>
              <a:gd name="T52" fmla="*/ 6095 w 16296"/>
              <a:gd name="T53" fmla="*/ 4607 h 5166"/>
              <a:gd name="T54" fmla="*/ 6205 w 16296"/>
              <a:gd name="T55" fmla="*/ 3895 h 5166"/>
              <a:gd name="T56" fmla="*/ 6957 w 16296"/>
              <a:gd name="T57" fmla="*/ 4017 h 5166"/>
              <a:gd name="T58" fmla="*/ 6880 w 16296"/>
              <a:gd name="T59" fmla="*/ 4735 h 5166"/>
              <a:gd name="T60" fmla="*/ 4461 w 16296"/>
              <a:gd name="T61" fmla="*/ 847 h 5166"/>
              <a:gd name="T62" fmla="*/ 3085 w 16296"/>
              <a:gd name="T63" fmla="*/ 877 h 5166"/>
              <a:gd name="T64" fmla="*/ 12 w 16296"/>
              <a:gd name="T65" fmla="*/ 2331 h 5166"/>
              <a:gd name="T66" fmla="*/ 5117 w 16296"/>
              <a:gd name="T67" fmla="*/ 2734 h 5166"/>
              <a:gd name="T68" fmla="*/ 4708 w 16296"/>
              <a:gd name="T69" fmla="*/ 1171 h 5166"/>
              <a:gd name="T70" fmla="*/ 826 w 16296"/>
              <a:gd name="T71" fmla="*/ 680 h 5166"/>
              <a:gd name="T72" fmla="*/ 4555 w 16296"/>
              <a:gd name="T73" fmla="*/ 4203 h 5166"/>
              <a:gd name="T74" fmla="*/ 355 w 16296"/>
              <a:gd name="T75" fmla="*/ 3894 h 5166"/>
              <a:gd name="T76" fmla="*/ 1816 w 16296"/>
              <a:gd name="T77" fmla="*/ 5055 h 5166"/>
              <a:gd name="T78" fmla="*/ 3078 w 16296"/>
              <a:gd name="T79" fmla="*/ 1554 h 5166"/>
              <a:gd name="T80" fmla="*/ 13290 w 16296"/>
              <a:gd name="T81" fmla="*/ 928 h 5166"/>
              <a:gd name="T82" fmla="*/ 11372 w 16296"/>
              <a:gd name="T83" fmla="*/ 1341 h 5166"/>
              <a:gd name="T84" fmla="*/ 11564 w 16296"/>
              <a:gd name="T85" fmla="*/ 1000 h 5166"/>
              <a:gd name="T86" fmla="*/ 10756 w 16296"/>
              <a:gd name="T87" fmla="*/ 1135 h 5166"/>
              <a:gd name="T88" fmla="*/ 10794 w 16296"/>
              <a:gd name="T89" fmla="*/ 2667 h 5166"/>
              <a:gd name="T90" fmla="*/ 11625 w 16296"/>
              <a:gd name="T91" fmla="*/ 2712 h 5166"/>
              <a:gd name="T92" fmla="*/ 11238 w 16296"/>
              <a:gd name="T93" fmla="*/ 2456 h 5166"/>
              <a:gd name="T94" fmla="*/ 9316 w 16296"/>
              <a:gd name="T95" fmla="*/ 2706 h 5166"/>
              <a:gd name="T96" fmla="*/ 10144 w 16296"/>
              <a:gd name="T97" fmla="*/ 2679 h 5166"/>
              <a:gd name="T98" fmla="*/ 9691 w 16296"/>
              <a:gd name="T99" fmla="*/ 2455 h 5166"/>
              <a:gd name="T100" fmla="*/ 9568 w 16296"/>
              <a:gd name="T101" fmla="*/ 1353 h 5166"/>
              <a:gd name="T102" fmla="*/ 9936 w 16296"/>
              <a:gd name="T103" fmla="*/ 1486 h 5166"/>
              <a:gd name="T104" fmla="*/ 9751 w 16296"/>
              <a:gd name="T105" fmla="*/ 916 h 5166"/>
              <a:gd name="T106" fmla="*/ 9126 w 16296"/>
              <a:gd name="T107" fmla="*/ 1415 h 5166"/>
              <a:gd name="T108" fmla="*/ 7991 w 16296"/>
              <a:gd name="T109" fmla="*/ 1353 h 5166"/>
              <a:gd name="T110" fmla="*/ 8343 w 16296"/>
              <a:gd name="T111" fmla="*/ 1460 h 5166"/>
              <a:gd name="T112" fmla="*/ 8054 w 16296"/>
              <a:gd name="T113" fmla="*/ 2443 h 5166"/>
              <a:gd name="T114" fmla="*/ 8685 w 16296"/>
              <a:gd name="T115" fmla="*/ 2507 h 5166"/>
              <a:gd name="T116" fmla="*/ 8437 w 16296"/>
              <a:gd name="T117" fmla="*/ 982 h 5166"/>
              <a:gd name="T118" fmla="*/ 7614 w 16296"/>
              <a:gd name="T119" fmla="*/ 1205 h 5166"/>
              <a:gd name="T120" fmla="*/ 7763 w 16296"/>
              <a:gd name="T121" fmla="*/ 2724 h 5166"/>
              <a:gd name="T122" fmla="*/ 7249 w 16296"/>
              <a:gd name="T123" fmla="*/ 1452 h 5166"/>
              <a:gd name="T124" fmla="*/ 6443 w 16296"/>
              <a:gd name="T125" fmla="*/ 2821 h 5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96" h="5166">
                <a:moveTo>
                  <a:pt x="6803" y="1709"/>
                </a:moveTo>
                <a:lnTo>
                  <a:pt x="6786" y="1721"/>
                </a:lnTo>
                <a:lnTo>
                  <a:pt x="6769" y="1732"/>
                </a:lnTo>
                <a:lnTo>
                  <a:pt x="6751" y="1742"/>
                </a:lnTo>
                <a:lnTo>
                  <a:pt x="6731" y="1750"/>
                </a:lnTo>
                <a:lnTo>
                  <a:pt x="6712" y="1755"/>
                </a:lnTo>
                <a:lnTo>
                  <a:pt x="6693" y="1759"/>
                </a:lnTo>
                <a:lnTo>
                  <a:pt x="6672" y="1762"/>
                </a:lnTo>
                <a:lnTo>
                  <a:pt x="6651" y="1762"/>
                </a:lnTo>
                <a:lnTo>
                  <a:pt x="6443" y="1762"/>
                </a:lnTo>
                <a:lnTo>
                  <a:pt x="6443" y="1292"/>
                </a:lnTo>
                <a:lnTo>
                  <a:pt x="6648" y="1292"/>
                </a:lnTo>
                <a:lnTo>
                  <a:pt x="6672" y="1293"/>
                </a:lnTo>
                <a:lnTo>
                  <a:pt x="6697" y="1295"/>
                </a:lnTo>
                <a:lnTo>
                  <a:pt x="6719" y="1299"/>
                </a:lnTo>
                <a:lnTo>
                  <a:pt x="6739" y="1306"/>
                </a:lnTo>
                <a:lnTo>
                  <a:pt x="6750" y="1310"/>
                </a:lnTo>
                <a:lnTo>
                  <a:pt x="6759" y="1313"/>
                </a:lnTo>
                <a:lnTo>
                  <a:pt x="6768" y="1318"/>
                </a:lnTo>
                <a:lnTo>
                  <a:pt x="6777" y="1322"/>
                </a:lnTo>
                <a:lnTo>
                  <a:pt x="6786" y="1327"/>
                </a:lnTo>
                <a:lnTo>
                  <a:pt x="6794" y="1333"/>
                </a:lnTo>
                <a:lnTo>
                  <a:pt x="6802" y="1340"/>
                </a:lnTo>
                <a:lnTo>
                  <a:pt x="6810" y="1346"/>
                </a:lnTo>
                <a:lnTo>
                  <a:pt x="6817" y="1353"/>
                </a:lnTo>
                <a:lnTo>
                  <a:pt x="6823" y="1360"/>
                </a:lnTo>
                <a:lnTo>
                  <a:pt x="6830" y="1368"/>
                </a:lnTo>
                <a:lnTo>
                  <a:pt x="6835" y="1377"/>
                </a:lnTo>
                <a:lnTo>
                  <a:pt x="6840" y="1386"/>
                </a:lnTo>
                <a:lnTo>
                  <a:pt x="6845" y="1395"/>
                </a:lnTo>
                <a:lnTo>
                  <a:pt x="6849" y="1405"/>
                </a:lnTo>
                <a:lnTo>
                  <a:pt x="6853" y="1417"/>
                </a:lnTo>
                <a:lnTo>
                  <a:pt x="6858" y="1427"/>
                </a:lnTo>
                <a:lnTo>
                  <a:pt x="6861" y="1439"/>
                </a:lnTo>
                <a:lnTo>
                  <a:pt x="6863" y="1452"/>
                </a:lnTo>
                <a:lnTo>
                  <a:pt x="6865" y="1464"/>
                </a:lnTo>
                <a:lnTo>
                  <a:pt x="6868" y="1492"/>
                </a:lnTo>
                <a:lnTo>
                  <a:pt x="6869" y="1522"/>
                </a:lnTo>
                <a:lnTo>
                  <a:pt x="6869" y="1538"/>
                </a:lnTo>
                <a:lnTo>
                  <a:pt x="6868" y="1553"/>
                </a:lnTo>
                <a:lnTo>
                  <a:pt x="6867" y="1569"/>
                </a:lnTo>
                <a:lnTo>
                  <a:pt x="6865" y="1583"/>
                </a:lnTo>
                <a:lnTo>
                  <a:pt x="6863" y="1597"/>
                </a:lnTo>
                <a:lnTo>
                  <a:pt x="6860" y="1610"/>
                </a:lnTo>
                <a:lnTo>
                  <a:pt x="6857" y="1622"/>
                </a:lnTo>
                <a:lnTo>
                  <a:pt x="6852" y="1635"/>
                </a:lnTo>
                <a:lnTo>
                  <a:pt x="6848" y="1646"/>
                </a:lnTo>
                <a:lnTo>
                  <a:pt x="6843" y="1656"/>
                </a:lnTo>
                <a:lnTo>
                  <a:pt x="6837" y="1666"/>
                </a:lnTo>
                <a:lnTo>
                  <a:pt x="6832" y="1677"/>
                </a:lnTo>
                <a:lnTo>
                  <a:pt x="6825" y="1685"/>
                </a:lnTo>
                <a:lnTo>
                  <a:pt x="6818" y="1693"/>
                </a:lnTo>
                <a:lnTo>
                  <a:pt x="6811" y="1701"/>
                </a:lnTo>
                <a:lnTo>
                  <a:pt x="6803" y="1709"/>
                </a:lnTo>
                <a:close/>
                <a:moveTo>
                  <a:pt x="11816" y="4679"/>
                </a:moveTo>
                <a:lnTo>
                  <a:pt x="11812" y="4694"/>
                </a:lnTo>
                <a:lnTo>
                  <a:pt x="11807" y="4710"/>
                </a:lnTo>
                <a:lnTo>
                  <a:pt x="11802" y="4724"/>
                </a:lnTo>
                <a:lnTo>
                  <a:pt x="11797" y="4737"/>
                </a:lnTo>
                <a:lnTo>
                  <a:pt x="11791" y="4752"/>
                </a:lnTo>
                <a:lnTo>
                  <a:pt x="11785" y="4764"/>
                </a:lnTo>
                <a:lnTo>
                  <a:pt x="11778" y="4777"/>
                </a:lnTo>
                <a:lnTo>
                  <a:pt x="11771" y="4790"/>
                </a:lnTo>
                <a:lnTo>
                  <a:pt x="11763" y="4801"/>
                </a:lnTo>
                <a:lnTo>
                  <a:pt x="11755" y="4812"/>
                </a:lnTo>
                <a:lnTo>
                  <a:pt x="11745" y="4824"/>
                </a:lnTo>
                <a:lnTo>
                  <a:pt x="11736" y="4834"/>
                </a:lnTo>
                <a:lnTo>
                  <a:pt x="11727" y="4844"/>
                </a:lnTo>
                <a:lnTo>
                  <a:pt x="11717" y="4854"/>
                </a:lnTo>
                <a:lnTo>
                  <a:pt x="11706" y="4864"/>
                </a:lnTo>
                <a:lnTo>
                  <a:pt x="11694" y="4872"/>
                </a:lnTo>
                <a:lnTo>
                  <a:pt x="11682" y="4880"/>
                </a:lnTo>
                <a:lnTo>
                  <a:pt x="11670" y="4888"/>
                </a:lnTo>
                <a:lnTo>
                  <a:pt x="11658" y="4896"/>
                </a:lnTo>
                <a:lnTo>
                  <a:pt x="11646" y="4902"/>
                </a:lnTo>
                <a:lnTo>
                  <a:pt x="11632" y="4908"/>
                </a:lnTo>
                <a:lnTo>
                  <a:pt x="11619" y="4914"/>
                </a:lnTo>
                <a:lnTo>
                  <a:pt x="11606" y="4919"/>
                </a:lnTo>
                <a:lnTo>
                  <a:pt x="11592" y="4923"/>
                </a:lnTo>
                <a:lnTo>
                  <a:pt x="11577" y="4927"/>
                </a:lnTo>
                <a:lnTo>
                  <a:pt x="11563" y="4932"/>
                </a:lnTo>
                <a:lnTo>
                  <a:pt x="11549" y="4934"/>
                </a:lnTo>
                <a:lnTo>
                  <a:pt x="11533" y="4937"/>
                </a:lnTo>
                <a:lnTo>
                  <a:pt x="11518" y="4939"/>
                </a:lnTo>
                <a:lnTo>
                  <a:pt x="11503" y="4940"/>
                </a:lnTo>
                <a:lnTo>
                  <a:pt x="11487" y="4941"/>
                </a:lnTo>
                <a:lnTo>
                  <a:pt x="11470" y="4941"/>
                </a:lnTo>
                <a:lnTo>
                  <a:pt x="11448" y="4941"/>
                </a:lnTo>
                <a:lnTo>
                  <a:pt x="11427" y="4939"/>
                </a:lnTo>
                <a:lnTo>
                  <a:pt x="11405" y="4937"/>
                </a:lnTo>
                <a:lnTo>
                  <a:pt x="11385" y="4934"/>
                </a:lnTo>
                <a:lnTo>
                  <a:pt x="11365" y="4930"/>
                </a:lnTo>
                <a:lnTo>
                  <a:pt x="11347" y="4924"/>
                </a:lnTo>
                <a:lnTo>
                  <a:pt x="11329" y="4919"/>
                </a:lnTo>
                <a:lnTo>
                  <a:pt x="11311" y="4912"/>
                </a:lnTo>
                <a:lnTo>
                  <a:pt x="11295" y="4905"/>
                </a:lnTo>
                <a:lnTo>
                  <a:pt x="11280" y="4897"/>
                </a:lnTo>
                <a:lnTo>
                  <a:pt x="11265" y="4887"/>
                </a:lnTo>
                <a:lnTo>
                  <a:pt x="11250" y="4877"/>
                </a:lnTo>
                <a:lnTo>
                  <a:pt x="11236" y="4867"/>
                </a:lnTo>
                <a:lnTo>
                  <a:pt x="11223" y="4857"/>
                </a:lnTo>
                <a:lnTo>
                  <a:pt x="11211" y="4844"/>
                </a:lnTo>
                <a:lnTo>
                  <a:pt x="11199" y="4832"/>
                </a:lnTo>
                <a:lnTo>
                  <a:pt x="11188" y="4820"/>
                </a:lnTo>
                <a:lnTo>
                  <a:pt x="11178" y="4805"/>
                </a:lnTo>
                <a:lnTo>
                  <a:pt x="11168" y="4792"/>
                </a:lnTo>
                <a:lnTo>
                  <a:pt x="11160" y="4776"/>
                </a:lnTo>
                <a:lnTo>
                  <a:pt x="11152" y="4761"/>
                </a:lnTo>
                <a:lnTo>
                  <a:pt x="11144" y="4746"/>
                </a:lnTo>
                <a:lnTo>
                  <a:pt x="11137" y="4729"/>
                </a:lnTo>
                <a:lnTo>
                  <a:pt x="11132" y="4713"/>
                </a:lnTo>
                <a:lnTo>
                  <a:pt x="11126" y="4695"/>
                </a:lnTo>
                <a:lnTo>
                  <a:pt x="11122" y="4678"/>
                </a:lnTo>
                <a:lnTo>
                  <a:pt x="11118" y="4659"/>
                </a:lnTo>
                <a:lnTo>
                  <a:pt x="11115" y="4641"/>
                </a:lnTo>
                <a:lnTo>
                  <a:pt x="11113" y="4622"/>
                </a:lnTo>
                <a:lnTo>
                  <a:pt x="11111" y="4603"/>
                </a:lnTo>
                <a:lnTo>
                  <a:pt x="11110" y="4583"/>
                </a:lnTo>
                <a:lnTo>
                  <a:pt x="11110" y="4564"/>
                </a:lnTo>
                <a:lnTo>
                  <a:pt x="11110" y="4105"/>
                </a:lnTo>
                <a:lnTo>
                  <a:pt x="11110" y="4088"/>
                </a:lnTo>
                <a:lnTo>
                  <a:pt x="11111" y="4070"/>
                </a:lnTo>
                <a:lnTo>
                  <a:pt x="11113" y="4053"/>
                </a:lnTo>
                <a:lnTo>
                  <a:pt x="11115" y="4036"/>
                </a:lnTo>
                <a:lnTo>
                  <a:pt x="11118" y="4019"/>
                </a:lnTo>
                <a:lnTo>
                  <a:pt x="11122" y="4002"/>
                </a:lnTo>
                <a:lnTo>
                  <a:pt x="11126" y="3985"/>
                </a:lnTo>
                <a:lnTo>
                  <a:pt x="11132" y="3968"/>
                </a:lnTo>
                <a:lnTo>
                  <a:pt x="11137" y="3952"/>
                </a:lnTo>
                <a:lnTo>
                  <a:pt x="11144" y="3936"/>
                </a:lnTo>
                <a:lnTo>
                  <a:pt x="11152" y="3921"/>
                </a:lnTo>
                <a:lnTo>
                  <a:pt x="11160" y="3906"/>
                </a:lnTo>
                <a:lnTo>
                  <a:pt x="11168" y="3891"/>
                </a:lnTo>
                <a:lnTo>
                  <a:pt x="11177" y="3878"/>
                </a:lnTo>
                <a:lnTo>
                  <a:pt x="11187" y="3864"/>
                </a:lnTo>
                <a:lnTo>
                  <a:pt x="11198" y="3851"/>
                </a:lnTo>
                <a:lnTo>
                  <a:pt x="11210" y="3839"/>
                </a:lnTo>
                <a:lnTo>
                  <a:pt x="11222" y="3827"/>
                </a:lnTo>
                <a:lnTo>
                  <a:pt x="11235" y="3816"/>
                </a:lnTo>
                <a:lnTo>
                  <a:pt x="11248" y="3806"/>
                </a:lnTo>
                <a:lnTo>
                  <a:pt x="11263" y="3796"/>
                </a:lnTo>
                <a:lnTo>
                  <a:pt x="11278" y="3786"/>
                </a:lnTo>
                <a:lnTo>
                  <a:pt x="11294" y="3778"/>
                </a:lnTo>
                <a:lnTo>
                  <a:pt x="11310" y="3770"/>
                </a:lnTo>
                <a:lnTo>
                  <a:pt x="11328" y="3763"/>
                </a:lnTo>
                <a:lnTo>
                  <a:pt x="11345" y="3757"/>
                </a:lnTo>
                <a:lnTo>
                  <a:pt x="11364" y="3751"/>
                </a:lnTo>
                <a:lnTo>
                  <a:pt x="11384" y="3746"/>
                </a:lnTo>
                <a:lnTo>
                  <a:pt x="11404" y="3743"/>
                </a:lnTo>
                <a:lnTo>
                  <a:pt x="11426" y="3741"/>
                </a:lnTo>
                <a:lnTo>
                  <a:pt x="11448" y="3739"/>
                </a:lnTo>
                <a:lnTo>
                  <a:pt x="11470" y="3739"/>
                </a:lnTo>
                <a:lnTo>
                  <a:pt x="11488" y="3739"/>
                </a:lnTo>
                <a:lnTo>
                  <a:pt x="11505" y="3740"/>
                </a:lnTo>
                <a:lnTo>
                  <a:pt x="11521" y="3742"/>
                </a:lnTo>
                <a:lnTo>
                  <a:pt x="11538" y="3744"/>
                </a:lnTo>
                <a:lnTo>
                  <a:pt x="11554" y="3746"/>
                </a:lnTo>
                <a:lnTo>
                  <a:pt x="11569" y="3749"/>
                </a:lnTo>
                <a:lnTo>
                  <a:pt x="11583" y="3753"/>
                </a:lnTo>
                <a:lnTo>
                  <a:pt x="11599" y="3758"/>
                </a:lnTo>
                <a:lnTo>
                  <a:pt x="11613" y="3763"/>
                </a:lnTo>
                <a:lnTo>
                  <a:pt x="11626" y="3768"/>
                </a:lnTo>
                <a:lnTo>
                  <a:pt x="11639" y="3774"/>
                </a:lnTo>
                <a:lnTo>
                  <a:pt x="11653" y="3781"/>
                </a:lnTo>
                <a:lnTo>
                  <a:pt x="11665" y="3788"/>
                </a:lnTo>
                <a:lnTo>
                  <a:pt x="11677" y="3797"/>
                </a:lnTo>
                <a:lnTo>
                  <a:pt x="11688" y="3805"/>
                </a:lnTo>
                <a:lnTo>
                  <a:pt x="11701" y="3814"/>
                </a:lnTo>
                <a:lnTo>
                  <a:pt x="11711" y="3823"/>
                </a:lnTo>
                <a:lnTo>
                  <a:pt x="11721" y="3834"/>
                </a:lnTo>
                <a:lnTo>
                  <a:pt x="11731" y="3843"/>
                </a:lnTo>
                <a:lnTo>
                  <a:pt x="11740" y="3853"/>
                </a:lnTo>
                <a:lnTo>
                  <a:pt x="11749" y="3864"/>
                </a:lnTo>
                <a:lnTo>
                  <a:pt x="11758" y="3875"/>
                </a:lnTo>
                <a:lnTo>
                  <a:pt x="11766" y="3886"/>
                </a:lnTo>
                <a:lnTo>
                  <a:pt x="11774" y="3898"/>
                </a:lnTo>
                <a:lnTo>
                  <a:pt x="11781" y="3910"/>
                </a:lnTo>
                <a:lnTo>
                  <a:pt x="11787" y="3922"/>
                </a:lnTo>
                <a:lnTo>
                  <a:pt x="11793" y="3934"/>
                </a:lnTo>
                <a:lnTo>
                  <a:pt x="11799" y="3947"/>
                </a:lnTo>
                <a:lnTo>
                  <a:pt x="11804" y="3960"/>
                </a:lnTo>
                <a:lnTo>
                  <a:pt x="11810" y="3973"/>
                </a:lnTo>
                <a:lnTo>
                  <a:pt x="11814" y="3987"/>
                </a:lnTo>
                <a:lnTo>
                  <a:pt x="11817" y="4001"/>
                </a:lnTo>
                <a:lnTo>
                  <a:pt x="11633" y="4062"/>
                </a:lnTo>
                <a:lnTo>
                  <a:pt x="11630" y="4050"/>
                </a:lnTo>
                <a:lnTo>
                  <a:pt x="11627" y="4037"/>
                </a:lnTo>
                <a:lnTo>
                  <a:pt x="11622" y="4025"/>
                </a:lnTo>
                <a:lnTo>
                  <a:pt x="11617" y="4013"/>
                </a:lnTo>
                <a:lnTo>
                  <a:pt x="11610" y="4001"/>
                </a:lnTo>
                <a:lnTo>
                  <a:pt x="11603" y="3990"/>
                </a:lnTo>
                <a:lnTo>
                  <a:pt x="11595" y="3980"/>
                </a:lnTo>
                <a:lnTo>
                  <a:pt x="11584" y="3969"/>
                </a:lnTo>
                <a:lnTo>
                  <a:pt x="11574" y="3960"/>
                </a:lnTo>
                <a:lnTo>
                  <a:pt x="11562" y="3952"/>
                </a:lnTo>
                <a:lnTo>
                  <a:pt x="11550" y="3945"/>
                </a:lnTo>
                <a:lnTo>
                  <a:pt x="11536" y="3938"/>
                </a:lnTo>
                <a:lnTo>
                  <a:pt x="11521" y="3932"/>
                </a:lnTo>
                <a:lnTo>
                  <a:pt x="11505" y="3929"/>
                </a:lnTo>
                <a:lnTo>
                  <a:pt x="11489" y="3927"/>
                </a:lnTo>
                <a:lnTo>
                  <a:pt x="11470" y="3926"/>
                </a:lnTo>
                <a:lnTo>
                  <a:pt x="11459" y="3926"/>
                </a:lnTo>
                <a:lnTo>
                  <a:pt x="11449" y="3927"/>
                </a:lnTo>
                <a:lnTo>
                  <a:pt x="11439" y="3928"/>
                </a:lnTo>
                <a:lnTo>
                  <a:pt x="11430" y="3930"/>
                </a:lnTo>
                <a:lnTo>
                  <a:pt x="11420" y="3932"/>
                </a:lnTo>
                <a:lnTo>
                  <a:pt x="11411" y="3934"/>
                </a:lnTo>
                <a:lnTo>
                  <a:pt x="11403" y="3937"/>
                </a:lnTo>
                <a:lnTo>
                  <a:pt x="11395" y="3942"/>
                </a:lnTo>
                <a:lnTo>
                  <a:pt x="11381" y="3950"/>
                </a:lnTo>
                <a:lnTo>
                  <a:pt x="11366" y="3959"/>
                </a:lnTo>
                <a:lnTo>
                  <a:pt x="11354" y="3969"/>
                </a:lnTo>
                <a:lnTo>
                  <a:pt x="11344" y="3982"/>
                </a:lnTo>
                <a:lnTo>
                  <a:pt x="11335" y="3994"/>
                </a:lnTo>
                <a:lnTo>
                  <a:pt x="11326" y="4007"/>
                </a:lnTo>
                <a:lnTo>
                  <a:pt x="11320" y="4022"/>
                </a:lnTo>
                <a:lnTo>
                  <a:pt x="11313" y="4036"/>
                </a:lnTo>
                <a:lnTo>
                  <a:pt x="11309" y="4052"/>
                </a:lnTo>
                <a:lnTo>
                  <a:pt x="11306" y="4067"/>
                </a:lnTo>
                <a:lnTo>
                  <a:pt x="11304" y="4082"/>
                </a:lnTo>
                <a:lnTo>
                  <a:pt x="11303" y="4098"/>
                </a:lnTo>
                <a:lnTo>
                  <a:pt x="11303" y="4569"/>
                </a:lnTo>
                <a:lnTo>
                  <a:pt x="11304" y="4587"/>
                </a:lnTo>
                <a:lnTo>
                  <a:pt x="11306" y="4606"/>
                </a:lnTo>
                <a:lnTo>
                  <a:pt x="11309" y="4623"/>
                </a:lnTo>
                <a:lnTo>
                  <a:pt x="11313" y="4640"/>
                </a:lnTo>
                <a:lnTo>
                  <a:pt x="11320" y="4656"/>
                </a:lnTo>
                <a:lnTo>
                  <a:pt x="11327" y="4672"/>
                </a:lnTo>
                <a:lnTo>
                  <a:pt x="11335" y="4686"/>
                </a:lnTo>
                <a:lnTo>
                  <a:pt x="11345" y="4699"/>
                </a:lnTo>
                <a:lnTo>
                  <a:pt x="11356" y="4712"/>
                </a:lnTo>
                <a:lnTo>
                  <a:pt x="11368" y="4722"/>
                </a:lnTo>
                <a:lnTo>
                  <a:pt x="11382" y="4731"/>
                </a:lnTo>
                <a:lnTo>
                  <a:pt x="11397" y="4739"/>
                </a:lnTo>
                <a:lnTo>
                  <a:pt x="11405" y="4742"/>
                </a:lnTo>
                <a:lnTo>
                  <a:pt x="11413" y="4746"/>
                </a:lnTo>
                <a:lnTo>
                  <a:pt x="11421" y="4749"/>
                </a:lnTo>
                <a:lnTo>
                  <a:pt x="11431" y="4751"/>
                </a:lnTo>
                <a:lnTo>
                  <a:pt x="11450" y="4753"/>
                </a:lnTo>
                <a:lnTo>
                  <a:pt x="11470" y="4754"/>
                </a:lnTo>
                <a:lnTo>
                  <a:pt x="11486" y="4754"/>
                </a:lnTo>
                <a:lnTo>
                  <a:pt x="11500" y="4752"/>
                </a:lnTo>
                <a:lnTo>
                  <a:pt x="11514" y="4749"/>
                </a:lnTo>
                <a:lnTo>
                  <a:pt x="11527" y="4744"/>
                </a:lnTo>
                <a:lnTo>
                  <a:pt x="11541" y="4740"/>
                </a:lnTo>
                <a:lnTo>
                  <a:pt x="11553" y="4734"/>
                </a:lnTo>
                <a:lnTo>
                  <a:pt x="11565" y="4727"/>
                </a:lnTo>
                <a:lnTo>
                  <a:pt x="11576" y="4718"/>
                </a:lnTo>
                <a:lnTo>
                  <a:pt x="11586" y="4709"/>
                </a:lnTo>
                <a:lnTo>
                  <a:pt x="11597" y="4698"/>
                </a:lnTo>
                <a:lnTo>
                  <a:pt x="11605" y="4688"/>
                </a:lnTo>
                <a:lnTo>
                  <a:pt x="11612" y="4676"/>
                </a:lnTo>
                <a:lnTo>
                  <a:pt x="11618" y="4663"/>
                </a:lnTo>
                <a:lnTo>
                  <a:pt x="11624" y="4649"/>
                </a:lnTo>
                <a:lnTo>
                  <a:pt x="11628" y="4634"/>
                </a:lnTo>
                <a:lnTo>
                  <a:pt x="11632" y="4620"/>
                </a:lnTo>
                <a:lnTo>
                  <a:pt x="11816" y="4679"/>
                </a:lnTo>
                <a:close/>
                <a:moveTo>
                  <a:pt x="10427" y="4238"/>
                </a:moveTo>
                <a:lnTo>
                  <a:pt x="10725" y="4238"/>
                </a:lnTo>
                <a:lnTo>
                  <a:pt x="10725" y="4108"/>
                </a:lnTo>
                <a:lnTo>
                  <a:pt x="10725" y="4091"/>
                </a:lnTo>
                <a:lnTo>
                  <a:pt x="10724" y="4074"/>
                </a:lnTo>
                <a:lnTo>
                  <a:pt x="10722" y="4058"/>
                </a:lnTo>
                <a:lnTo>
                  <a:pt x="10719" y="4041"/>
                </a:lnTo>
                <a:lnTo>
                  <a:pt x="10716" y="4025"/>
                </a:lnTo>
                <a:lnTo>
                  <a:pt x="10711" y="4009"/>
                </a:lnTo>
                <a:lnTo>
                  <a:pt x="10703" y="3995"/>
                </a:lnTo>
                <a:lnTo>
                  <a:pt x="10695" y="3982"/>
                </a:lnTo>
                <a:lnTo>
                  <a:pt x="10691" y="3974"/>
                </a:lnTo>
                <a:lnTo>
                  <a:pt x="10686" y="3968"/>
                </a:lnTo>
                <a:lnTo>
                  <a:pt x="10680" y="3963"/>
                </a:lnTo>
                <a:lnTo>
                  <a:pt x="10675" y="3958"/>
                </a:lnTo>
                <a:lnTo>
                  <a:pt x="10662" y="3948"/>
                </a:lnTo>
                <a:lnTo>
                  <a:pt x="10646" y="3938"/>
                </a:lnTo>
                <a:lnTo>
                  <a:pt x="10638" y="3935"/>
                </a:lnTo>
                <a:lnTo>
                  <a:pt x="10630" y="3931"/>
                </a:lnTo>
                <a:lnTo>
                  <a:pt x="10621" y="3929"/>
                </a:lnTo>
                <a:lnTo>
                  <a:pt x="10611" y="3927"/>
                </a:lnTo>
                <a:lnTo>
                  <a:pt x="10601" y="3925"/>
                </a:lnTo>
                <a:lnTo>
                  <a:pt x="10590" y="3924"/>
                </a:lnTo>
                <a:lnTo>
                  <a:pt x="10578" y="3923"/>
                </a:lnTo>
                <a:lnTo>
                  <a:pt x="10567" y="3923"/>
                </a:lnTo>
                <a:lnTo>
                  <a:pt x="10549" y="3923"/>
                </a:lnTo>
                <a:lnTo>
                  <a:pt x="10532" y="3926"/>
                </a:lnTo>
                <a:lnTo>
                  <a:pt x="10516" y="3930"/>
                </a:lnTo>
                <a:lnTo>
                  <a:pt x="10501" y="3935"/>
                </a:lnTo>
                <a:lnTo>
                  <a:pt x="10487" y="3943"/>
                </a:lnTo>
                <a:lnTo>
                  <a:pt x="10474" y="3950"/>
                </a:lnTo>
                <a:lnTo>
                  <a:pt x="10462" y="3959"/>
                </a:lnTo>
                <a:lnTo>
                  <a:pt x="10452" y="3968"/>
                </a:lnTo>
                <a:lnTo>
                  <a:pt x="10442" y="3980"/>
                </a:lnTo>
                <a:lnTo>
                  <a:pt x="10432" y="3991"/>
                </a:lnTo>
                <a:lnTo>
                  <a:pt x="10424" y="4002"/>
                </a:lnTo>
                <a:lnTo>
                  <a:pt x="10417" y="4016"/>
                </a:lnTo>
                <a:lnTo>
                  <a:pt x="10411" y="4029"/>
                </a:lnTo>
                <a:lnTo>
                  <a:pt x="10405" y="4042"/>
                </a:lnTo>
                <a:lnTo>
                  <a:pt x="10401" y="4056"/>
                </a:lnTo>
                <a:lnTo>
                  <a:pt x="10398" y="4069"/>
                </a:lnTo>
                <a:lnTo>
                  <a:pt x="10217" y="4009"/>
                </a:lnTo>
                <a:lnTo>
                  <a:pt x="10220" y="3995"/>
                </a:lnTo>
                <a:lnTo>
                  <a:pt x="10224" y="3981"/>
                </a:lnTo>
                <a:lnTo>
                  <a:pt x="10229" y="3967"/>
                </a:lnTo>
                <a:lnTo>
                  <a:pt x="10234" y="3954"/>
                </a:lnTo>
                <a:lnTo>
                  <a:pt x="10239" y="3941"/>
                </a:lnTo>
                <a:lnTo>
                  <a:pt x="10245" y="3927"/>
                </a:lnTo>
                <a:lnTo>
                  <a:pt x="10251" y="3915"/>
                </a:lnTo>
                <a:lnTo>
                  <a:pt x="10258" y="3903"/>
                </a:lnTo>
                <a:lnTo>
                  <a:pt x="10265" y="3890"/>
                </a:lnTo>
                <a:lnTo>
                  <a:pt x="10274" y="3879"/>
                </a:lnTo>
                <a:lnTo>
                  <a:pt x="10283" y="3868"/>
                </a:lnTo>
                <a:lnTo>
                  <a:pt x="10291" y="3856"/>
                </a:lnTo>
                <a:lnTo>
                  <a:pt x="10301" y="3846"/>
                </a:lnTo>
                <a:lnTo>
                  <a:pt x="10310" y="3836"/>
                </a:lnTo>
                <a:lnTo>
                  <a:pt x="10320" y="3825"/>
                </a:lnTo>
                <a:lnTo>
                  <a:pt x="10332" y="3816"/>
                </a:lnTo>
                <a:lnTo>
                  <a:pt x="10343" y="3808"/>
                </a:lnTo>
                <a:lnTo>
                  <a:pt x="10355" y="3799"/>
                </a:lnTo>
                <a:lnTo>
                  <a:pt x="10367" y="3791"/>
                </a:lnTo>
                <a:lnTo>
                  <a:pt x="10380" y="3784"/>
                </a:lnTo>
                <a:lnTo>
                  <a:pt x="10393" y="3777"/>
                </a:lnTo>
                <a:lnTo>
                  <a:pt x="10407" y="3771"/>
                </a:lnTo>
                <a:lnTo>
                  <a:pt x="10421" y="3765"/>
                </a:lnTo>
                <a:lnTo>
                  <a:pt x="10436" y="3760"/>
                </a:lnTo>
                <a:lnTo>
                  <a:pt x="10451" y="3754"/>
                </a:lnTo>
                <a:lnTo>
                  <a:pt x="10466" y="3750"/>
                </a:lnTo>
                <a:lnTo>
                  <a:pt x="10481" y="3747"/>
                </a:lnTo>
                <a:lnTo>
                  <a:pt x="10498" y="3744"/>
                </a:lnTo>
                <a:lnTo>
                  <a:pt x="10515" y="3742"/>
                </a:lnTo>
                <a:lnTo>
                  <a:pt x="10532" y="3740"/>
                </a:lnTo>
                <a:lnTo>
                  <a:pt x="10550" y="3739"/>
                </a:lnTo>
                <a:lnTo>
                  <a:pt x="10568" y="3739"/>
                </a:lnTo>
                <a:lnTo>
                  <a:pt x="10594" y="3740"/>
                </a:lnTo>
                <a:lnTo>
                  <a:pt x="10618" y="3741"/>
                </a:lnTo>
                <a:lnTo>
                  <a:pt x="10641" y="3744"/>
                </a:lnTo>
                <a:lnTo>
                  <a:pt x="10664" y="3747"/>
                </a:lnTo>
                <a:lnTo>
                  <a:pt x="10684" y="3752"/>
                </a:lnTo>
                <a:lnTo>
                  <a:pt x="10704" y="3758"/>
                </a:lnTo>
                <a:lnTo>
                  <a:pt x="10723" y="3765"/>
                </a:lnTo>
                <a:lnTo>
                  <a:pt x="10740" y="3772"/>
                </a:lnTo>
                <a:lnTo>
                  <a:pt x="10756" y="3781"/>
                </a:lnTo>
                <a:lnTo>
                  <a:pt x="10772" y="3790"/>
                </a:lnTo>
                <a:lnTo>
                  <a:pt x="10787" y="3800"/>
                </a:lnTo>
                <a:lnTo>
                  <a:pt x="10800" y="3810"/>
                </a:lnTo>
                <a:lnTo>
                  <a:pt x="10813" y="3821"/>
                </a:lnTo>
                <a:lnTo>
                  <a:pt x="10826" y="3834"/>
                </a:lnTo>
                <a:lnTo>
                  <a:pt x="10837" y="3846"/>
                </a:lnTo>
                <a:lnTo>
                  <a:pt x="10847" y="3859"/>
                </a:lnTo>
                <a:lnTo>
                  <a:pt x="10856" y="3873"/>
                </a:lnTo>
                <a:lnTo>
                  <a:pt x="10865" y="3887"/>
                </a:lnTo>
                <a:lnTo>
                  <a:pt x="10874" y="3901"/>
                </a:lnTo>
                <a:lnTo>
                  <a:pt x="10881" y="3916"/>
                </a:lnTo>
                <a:lnTo>
                  <a:pt x="10888" y="3931"/>
                </a:lnTo>
                <a:lnTo>
                  <a:pt x="10893" y="3948"/>
                </a:lnTo>
                <a:lnTo>
                  <a:pt x="10898" y="3964"/>
                </a:lnTo>
                <a:lnTo>
                  <a:pt x="10903" y="3981"/>
                </a:lnTo>
                <a:lnTo>
                  <a:pt x="10910" y="4015"/>
                </a:lnTo>
                <a:lnTo>
                  <a:pt x="10914" y="4048"/>
                </a:lnTo>
                <a:lnTo>
                  <a:pt x="10917" y="4082"/>
                </a:lnTo>
                <a:lnTo>
                  <a:pt x="10918" y="4116"/>
                </a:lnTo>
                <a:lnTo>
                  <a:pt x="10918" y="4560"/>
                </a:lnTo>
                <a:lnTo>
                  <a:pt x="10918" y="4580"/>
                </a:lnTo>
                <a:lnTo>
                  <a:pt x="10917" y="4600"/>
                </a:lnTo>
                <a:lnTo>
                  <a:pt x="10915" y="4618"/>
                </a:lnTo>
                <a:lnTo>
                  <a:pt x="10913" y="4638"/>
                </a:lnTo>
                <a:lnTo>
                  <a:pt x="10910" y="4656"/>
                </a:lnTo>
                <a:lnTo>
                  <a:pt x="10907" y="4674"/>
                </a:lnTo>
                <a:lnTo>
                  <a:pt x="10903" y="4691"/>
                </a:lnTo>
                <a:lnTo>
                  <a:pt x="10898" y="4709"/>
                </a:lnTo>
                <a:lnTo>
                  <a:pt x="10892" y="4726"/>
                </a:lnTo>
                <a:lnTo>
                  <a:pt x="10886" y="4742"/>
                </a:lnTo>
                <a:lnTo>
                  <a:pt x="10879" y="4758"/>
                </a:lnTo>
                <a:lnTo>
                  <a:pt x="10870" y="4773"/>
                </a:lnTo>
                <a:lnTo>
                  <a:pt x="10862" y="4789"/>
                </a:lnTo>
                <a:lnTo>
                  <a:pt x="10853" y="4803"/>
                </a:lnTo>
                <a:lnTo>
                  <a:pt x="10843" y="4816"/>
                </a:lnTo>
                <a:lnTo>
                  <a:pt x="10833" y="4830"/>
                </a:lnTo>
                <a:lnTo>
                  <a:pt x="10822" y="4842"/>
                </a:lnTo>
                <a:lnTo>
                  <a:pt x="10809" y="4854"/>
                </a:lnTo>
                <a:lnTo>
                  <a:pt x="10796" y="4866"/>
                </a:lnTo>
                <a:lnTo>
                  <a:pt x="10783" y="4876"/>
                </a:lnTo>
                <a:lnTo>
                  <a:pt x="10769" y="4885"/>
                </a:lnTo>
                <a:lnTo>
                  <a:pt x="10753" y="4895"/>
                </a:lnTo>
                <a:lnTo>
                  <a:pt x="10737" y="4904"/>
                </a:lnTo>
                <a:lnTo>
                  <a:pt x="10721" y="4911"/>
                </a:lnTo>
                <a:lnTo>
                  <a:pt x="10703" y="4918"/>
                </a:lnTo>
                <a:lnTo>
                  <a:pt x="10685" y="4924"/>
                </a:lnTo>
                <a:lnTo>
                  <a:pt x="10666" y="4930"/>
                </a:lnTo>
                <a:lnTo>
                  <a:pt x="10646" y="4934"/>
                </a:lnTo>
                <a:lnTo>
                  <a:pt x="10626" y="4937"/>
                </a:lnTo>
                <a:lnTo>
                  <a:pt x="10605" y="4939"/>
                </a:lnTo>
                <a:lnTo>
                  <a:pt x="10583" y="4941"/>
                </a:lnTo>
                <a:lnTo>
                  <a:pt x="10560" y="4941"/>
                </a:lnTo>
                <a:lnTo>
                  <a:pt x="10544" y="4941"/>
                </a:lnTo>
                <a:lnTo>
                  <a:pt x="10526" y="4940"/>
                </a:lnTo>
                <a:lnTo>
                  <a:pt x="10511" y="4939"/>
                </a:lnTo>
                <a:lnTo>
                  <a:pt x="10495" y="4937"/>
                </a:lnTo>
                <a:lnTo>
                  <a:pt x="10479" y="4934"/>
                </a:lnTo>
                <a:lnTo>
                  <a:pt x="10464" y="4931"/>
                </a:lnTo>
                <a:lnTo>
                  <a:pt x="10450" y="4927"/>
                </a:lnTo>
                <a:lnTo>
                  <a:pt x="10435" y="4923"/>
                </a:lnTo>
                <a:lnTo>
                  <a:pt x="10421" y="4918"/>
                </a:lnTo>
                <a:lnTo>
                  <a:pt x="10407" y="4913"/>
                </a:lnTo>
                <a:lnTo>
                  <a:pt x="10394" y="4907"/>
                </a:lnTo>
                <a:lnTo>
                  <a:pt x="10381" y="4901"/>
                </a:lnTo>
                <a:lnTo>
                  <a:pt x="10368" y="4894"/>
                </a:lnTo>
                <a:lnTo>
                  <a:pt x="10356" y="4886"/>
                </a:lnTo>
                <a:lnTo>
                  <a:pt x="10344" y="4878"/>
                </a:lnTo>
                <a:lnTo>
                  <a:pt x="10333" y="4870"/>
                </a:lnTo>
                <a:lnTo>
                  <a:pt x="10321" y="4861"/>
                </a:lnTo>
                <a:lnTo>
                  <a:pt x="10311" y="4851"/>
                </a:lnTo>
                <a:lnTo>
                  <a:pt x="10301" y="4841"/>
                </a:lnTo>
                <a:lnTo>
                  <a:pt x="10291" y="4831"/>
                </a:lnTo>
                <a:lnTo>
                  <a:pt x="10282" y="4820"/>
                </a:lnTo>
                <a:lnTo>
                  <a:pt x="10274" y="4808"/>
                </a:lnTo>
                <a:lnTo>
                  <a:pt x="10265" y="4797"/>
                </a:lnTo>
                <a:lnTo>
                  <a:pt x="10257" y="4785"/>
                </a:lnTo>
                <a:lnTo>
                  <a:pt x="10250" y="4771"/>
                </a:lnTo>
                <a:lnTo>
                  <a:pt x="10244" y="4759"/>
                </a:lnTo>
                <a:lnTo>
                  <a:pt x="10238" y="4746"/>
                </a:lnTo>
                <a:lnTo>
                  <a:pt x="10232" y="4731"/>
                </a:lnTo>
                <a:lnTo>
                  <a:pt x="10227" y="4717"/>
                </a:lnTo>
                <a:lnTo>
                  <a:pt x="10223" y="4701"/>
                </a:lnTo>
                <a:lnTo>
                  <a:pt x="10219" y="4686"/>
                </a:lnTo>
                <a:lnTo>
                  <a:pt x="10215" y="4670"/>
                </a:lnTo>
                <a:lnTo>
                  <a:pt x="10400" y="4613"/>
                </a:lnTo>
                <a:lnTo>
                  <a:pt x="10403" y="4629"/>
                </a:lnTo>
                <a:lnTo>
                  <a:pt x="10408" y="4645"/>
                </a:lnTo>
                <a:lnTo>
                  <a:pt x="10413" y="4659"/>
                </a:lnTo>
                <a:lnTo>
                  <a:pt x="10419" y="4673"/>
                </a:lnTo>
                <a:lnTo>
                  <a:pt x="10427" y="4685"/>
                </a:lnTo>
                <a:lnTo>
                  <a:pt x="10436" y="4697"/>
                </a:lnTo>
                <a:lnTo>
                  <a:pt x="10445" y="4709"/>
                </a:lnTo>
                <a:lnTo>
                  <a:pt x="10455" y="4718"/>
                </a:lnTo>
                <a:lnTo>
                  <a:pt x="10466" y="4727"/>
                </a:lnTo>
                <a:lnTo>
                  <a:pt x="10477" y="4735"/>
                </a:lnTo>
                <a:lnTo>
                  <a:pt x="10490" y="4742"/>
                </a:lnTo>
                <a:lnTo>
                  <a:pt x="10503" y="4748"/>
                </a:lnTo>
                <a:lnTo>
                  <a:pt x="10516" y="4752"/>
                </a:lnTo>
                <a:lnTo>
                  <a:pt x="10530" y="4755"/>
                </a:lnTo>
                <a:lnTo>
                  <a:pt x="10545" y="4757"/>
                </a:lnTo>
                <a:lnTo>
                  <a:pt x="10560" y="4757"/>
                </a:lnTo>
                <a:lnTo>
                  <a:pt x="10572" y="4757"/>
                </a:lnTo>
                <a:lnTo>
                  <a:pt x="10582" y="4756"/>
                </a:lnTo>
                <a:lnTo>
                  <a:pt x="10593" y="4755"/>
                </a:lnTo>
                <a:lnTo>
                  <a:pt x="10604" y="4753"/>
                </a:lnTo>
                <a:lnTo>
                  <a:pt x="10613" y="4751"/>
                </a:lnTo>
                <a:lnTo>
                  <a:pt x="10622" y="4748"/>
                </a:lnTo>
                <a:lnTo>
                  <a:pt x="10631" y="4744"/>
                </a:lnTo>
                <a:lnTo>
                  <a:pt x="10639" y="4740"/>
                </a:lnTo>
                <a:lnTo>
                  <a:pt x="10647" y="4736"/>
                </a:lnTo>
                <a:lnTo>
                  <a:pt x="10655" y="4731"/>
                </a:lnTo>
                <a:lnTo>
                  <a:pt x="10662" y="4726"/>
                </a:lnTo>
                <a:lnTo>
                  <a:pt x="10668" y="4721"/>
                </a:lnTo>
                <a:lnTo>
                  <a:pt x="10674" y="4715"/>
                </a:lnTo>
                <a:lnTo>
                  <a:pt x="10680" y="4709"/>
                </a:lnTo>
                <a:lnTo>
                  <a:pt x="10685" y="4702"/>
                </a:lnTo>
                <a:lnTo>
                  <a:pt x="10690" y="4695"/>
                </a:lnTo>
                <a:lnTo>
                  <a:pt x="10698" y="4681"/>
                </a:lnTo>
                <a:lnTo>
                  <a:pt x="10705" y="4665"/>
                </a:lnTo>
                <a:lnTo>
                  <a:pt x="10712" y="4649"/>
                </a:lnTo>
                <a:lnTo>
                  <a:pt x="10717" y="4631"/>
                </a:lnTo>
                <a:lnTo>
                  <a:pt x="10721" y="4613"/>
                </a:lnTo>
                <a:lnTo>
                  <a:pt x="10723" y="4594"/>
                </a:lnTo>
                <a:lnTo>
                  <a:pt x="10725" y="4576"/>
                </a:lnTo>
                <a:lnTo>
                  <a:pt x="10725" y="4557"/>
                </a:lnTo>
                <a:lnTo>
                  <a:pt x="10725" y="4413"/>
                </a:lnTo>
                <a:lnTo>
                  <a:pt x="10427" y="4413"/>
                </a:lnTo>
                <a:lnTo>
                  <a:pt x="10427" y="4238"/>
                </a:lnTo>
                <a:close/>
                <a:moveTo>
                  <a:pt x="9427" y="4931"/>
                </a:moveTo>
                <a:lnTo>
                  <a:pt x="9427" y="3747"/>
                </a:lnTo>
                <a:lnTo>
                  <a:pt x="10079" y="3747"/>
                </a:lnTo>
                <a:lnTo>
                  <a:pt x="10079" y="3928"/>
                </a:lnTo>
                <a:lnTo>
                  <a:pt x="9619" y="3928"/>
                </a:lnTo>
                <a:lnTo>
                  <a:pt x="9619" y="4244"/>
                </a:lnTo>
                <a:lnTo>
                  <a:pt x="10015" y="4244"/>
                </a:lnTo>
                <a:lnTo>
                  <a:pt x="10015" y="4421"/>
                </a:lnTo>
                <a:lnTo>
                  <a:pt x="9619" y="4421"/>
                </a:lnTo>
                <a:lnTo>
                  <a:pt x="9619" y="4748"/>
                </a:lnTo>
                <a:lnTo>
                  <a:pt x="10079" y="4748"/>
                </a:lnTo>
                <a:lnTo>
                  <a:pt x="10079" y="4931"/>
                </a:lnTo>
                <a:lnTo>
                  <a:pt x="9427" y="4931"/>
                </a:lnTo>
                <a:close/>
                <a:moveTo>
                  <a:pt x="8070" y="4931"/>
                </a:moveTo>
                <a:lnTo>
                  <a:pt x="8070" y="3747"/>
                </a:lnTo>
                <a:lnTo>
                  <a:pt x="8263" y="3747"/>
                </a:lnTo>
                <a:lnTo>
                  <a:pt x="8263" y="4244"/>
                </a:lnTo>
                <a:lnTo>
                  <a:pt x="8356" y="4244"/>
                </a:lnTo>
                <a:lnTo>
                  <a:pt x="8369" y="4244"/>
                </a:lnTo>
                <a:lnTo>
                  <a:pt x="8381" y="4242"/>
                </a:lnTo>
                <a:lnTo>
                  <a:pt x="8394" y="4240"/>
                </a:lnTo>
                <a:lnTo>
                  <a:pt x="8408" y="4238"/>
                </a:lnTo>
                <a:lnTo>
                  <a:pt x="8421" y="4234"/>
                </a:lnTo>
                <a:lnTo>
                  <a:pt x="8434" y="4227"/>
                </a:lnTo>
                <a:lnTo>
                  <a:pt x="8447" y="4221"/>
                </a:lnTo>
                <a:lnTo>
                  <a:pt x="8460" y="4213"/>
                </a:lnTo>
                <a:lnTo>
                  <a:pt x="8472" y="4203"/>
                </a:lnTo>
                <a:lnTo>
                  <a:pt x="8483" y="4190"/>
                </a:lnTo>
                <a:lnTo>
                  <a:pt x="8494" y="4177"/>
                </a:lnTo>
                <a:lnTo>
                  <a:pt x="8504" y="4162"/>
                </a:lnTo>
                <a:lnTo>
                  <a:pt x="8515" y="4144"/>
                </a:lnTo>
                <a:lnTo>
                  <a:pt x="8524" y="4124"/>
                </a:lnTo>
                <a:lnTo>
                  <a:pt x="8532" y="4101"/>
                </a:lnTo>
                <a:lnTo>
                  <a:pt x="8539" y="4075"/>
                </a:lnTo>
                <a:lnTo>
                  <a:pt x="8626" y="3751"/>
                </a:lnTo>
                <a:lnTo>
                  <a:pt x="8811" y="3751"/>
                </a:lnTo>
                <a:lnTo>
                  <a:pt x="8719" y="4100"/>
                </a:lnTo>
                <a:lnTo>
                  <a:pt x="8714" y="4120"/>
                </a:lnTo>
                <a:lnTo>
                  <a:pt x="8707" y="4141"/>
                </a:lnTo>
                <a:lnTo>
                  <a:pt x="8701" y="4161"/>
                </a:lnTo>
                <a:lnTo>
                  <a:pt x="8693" y="4179"/>
                </a:lnTo>
                <a:lnTo>
                  <a:pt x="8685" y="4197"/>
                </a:lnTo>
                <a:lnTo>
                  <a:pt x="8677" y="4213"/>
                </a:lnTo>
                <a:lnTo>
                  <a:pt x="8667" y="4228"/>
                </a:lnTo>
                <a:lnTo>
                  <a:pt x="8657" y="4243"/>
                </a:lnTo>
                <a:lnTo>
                  <a:pt x="8647" y="4257"/>
                </a:lnTo>
                <a:lnTo>
                  <a:pt x="8636" y="4270"/>
                </a:lnTo>
                <a:lnTo>
                  <a:pt x="8625" y="4281"/>
                </a:lnTo>
                <a:lnTo>
                  <a:pt x="8613" y="4290"/>
                </a:lnTo>
                <a:lnTo>
                  <a:pt x="8601" y="4299"/>
                </a:lnTo>
                <a:lnTo>
                  <a:pt x="8589" y="4307"/>
                </a:lnTo>
                <a:lnTo>
                  <a:pt x="8577" y="4314"/>
                </a:lnTo>
                <a:lnTo>
                  <a:pt x="8563" y="4319"/>
                </a:lnTo>
                <a:lnTo>
                  <a:pt x="8580" y="4325"/>
                </a:lnTo>
                <a:lnTo>
                  <a:pt x="8596" y="4332"/>
                </a:lnTo>
                <a:lnTo>
                  <a:pt x="8611" y="4341"/>
                </a:lnTo>
                <a:lnTo>
                  <a:pt x="8626" y="4351"/>
                </a:lnTo>
                <a:lnTo>
                  <a:pt x="8639" y="4361"/>
                </a:lnTo>
                <a:lnTo>
                  <a:pt x="8651" y="4373"/>
                </a:lnTo>
                <a:lnTo>
                  <a:pt x="8662" y="4386"/>
                </a:lnTo>
                <a:lnTo>
                  <a:pt x="8673" y="4399"/>
                </a:lnTo>
                <a:lnTo>
                  <a:pt x="8682" y="4414"/>
                </a:lnTo>
                <a:lnTo>
                  <a:pt x="8691" y="4430"/>
                </a:lnTo>
                <a:lnTo>
                  <a:pt x="8699" y="4446"/>
                </a:lnTo>
                <a:lnTo>
                  <a:pt x="8706" y="4464"/>
                </a:lnTo>
                <a:lnTo>
                  <a:pt x="8713" y="4483"/>
                </a:lnTo>
                <a:lnTo>
                  <a:pt x="8720" y="4503"/>
                </a:lnTo>
                <a:lnTo>
                  <a:pt x="8727" y="4523"/>
                </a:lnTo>
                <a:lnTo>
                  <a:pt x="8732" y="4545"/>
                </a:lnTo>
                <a:lnTo>
                  <a:pt x="8829" y="4931"/>
                </a:lnTo>
                <a:lnTo>
                  <a:pt x="8632" y="4931"/>
                </a:lnTo>
                <a:lnTo>
                  <a:pt x="8549" y="4594"/>
                </a:lnTo>
                <a:lnTo>
                  <a:pt x="8542" y="4569"/>
                </a:lnTo>
                <a:lnTo>
                  <a:pt x="8535" y="4545"/>
                </a:lnTo>
                <a:lnTo>
                  <a:pt x="8527" y="4523"/>
                </a:lnTo>
                <a:lnTo>
                  <a:pt x="8518" y="4505"/>
                </a:lnTo>
                <a:lnTo>
                  <a:pt x="8508" y="4489"/>
                </a:lnTo>
                <a:lnTo>
                  <a:pt x="8497" y="4474"/>
                </a:lnTo>
                <a:lnTo>
                  <a:pt x="8492" y="4468"/>
                </a:lnTo>
                <a:lnTo>
                  <a:pt x="8487" y="4462"/>
                </a:lnTo>
                <a:lnTo>
                  <a:pt x="8481" y="4457"/>
                </a:lnTo>
                <a:lnTo>
                  <a:pt x="8476" y="4453"/>
                </a:lnTo>
                <a:lnTo>
                  <a:pt x="8464" y="4444"/>
                </a:lnTo>
                <a:lnTo>
                  <a:pt x="8450" y="4437"/>
                </a:lnTo>
                <a:lnTo>
                  <a:pt x="8437" y="4431"/>
                </a:lnTo>
                <a:lnTo>
                  <a:pt x="8424" y="4426"/>
                </a:lnTo>
                <a:lnTo>
                  <a:pt x="8410" y="4423"/>
                </a:lnTo>
                <a:lnTo>
                  <a:pt x="8395" y="4420"/>
                </a:lnTo>
                <a:lnTo>
                  <a:pt x="8380" y="4418"/>
                </a:lnTo>
                <a:lnTo>
                  <a:pt x="8364" y="4418"/>
                </a:lnTo>
                <a:lnTo>
                  <a:pt x="8263" y="4418"/>
                </a:lnTo>
                <a:lnTo>
                  <a:pt x="8263" y="4931"/>
                </a:lnTo>
                <a:lnTo>
                  <a:pt x="8070" y="4931"/>
                </a:lnTo>
                <a:close/>
                <a:moveTo>
                  <a:pt x="7895" y="4679"/>
                </a:moveTo>
                <a:lnTo>
                  <a:pt x="7891" y="4694"/>
                </a:lnTo>
                <a:lnTo>
                  <a:pt x="7887" y="4710"/>
                </a:lnTo>
                <a:lnTo>
                  <a:pt x="7882" y="4724"/>
                </a:lnTo>
                <a:lnTo>
                  <a:pt x="7877" y="4737"/>
                </a:lnTo>
                <a:lnTo>
                  <a:pt x="7871" y="4752"/>
                </a:lnTo>
                <a:lnTo>
                  <a:pt x="7865" y="4764"/>
                </a:lnTo>
                <a:lnTo>
                  <a:pt x="7858" y="4777"/>
                </a:lnTo>
                <a:lnTo>
                  <a:pt x="7851" y="4790"/>
                </a:lnTo>
                <a:lnTo>
                  <a:pt x="7842" y="4801"/>
                </a:lnTo>
                <a:lnTo>
                  <a:pt x="7834" y="4812"/>
                </a:lnTo>
                <a:lnTo>
                  <a:pt x="7825" y="4824"/>
                </a:lnTo>
                <a:lnTo>
                  <a:pt x="7816" y="4834"/>
                </a:lnTo>
                <a:lnTo>
                  <a:pt x="7806" y="4844"/>
                </a:lnTo>
                <a:lnTo>
                  <a:pt x="7796" y="4854"/>
                </a:lnTo>
                <a:lnTo>
                  <a:pt x="7785" y="4864"/>
                </a:lnTo>
                <a:lnTo>
                  <a:pt x="7774" y="4872"/>
                </a:lnTo>
                <a:lnTo>
                  <a:pt x="7762" y="4880"/>
                </a:lnTo>
                <a:lnTo>
                  <a:pt x="7750" y="4888"/>
                </a:lnTo>
                <a:lnTo>
                  <a:pt x="7738" y="4896"/>
                </a:lnTo>
                <a:lnTo>
                  <a:pt x="7725" y="4902"/>
                </a:lnTo>
                <a:lnTo>
                  <a:pt x="7712" y="4908"/>
                </a:lnTo>
                <a:lnTo>
                  <a:pt x="7699" y="4914"/>
                </a:lnTo>
                <a:lnTo>
                  <a:pt x="7686" y="4919"/>
                </a:lnTo>
                <a:lnTo>
                  <a:pt x="7671" y="4923"/>
                </a:lnTo>
                <a:lnTo>
                  <a:pt x="7657" y="4927"/>
                </a:lnTo>
                <a:lnTo>
                  <a:pt x="7643" y="4932"/>
                </a:lnTo>
                <a:lnTo>
                  <a:pt x="7629" y="4934"/>
                </a:lnTo>
                <a:lnTo>
                  <a:pt x="7613" y="4937"/>
                </a:lnTo>
                <a:lnTo>
                  <a:pt x="7598" y="4939"/>
                </a:lnTo>
                <a:lnTo>
                  <a:pt x="7582" y="4940"/>
                </a:lnTo>
                <a:lnTo>
                  <a:pt x="7566" y="4941"/>
                </a:lnTo>
                <a:lnTo>
                  <a:pt x="7550" y="4941"/>
                </a:lnTo>
                <a:lnTo>
                  <a:pt x="7528" y="4941"/>
                </a:lnTo>
                <a:lnTo>
                  <a:pt x="7505" y="4939"/>
                </a:lnTo>
                <a:lnTo>
                  <a:pt x="7485" y="4937"/>
                </a:lnTo>
                <a:lnTo>
                  <a:pt x="7465" y="4934"/>
                </a:lnTo>
                <a:lnTo>
                  <a:pt x="7445" y="4930"/>
                </a:lnTo>
                <a:lnTo>
                  <a:pt x="7427" y="4924"/>
                </a:lnTo>
                <a:lnTo>
                  <a:pt x="7409" y="4919"/>
                </a:lnTo>
                <a:lnTo>
                  <a:pt x="7391" y="4912"/>
                </a:lnTo>
                <a:lnTo>
                  <a:pt x="7375" y="4905"/>
                </a:lnTo>
                <a:lnTo>
                  <a:pt x="7360" y="4897"/>
                </a:lnTo>
                <a:lnTo>
                  <a:pt x="7344" y="4887"/>
                </a:lnTo>
                <a:lnTo>
                  <a:pt x="7329" y="4877"/>
                </a:lnTo>
                <a:lnTo>
                  <a:pt x="7316" y="4867"/>
                </a:lnTo>
                <a:lnTo>
                  <a:pt x="7303" y="4857"/>
                </a:lnTo>
                <a:lnTo>
                  <a:pt x="7290" y="4844"/>
                </a:lnTo>
                <a:lnTo>
                  <a:pt x="7278" y="4832"/>
                </a:lnTo>
                <a:lnTo>
                  <a:pt x="7268" y="4820"/>
                </a:lnTo>
                <a:lnTo>
                  <a:pt x="7258" y="4805"/>
                </a:lnTo>
                <a:lnTo>
                  <a:pt x="7248" y="4792"/>
                </a:lnTo>
                <a:lnTo>
                  <a:pt x="7239" y="4776"/>
                </a:lnTo>
                <a:lnTo>
                  <a:pt x="7231" y="4761"/>
                </a:lnTo>
                <a:lnTo>
                  <a:pt x="7224" y="4746"/>
                </a:lnTo>
                <a:lnTo>
                  <a:pt x="7217" y="4729"/>
                </a:lnTo>
                <a:lnTo>
                  <a:pt x="7211" y="4713"/>
                </a:lnTo>
                <a:lnTo>
                  <a:pt x="7206" y="4695"/>
                </a:lnTo>
                <a:lnTo>
                  <a:pt x="7202" y="4678"/>
                </a:lnTo>
                <a:lnTo>
                  <a:pt x="7198" y="4659"/>
                </a:lnTo>
                <a:lnTo>
                  <a:pt x="7195" y="4641"/>
                </a:lnTo>
                <a:lnTo>
                  <a:pt x="7193" y="4622"/>
                </a:lnTo>
                <a:lnTo>
                  <a:pt x="7191" y="4603"/>
                </a:lnTo>
                <a:lnTo>
                  <a:pt x="7190" y="4583"/>
                </a:lnTo>
                <a:lnTo>
                  <a:pt x="7190" y="4564"/>
                </a:lnTo>
                <a:lnTo>
                  <a:pt x="7190" y="4105"/>
                </a:lnTo>
                <a:lnTo>
                  <a:pt x="7190" y="4088"/>
                </a:lnTo>
                <a:lnTo>
                  <a:pt x="7191" y="4070"/>
                </a:lnTo>
                <a:lnTo>
                  <a:pt x="7193" y="4053"/>
                </a:lnTo>
                <a:lnTo>
                  <a:pt x="7195" y="4036"/>
                </a:lnTo>
                <a:lnTo>
                  <a:pt x="7198" y="4019"/>
                </a:lnTo>
                <a:lnTo>
                  <a:pt x="7202" y="4002"/>
                </a:lnTo>
                <a:lnTo>
                  <a:pt x="7206" y="3985"/>
                </a:lnTo>
                <a:lnTo>
                  <a:pt x="7211" y="3968"/>
                </a:lnTo>
                <a:lnTo>
                  <a:pt x="7217" y="3952"/>
                </a:lnTo>
                <a:lnTo>
                  <a:pt x="7223" y="3936"/>
                </a:lnTo>
                <a:lnTo>
                  <a:pt x="7231" y="3921"/>
                </a:lnTo>
                <a:lnTo>
                  <a:pt x="7238" y="3906"/>
                </a:lnTo>
                <a:lnTo>
                  <a:pt x="7248" y="3891"/>
                </a:lnTo>
                <a:lnTo>
                  <a:pt x="7257" y="3878"/>
                </a:lnTo>
                <a:lnTo>
                  <a:pt x="7267" y="3864"/>
                </a:lnTo>
                <a:lnTo>
                  <a:pt x="7278" y="3851"/>
                </a:lnTo>
                <a:lnTo>
                  <a:pt x="7289" y="3839"/>
                </a:lnTo>
                <a:lnTo>
                  <a:pt x="7302" y="3827"/>
                </a:lnTo>
                <a:lnTo>
                  <a:pt x="7315" y="3816"/>
                </a:lnTo>
                <a:lnTo>
                  <a:pt x="7328" y="3806"/>
                </a:lnTo>
                <a:lnTo>
                  <a:pt x="7342" y="3796"/>
                </a:lnTo>
                <a:lnTo>
                  <a:pt x="7358" y="3786"/>
                </a:lnTo>
                <a:lnTo>
                  <a:pt x="7373" y="3778"/>
                </a:lnTo>
                <a:lnTo>
                  <a:pt x="7390" y="3770"/>
                </a:lnTo>
                <a:lnTo>
                  <a:pt x="7408" y="3763"/>
                </a:lnTo>
                <a:lnTo>
                  <a:pt x="7425" y="3757"/>
                </a:lnTo>
                <a:lnTo>
                  <a:pt x="7444" y="3751"/>
                </a:lnTo>
                <a:lnTo>
                  <a:pt x="7464" y="3746"/>
                </a:lnTo>
                <a:lnTo>
                  <a:pt x="7484" y="3743"/>
                </a:lnTo>
                <a:lnTo>
                  <a:pt x="7505" y="3741"/>
                </a:lnTo>
                <a:lnTo>
                  <a:pt x="7527" y="3739"/>
                </a:lnTo>
                <a:lnTo>
                  <a:pt x="7550" y="3739"/>
                </a:lnTo>
                <a:lnTo>
                  <a:pt x="7567" y="3739"/>
                </a:lnTo>
                <a:lnTo>
                  <a:pt x="7585" y="3740"/>
                </a:lnTo>
                <a:lnTo>
                  <a:pt x="7601" y="3742"/>
                </a:lnTo>
                <a:lnTo>
                  <a:pt x="7617" y="3744"/>
                </a:lnTo>
                <a:lnTo>
                  <a:pt x="7633" y="3746"/>
                </a:lnTo>
                <a:lnTo>
                  <a:pt x="7648" y="3749"/>
                </a:lnTo>
                <a:lnTo>
                  <a:pt x="7663" y="3753"/>
                </a:lnTo>
                <a:lnTo>
                  <a:pt x="7678" y="3758"/>
                </a:lnTo>
                <a:lnTo>
                  <a:pt x="7692" y="3763"/>
                </a:lnTo>
                <a:lnTo>
                  <a:pt x="7706" y="3768"/>
                </a:lnTo>
                <a:lnTo>
                  <a:pt x="7719" y="3774"/>
                </a:lnTo>
                <a:lnTo>
                  <a:pt x="7732" y="3781"/>
                </a:lnTo>
                <a:lnTo>
                  <a:pt x="7745" y="3788"/>
                </a:lnTo>
                <a:lnTo>
                  <a:pt x="7757" y="3797"/>
                </a:lnTo>
                <a:lnTo>
                  <a:pt x="7768" y="3805"/>
                </a:lnTo>
                <a:lnTo>
                  <a:pt x="7779" y="3814"/>
                </a:lnTo>
                <a:lnTo>
                  <a:pt x="7791" y="3823"/>
                </a:lnTo>
                <a:lnTo>
                  <a:pt x="7801" y="3834"/>
                </a:lnTo>
                <a:lnTo>
                  <a:pt x="7811" y="3843"/>
                </a:lnTo>
                <a:lnTo>
                  <a:pt x="7820" y="3853"/>
                </a:lnTo>
                <a:lnTo>
                  <a:pt x="7829" y="3864"/>
                </a:lnTo>
                <a:lnTo>
                  <a:pt x="7837" y="3875"/>
                </a:lnTo>
                <a:lnTo>
                  <a:pt x="7846" y="3886"/>
                </a:lnTo>
                <a:lnTo>
                  <a:pt x="7853" y="3898"/>
                </a:lnTo>
                <a:lnTo>
                  <a:pt x="7860" y="3910"/>
                </a:lnTo>
                <a:lnTo>
                  <a:pt x="7867" y="3922"/>
                </a:lnTo>
                <a:lnTo>
                  <a:pt x="7873" y="3934"/>
                </a:lnTo>
                <a:lnTo>
                  <a:pt x="7879" y="3947"/>
                </a:lnTo>
                <a:lnTo>
                  <a:pt x="7884" y="3960"/>
                </a:lnTo>
                <a:lnTo>
                  <a:pt x="7888" y="3973"/>
                </a:lnTo>
                <a:lnTo>
                  <a:pt x="7893" y="3987"/>
                </a:lnTo>
                <a:lnTo>
                  <a:pt x="7896" y="4001"/>
                </a:lnTo>
                <a:lnTo>
                  <a:pt x="7713" y="4062"/>
                </a:lnTo>
                <a:lnTo>
                  <a:pt x="7710" y="4050"/>
                </a:lnTo>
                <a:lnTo>
                  <a:pt x="7706" y="4037"/>
                </a:lnTo>
                <a:lnTo>
                  <a:pt x="7702" y="4025"/>
                </a:lnTo>
                <a:lnTo>
                  <a:pt x="7697" y="4013"/>
                </a:lnTo>
                <a:lnTo>
                  <a:pt x="7690" y="4001"/>
                </a:lnTo>
                <a:lnTo>
                  <a:pt x="7683" y="3990"/>
                </a:lnTo>
                <a:lnTo>
                  <a:pt x="7673" y="3980"/>
                </a:lnTo>
                <a:lnTo>
                  <a:pt x="7664" y="3969"/>
                </a:lnTo>
                <a:lnTo>
                  <a:pt x="7654" y="3960"/>
                </a:lnTo>
                <a:lnTo>
                  <a:pt x="7642" y="3952"/>
                </a:lnTo>
                <a:lnTo>
                  <a:pt x="7630" y="3945"/>
                </a:lnTo>
                <a:lnTo>
                  <a:pt x="7615" y="3938"/>
                </a:lnTo>
                <a:lnTo>
                  <a:pt x="7601" y="3932"/>
                </a:lnTo>
                <a:lnTo>
                  <a:pt x="7585" y="3929"/>
                </a:lnTo>
                <a:lnTo>
                  <a:pt x="7567" y="3927"/>
                </a:lnTo>
                <a:lnTo>
                  <a:pt x="7550" y="3926"/>
                </a:lnTo>
                <a:lnTo>
                  <a:pt x="7539" y="3926"/>
                </a:lnTo>
                <a:lnTo>
                  <a:pt x="7529" y="3927"/>
                </a:lnTo>
                <a:lnTo>
                  <a:pt x="7519" y="3928"/>
                </a:lnTo>
                <a:lnTo>
                  <a:pt x="7509" y="3930"/>
                </a:lnTo>
                <a:lnTo>
                  <a:pt x="7500" y="3932"/>
                </a:lnTo>
                <a:lnTo>
                  <a:pt x="7491" y="3934"/>
                </a:lnTo>
                <a:lnTo>
                  <a:pt x="7483" y="3937"/>
                </a:lnTo>
                <a:lnTo>
                  <a:pt x="7475" y="3942"/>
                </a:lnTo>
                <a:lnTo>
                  <a:pt x="7459" y="3950"/>
                </a:lnTo>
                <a:lnTo>
                  <a:pt x="7446" y="3959"/>
                </a:lnTo>
                <a:lnTo>
                  <a:pt x="7434" y="3969"/>
                </a:lnTo>
                <a:lnTo>
                  <a:pt x="7424" y="3982"/>
                </a:lnTo>
                <a:lnTo>
                  <a:pt x="7414" y="3994"/>
                </a:lnTo>
                <a:lnTo>
                  <a:pt x="7406" y="4007"/>
                </a:lnTo>
                <a:lnTo>
                  <a:pt x="7398" y="4022"/>
                </a:lnTo>
                <a:lnTo>
                  <a:pt x="7393" y="4036"/>
                </a:lnTo>
                <a:lnTo>
                  <a:pt x="7389" y="4052"/>
                </a:lnTo>
                <a:lnTo>
                  <a:pt x="7385" y="4067"/>
                </a:lnTo>
                <a:lnTo>
                  <a:pt x="7384" y="4082"/>
                </a:lnTo>
                <a:lnTo>
                  <a:pt x="7383" y="4098"/>
                </a:lnTo>
                <a:lnTo>
                  <a:pt x="7383" y="4569"/>
                </a:lnTo>
                <a:lnTo>
                  <a:pt x="7384" y="4587"/>
                </a:lnTo>
                <a:lnTo>
                  <a:pt x="7385" y="4606"/>
                </a:lnTo>
                <a:lnTo>
                  <a:pt x="7389" y="4623"/>
                </a:lnTo>
                <a:lnTo>
                  <a:pt x="7393" y="4640"/>
                </a:lnTo>
                <a:lnTo>
                  <a:pt x="7399" y="4656"/>
                </a:lnTo>
                <a:lnTo>
                  <a:pt x="7406" y="4672"/>
                </a:lnTo>
                <a:lnTo>
                  <a:pt x="7415" y="4686"/>
                </a:lnTo>
                <a:lnTo>
                  <a:pt x="7425" y="4699"/>
                </a:lnTo>
                <a:lnTo>
                  <a:pt x="7435" y="4712"/>
                </a:lnTo>
                <a:lnTo>
                  <a:pt x="7448" y="4722"/>
                </a:lnTo>
                <a:lnTo>
                  <a:pt x="7462" y="4731"/>
                </a:lnTo>
                <a:lnTo>
                  <a:pt x="7477" y="4739"/>
                </a:lnTo>
                <a:lnTo>
                  <a:pt x="7485" y="4742"/>
                </a:lnTo>
                <a:lnTo>
                  <a:pt x="7493" y="4746"/>
                </a:lnTo>
                <a:lnTo>
                  <a:pt x="7501" y="4749"/>
                </a:lnTo>
                <a:lnTo>
                  <a:pt x="7510" y="4751"/>
                </a:lnTo>
                <a:lnTo>
                  <a:pt x="7530" y="4753"/>
                </a:lnTo>
                <a:lnTo>
                  <a:pt x="7550" y="4754"/>
                </a:lnTo>
                <a:lnTo>
                  <a:pt x="7565" y="4754"/>
                </a:lnTo>
                <a:lnTo>
                  <a:pt x="7580" y="4752"/>
                </a:lnTo>
                <a:lnTo>
                  <a:pt x="7594" y="4749"/>
                </a:lnTo>
                <a:lnTo>
                  <a:pt x="7607" y="4744"/>
                </a:lnTo>
                <a:lnTo>
                  <a:pt x="7620" y="4740"/>
                </a:lnTo>
                <a:lnTo>
                  <a:pt x="7633" y="4734"/>
                </a:lnTo>
                <a:lnTo>
                  <a:pt x="7645" y="4727"/>
                </a:lnTo>
                <a:lnTo>
                  <a:pt x="7656" y="4718"/>
                </a:lnTo>
                <a:lnTo>
                  <a:pt x="7666" y="4709"/>
                </a:lnTo>
                <a:lnTo>
                  <a:pt x="7675" y="4698"/>
                </a:lnTo>
                <a:lnTo>
                  <a:pt x="7685" y="4688"/>
                </a:lnTo>
                <a:lnTo>
                  <a:pt x="7692" y="4676"/>
                </a:lnTo>
                <a:lnTo>
                  <a:pt x="7698" y="4663"/>
                </a:lnTo>
                <a:lnTo>
                  <a:pt x="7704" y="4649"/>
                </a:lnTo>
                <a:lnTo>
                  <a:pt x="7708" y="4634"/>
                </a:lnTo>
                <a:lnTo>
                  <a:pt x="7711" y="4620"/>
                </a:lnTo>
                <a:lnTo>
                  <a:pt x="7895" y="4679"/>
                </a:lnTo>
                <a:close/>
                <a:moveTo>
                  <a:pt x="6626" y="4659"/>
                </a:moveTo>
                <a:lnTo>
                  <a:pt x="6641" y="4657"/>
                </a:lnTo>
                <a:lnTo>
                  <a:pt x="6654" y="4655"/>
                </a:lnTo>
                <a:lnTo>
                  <a:pt x="6667" y="4653"/>
                </a:lnTo>
                <a:lnTo>
                  <a:pt x="6678" y="4650"/>
                </a:lnTo>
                <a:lnTo>
                  <a:pt x="6691" y="4646"/>
                </a:lnTo>
                <a:lnTo>
                  <a:pt x="6702" y="4642"/>
                </a:lnTo>
                <a:lnTo>
                  <a:pt x="6712" y="4637"/>
                </a:lnTo>
                <a:lnTo>
                  <a:pt x="6722" y="4630"/>
                </a:lnTo>
                <a:lnTo>
                  <a:pt x="6731" y="4624"/>
                </a:lnTo>
                <a:lnTo>
                  <a:pt x="6739" y="4618"/>
                </a:lnTo>
                <a:lnTo>
                  <a:pt x="6749" y="4611"/>
                </a:lnTo>
                <a:lnTo>
                  <a:pt x="6756" y="4603"/>
                </a:lnTo>
                <a:lnTo>
                  <a:pt x="6763" y="4593"/>
                </a:lnTo>
                <a:lnTo>
                  <a:pt x="6770" y="4585"/>
                </a:lnTo>
                <a:lnTo>
                  <a:pt x="6775" y="4575"/>
                </a:lnTo>
                <a:lnTo>
                  <a:pt x="6781" y="4565"/>
                </a:lnTo>
                <a:lnTo>
                  <a:pt x="6786" y="4553"/>
                </a:lnTo>
                <a:lnTo>
                  <a:pt x="6790" y="4542"/>
                </a:lnTo>
                <a:lnTo>
                  <a:pt x="6795" y="4530"/>
                </a:lnTo>
                <a:lnTo>
                  <a:pt x="6798" y="4516"/>
                </a:lnTo>
                <a:lnTo>
                  <a:pt x="6806" y="4489"/>
                </a:lnTo>
                <a:lnTo>
                  <a:pt x="6812" y="4459"/>
                </a:lnTo>
                <a:lnTo>
                  <a:pt x="6817" y="4426"/>
                </a:lnTo>
                <a:lnTo>
                  <a:pt x="6820" y="4391"/>
                </a:lnTo>
                <a:lnTo>
                  <a:pt x="6822" y="4354"/>
                </a:lnTo>
                <a:lnTo>
                  <a:pt x="6822" y="4314"/>
                </a:lnTo>
                <a:lnTo>
                  <a:pt x="6822" y="4279"/>
                </a:lnTo>
                <a:lnTo>
                  <a:pt x="6820" y="4245"/>
                </a:lnTo>
                <a:lnTo>
                  <a:pt x="6816" y="4213"/>
                </a:lnTo>
                <a:lnTo>
                  <a:pt x="6812" y="4183"/>
                </a:lnTo>
                <a:lnTo>
                  <a:pt x="6806" y="4155"/>
                </a:lnTo>
                <a:lnTo>
                  <a:pt x="6798" y="4130"/>
                </a:lnTo>
                <a:lnTo>
                  <a:pt x="6789" y="4105"/>
                </a:lnTo>
                <a:lnTo>
                  <a:pt x="6779" y="4082"/>
                </a:lnTo>
                <a:lnTo>
                  <a:pt x="6774" y="4072"/>
                </a:lnTo>
                <a:lnTo>
                  <a:pt x="6768" y="4062"/>
                </a:lnTo>
                <a:lnTo>
                  <a:pt x="6761" y="4053"/>
                </a:lnTo>
                <a:lnTo>
                  <a:pt x="6754" y="4044"/>
                </a:lnTo>
                <a:lnTo>
                  <a:pt x="6746" y="4036"/>
                </a:lnTo>
                <a:lnTo>
                  <a:pt x="6737" y="4029"/>
                </a:lnTo>
                <a:lnTo>
                  <a:pt x="6729" y="4022"/>
                </a:lnTo>
                <a:lnTo>
                  <a:pt x="6720" y="4016"/>
                </a:lnTo>
                <a:lnTo>
                  <a:pt x="6710" y="4009"/>
                </a:lnTo>
                <a:lnTo>
                  <a:pt x="6700" y="4004"/>
                </a:lnTo>
                <a:lnTo>
                  <a:pt x="6688" y="4000"/>
                </a:lnTo>
                <a:lnTo>
                  <a:pt x="6677" y="3996"/>
                </a:lnTo>
                <a:lnTo>
                  <a:pt x="6665" y="3993"/>
                </a:lnTo>
                <a:lnTo>
                  <a:pt x="6653" y="3991"/>
                </a:lnTo>
                <a:lnTo>
                  <a:pt x="6641" y="3989"/>
                </a:lnTo>
                <a:lnTo>
                  <a:pt x="6626" y="3987"/>
                </a:lnTo>
                <a:lnTo>
                  <a:pt x="6626" y="4659"/>
                </a:lnTo>
                <a:close/>
                <a:moveTo>
                  <a:pt x="6437" y="3987"/>
                </a:moveTo>
                <a:lnTo>
                  <a:pt x="6423" y="3989"/>
                </a:lnTo>
                <a:lnTo>
                  <a:pt x="6410" y="3991"/>
                </a:lnTo>
                <a:lnTo>
                  <a:pt x="6398" y="3993"/>
                </a:lnTo>
                <a:lnTo>
                  <a:pt x="6386" y="3996"/>
                </a:lnTo>
                <a:lnTo>
                  <a:pt x="6375" y="4000"/>
                </a:lnTo>
                <a:lnTo>
                  <a:pt x="6364" y="4005"/>
                </a:lnTo>
                <a:lnTo>
                  <a:pt x="6353" y="4010"/>
                </a:lnTo>
                <a:lnTo>
                  <a:pt x="6344" y="4016"/>
                </a:lnTo>
                <a:lnTo>
                  <a:pt x="6335" y="4022"/>
                </a:lnTo>
                <a:lnTo>
                  <a:pt x="6326" y="4029"/>
                </a:lnTo>
                <a:lnTo>
                  <a:pt x="6318" y="4037"/>
                </a:lnTo>
                <a:lnTo>
                  <a:pt x="6311" y="4045"/>
                </a:lnTo>
                <a:lnTo>
                  <a:pt x="6303" y="4054"/>
                </a:lnTo>
                <a:lnTo>
                  <a:pt x="6296" y="4063"/>
                </a:lnTo>
                <a:lnTo>
                  <a:pt x="6290" y="4073"/>
                </a:lnTo>
                <a:lnTo>
                  <a:pt x="6285" y="4084"/>
                </a:lnTo>
                <a:lnTo>
                  <a:pt x="6275" y="4107"/>
                </a:lnTo>
                <a:lnTo>
                  <a:pt x="6267" y="4132"/>
                </a:lnTo>
                <a:lnTo>
                  <a:pt x="6260" y="4159"/>
                </a:lnTo>
                <a:lnTo>
                  <a:pt x="6254" y="4186"/>
                </a:lnTo>
                <a:lnTo>
                  <a:pt x="6248" y="4216"/>
                </a:lnTo>
                <a:lnTo>
                  <a:pt x="6245" y="4247"/>
                </a:lnTo>
                <a:lnTo>
                  <a:pt x="6243" y="4281"/>
                </a:lnTo>
                <a:lnTo>
                  <a:pt x="6242" y="4316"/>
                </a:lnTo>
                <a:lnTo>
                  <a:pt x="6243" y="4354"/>
                </a:lnTo>
                <a:lnTo>
                  <a:pt x="6245" y="4391"/>
                </a:lnTo>
                <a:lnTo>
                  <a:pt x="6248" y="4425"/>
                </a:lnTo>
                <a:lnTo>
                  <a:pt x="6253" y="4458"/>
                </a:lnTo>
                <a:lnTo>
                  <a:pt x="6255" y="4472"/>
                </a:lnTo>
                <a:lnTo>
                  <a:pt x="6258" y="4487"/>
                </a:lnTo>
                <a:lnTo>
                  <a:pt x="6261" y="4501"/>
                </a:lnTo>
                <a:lnTo>
                  <a:pt x="6265" y="4514"/>
                </a:lnTo>
                <a:lnTo>
                  <a:pt x="6269" y="4528"/>
                </a:lnTo>
                <a:lnTo>
                  <a:pt x="6273" y="4540"/>
                </a:lnTo>
                <a:lnTo>
                  <a:pt x="6278" y="4551"/>
                </a:lnTo>
                <a:lnTo>
                  <a:pt x="6283" y="4563"/>
                </a:lnTo>
                <a:lnTo>
                  <a:pt x="6289" y="4573"/>
                </a:lnTo>
                <a:lnTo>
                  <a:pt x="6295" y="4583"/>
                </a:lnTo>
                <a:lnTo>
                  <a:pt x="6301" y="4592"/>
                </a:lnTo>
                <a:lnTo>
                  <a:pt x="6310" y="4602"/>
                </a:lnTo>
                <a:lnTo>
                  <a:pt x="6317" y="4609"/>
                </a:lnTo>
                <a:lnTo>
                  <a:pt x="6325" y="4617"/>
                </a:lnTo>
                <a:lnTo>
                  <a:pt x="6334" y="4623"/>
                </a:lnTo>
                <a:lnTo>
                  <a:pt x="6343" y="4629"/>
                </a:lnTo>
                <a:lnTo>
                  <a:pt x="6352" y="4636"/>
                </a:lnTo>
                <a:lnTo>
                  <a:pt x="6364" y="4641"/>
                </a:lnTo>
                <a:lnTo>
                  <a:pt x="6374" y="4645"/>
                </a:lnTo>
                <a:lnTo>
                  <a:pt x="6385" y="4649"/>
                </a:lnTo>
                <a:lnTo>
                  <a:pt x="6397" y="4652"/>
                </a:lnTo>
                <a:lnTo>
                  <a:pt x="6409" y="4655"/>
                </a:lnTo>
                <a:lnTo>
                  <a:pt x="6423" y="4657"/>
                </a:lnTo>
                <a:lnTo>
                  <a:pt x="6437" y="4659"/>
                </a:lnTo>
                <a:lnTo>
                  <a:pt x="6437" y="3987"/>
                </a:lnTo>
                <a:close/>
                <a:moveTo>
                  <a:pt x="6438" y="4832"/>
                </a:moveTo>
                <a:lnTo>
                  <a:pt x="6410" y="4829"/>
                </a:lnTo>
                <a:lnTo>
                  <a:pt x="6384" y="4826"/>
                </a:lnTo>
                <a:lnTo>
                  <a:pt x="6358" y="4821"/>
                </a:lnTo>
                <a:lnTo>
                  <a:pt x="6334" y="4814"/>
                </a:lnTo>
                <a:lnTo>
                  <a:pt x="6311" y="4808"/>
                </a:lnTo>
                <a:lnTo>
                  <a:pt x="6289" y="4801"/>
                </a:lnTo>
                <a:lnTo>
                  <a:pt x="6269" y="4792"/>
                </a:lnTo>
                <a:lnTo>
                  <a:pt x="6250" y="4783"/>
                </a:lnTo>
                <a:lnTo>
                  <a:pt x="6231" y="4772"/>
                </a:lnTo>
                <a:lnTo>
                  <a:pt x="6215" y="4762"/>
                </a:lnTo>
                <a:lnTo>
                  <a:pt x="6199" y="4750"/>
                </a:lnTo>
                <a:lnTo>
                  <a:pt x="6183" y="4737"/>
                </a:lnTo>
                <a:lnTo>
                  <a:pt x="6169" y="4724"/>
                </a:lnTo>
                <a:lnTo>
                  <a:pt x="6156" y="4710"/>
                </a:lnTo>
                <a:lnTo>
                  <a:pt x="6144" y="4694"/>
                </a:lnTo>
                <a:lnTo>
                  <a:pt x="6131" y="4679"/>
                </a:lnTo>
                <a:lnTo>
                  <a:pt x="6121" y="4661"/>
                </a:lnTo>
                <a:lnTo>
                  <a:pt x="6111" y="4644"/>
                </a:lnTo>
                <a:lnTo>
                  <a:pt x="6103" y="4625"/>
                </a:lnTo>
                <a:lnTo>
                  <a:pt x="6095" y="4607"/>
                </a:lnTo>
                <a:lnTo>
                  <a:pt x="6088" y="4587"/>
                </a:lnTo>
                <a:lnTo>
                  <a:pt x="6080" y="4567"/>
                </a:lnTo>
                <a:lnTo>
                  <a:pt x="6075" y="4545"/>
                </a:lnTo>
                <a:lnTo>
                  <a:pt x="6070" y="4522"/>
                </a:lnTo>
                <a:lnTo>
                  <a:pt x="6066" y="4500"/>
                </a:lnTo>
                <a:lnTo>
                  <a:pt x="6062" y="4476"/>
                </a:lnTo>
                <a:lnTo>
                  <a:pt x="6059" y="4453"/>
                </a:lnTo>
                <a:lnTo>
                  <a:pt x="6057" y="4427"/>
                </a:lnTo>
                <a:lnTo>
                  <a:pt x="6055" y="4401"/>
                </a:lnTo>
                <a:lnTo>
                  <a:pt x="6054" y="4375"/>
                </a:lnTo>
                <a:lnTo>
                  <a:pt x="6053" y="4348"/>
                </a:lnTo>
                <a:lnTo>
                  <a:pt x="6053" y="4321"/>
                </a:lnTo>
                <a:lnTo>
                  <a:pt x="6053" y="4294"/>
                </a:lnTo>
                <a:lnTo>
                  <a:pt x="6054" y="4269"/>
                </a:lnTo>
                <a:lnTo>
                  <a:pt x="6055" y="4244"/>
                </a:lnTo>
                <a:lnTo>
                  <a:pt x="6057" y="4219"/>
                </a:lnTo>
                <a:lnTo>
                  <a:pt x="6060" y="4196"/>
                </a:lnTo>
                <a:lnTo>
                  <a:pt x="6063" y="4172"/>
                </a:lnTo>
                <a:lnTo>
                  <a:pt x="6067" y="4148"/>
                </a:lnTo>
                <a:lnTo>
                  <a:pt x="6072" y="4126"/>
                </a:lnTo>
                <a:lnTo>
                  <a:pt x="6077" y="4104"/>
                </a:lnTo>
                <a:lnTo>
                  <a:pt x="6084" y="4082"/>
                </a:lnTo>
                <a:lnTo>
                  <a:pt x="6091" y="4062"/>
                </a:lnTo>
                <a:lnTo>
                  <a:pt x="6098" y="4042"/>
                </a:lnTo>
                <a:lnTo>
                  <a:pt x="6106" y="4023"/>
                </a:lnTo>
                <a:lnTo>
                  <a:pt x="6116" y="4004"/>
                </a:lnTo>
                <a:lnTo>
                  <a:pt x="6126" y="3987"/>
                </a:lnTo>
                <a:lnTo>
                  <a:pt x="6136" y="3969"/>
                </a:lnTo>
                <a:lnTo>
                  <a:pt x="6149" y="3953"/>
                </a:lnTo>
                <a:lnTo>
                  <a:pt x="6161" y="3937"/>
                </a:lnTo>
                <a:lnTo>
                  <a:pt x="6175" y="3923"/>
                </a:lnTo>
                <a:lnTo>
                  <a:pt x="6189" y="3909"/>
                </a:lnTo>
                <a:lnTo>
                  <a:pt x="6205" y="3895"/>
                </a:lnTo>
                <a:lnTo>
                  <a:pt x="6221" y="3884"/>
                </a:lnTo>
                <a:lnTo>
                  <a:pt x="6238" y="3872"/>
                </a:lnTo>
                <a:lnTo>
                  <a:pt x="6257" y="3861"/>
                </a:lnTo>
                <a:lnTo>
                  <a:pt x="6275" y="3852"/>
                </a:lnTo>
                <a:lnTo>
                  <a:pt x="6295" y="3843"/>
                </a:lnTo>
                <a:lnTo>
                  <a:pt x="6317" y="3836"/>
                </a:lnTo>
                <a:lnTo>
                  <a:pt x="6339" y="3828"/>
                </a:lnTo>
                <a:lnTo>
                  <a:pt x="6363" y="3822"/>
                </a:lnTo>
                <a:lnTo>
                  <a:pt x="6386" y="3817"/>
                </a:lnTo>
                <a:lnTo>
                  <a:pt x="6411" y="3813"/>
                </a:lnTo>
                <a:lnTo>
                  <a:pt x="6438" y="3810"/>
                </a:lnTo>
                <a:lnTo>
                  <a:pt x="6438" y="3747"/>
                </a:lnTo>
                <a:lnTo>
                  <a:pt x="6625" y="3747"/>
                </a:lnTo>
                <a:lnTo>
                  <a:pt x="6625" y="3810"/>
                </a:lnTo>
                <a:lnTo>
                  <a:pt x="6652" y="3813"/>
                </a:lnTo>
                <a:lnTo>
                  <a:pt x="6677" y="3817"/>
                </a:lnTo>
                <a:lnTo>
                  <a:pt x="6702" y="3822"/>
                </a:lnTo>
                <a:lnTo>
                  <a:pt x="6724" y="3828"/>
                </a:lnTo>
                <a:lnTo>
                  <a:pt x="6747" y="3835"/>
                </a:lnTo>
                <a:lnTo>
                  <a:pt x="6768" y="3843"/>
                </a:lnTo>
                <a:lnTo>
                  <a:pt x="6788" y="3851"/>
                </a:lnTo>
                <a:lnTo>
                  <a:pt x="6807" y="3860"/>
                </a:lnTo>
                <a:lnTo>
                  <a:pt x="6825" y="3871"/>
                </a:lnTo>
                <a:lnTo>
                  <a:pt x="6842" y="3882"/>
                </a:lnTo>
                <a:lnTo>
                  <a:pt x="6859" y="3894"/>
                </a:lnTo>
                <a:lnTo>
                  <a:pt x="6874" y="3907"/>
                </a:lnTo>
                <a:lnTo>
                  <a:pt x="6888" y="3920"/>
                </a:lnTo>
                <a:lnTo>
                  <a:pt x="6902" y="3934"/>
                </a:lnTo>
                <a:lnTo>
                  <a:pt x="6915" y="3950"/>
                </a:lnTo>
                <a:lnTo>
                  <a:pt x="6927" y="3965"/>
                </a:lnTo>
                <a:lnTo>
                  <a:pt x="6938" y="3982"/>
                </a:lnTo>
                <a:lnTo>
                  <a:pt x="6948" y="3999"/>
                </a:lnTo>
                <a:lnTo>
                  <a:pt x="6957" y="4017"/>
                </a:lnTo>
                <a:lnTo>
                  <a:pt x="6966" y="4036"/>
                </a:lnTo>
                <a:lnTo>
                  <a:pt x="6974" y="4056"/>
                </a:lnTo>
                <a:lnTo>
                  <a:pt x="6981" y="4075"/>
                </a:lnTo>
                <a:lnTo>
                  <a:pt x="6987" y="4097"/>
                </a:lnTo>
                <a:lnTo>
                  <a:pt x="6992" y="4118"/>
                </a:lnTo>
                <a:lnTo>
                  <a:pt x="6997" y="4141"/>
                </a:lnTo>
                <a:lnTo>
                  <a:pt x="7001" y="4164"/>
                </a:lnTo>
                <a:lnTo>
                  <a:pt x="7004" y="4187"/>
                </a:lnTo>
                <a:lnTo>
                  <a:pt x="7007" y="4212"/>
                </a:lnTo>
                <a:lnTo>
                  <a:pt x="7009" y="4237"/>
                </a:lnTo>
                <a:lnTo>
                  <a:pt x="7011" y="4262"/>
                </a:lnTo>
                <a:lnTo>
                  <a:pt x="7012" y="4288"/>
                </a:lnTo>
                <a:lnTo>
                  <a:pt x="7012" y="4316"/>
                </a:lnTo>
                <a:lnTo>
                  <a:pt x="7012" y="4344"/>
                </a:lnTo>
                <a:lnTo>
                  <a:pt x="7011" y="4370"/>
                </a:lnTo>
                <a:lnTo>
                  <a:pt x="7010" y="4396"/>
                </a:lnTo>
                <a:lnTo>
                  <a:pt x="7008" y="4423"/>
                </a:lnTo>
                <a:lnTo>
                  <a:pt x="7005" y="4447"/>
                </a:lnTo>
                <a:lnTo>
                  <a:pt x="7002" y="4472"/>
                </a:lnTo>
                <a:lnTo>
                  <a:pt x="6998" y="4496"/>
                </a:lnTo>
                <a:lnTo>
                  <a:pt x="6994" y="4518"/>
                </a:lnTo>
                <a:lnTo>
                  <a:pt x="6989" y="4541"/>
                </a:lnTo>
                <a:lnTo>
                  <a:pt x="6983" y="4563"/>
                </a:lnTo>
                <a:lnTo>
                  <a:pt x="6977" y="4583"/>
                </a:lnTo>
                <a:lnTo>
                  <a:pt x="6969" y="4604"/>
                </a:lnTo>
                <a:lnTo>
                  <a:pt x="6960" y="4622"/>
                </a:lnTo>
                <a:lnTo>
                  <a:pt x="6952" y="4641"/>
                </a:lnTo>
                <a:lnTo>
                  <a:pt x="6942" y="4659"/>
                </a:lnTo>
                <a:lnTo>
                  <a:pt x="6932" y="4676"/>
                </a:lnTo>
                <a:lnTo>
                  <a:pt x="6920" y="4692"/>
                </a:lnTo>
                <a:lnTo>
                  <a:pt x="6907" y="4707"/>
                </a:lnTo>
                <a:lnTo>
                  <a:pt x="6894" y="4722"/>
                </a:lnTo>
                <a:lnTo>
                  <a:pt x="6880" y="4735"/>
                </a:lnTo>
                <a:lnTo>
                  <a:pt x="6865" y="4749"/>
                </a:lnTo>
                <a:lnTo>
                  <a:pt x="6848" y="4760"/>
                </a:lnTo>
                <a:lnTo>
                  <a:pt x="6831" y="4771"/>
                </a:lnTo>
                <a:lnTo>
                  <a:pt x="6813" y="4782"/>
                </a:lnTo>
                <a:lnTo>
                  <a:pt x="6793" y="4792"/>
                </a:lnTo>
                <a:lnTo>
                  <a:pt x="6773" y="4800"/>
                </a:lnTo>
                <a:lnTo>
                  <a:pt x="6752" y="4808"/>
                </a:lnTo>
                <a:lnTo>
                  <a:pt x="6728" y="4814"/>
                </a:lnTo>
                <a:lnTo>
                  <a:pt x="6705" y="4821"/>
                </a:lnTo>
                <a:lnTo>
                  <a:pt x="6679" y="4825"/>
                </a:lnTo>
                <a:lnTo>
                  <a:pt x="6653" y="4829"/>
                </a:lnTo>
                <a:lnTo>
                  <a:pt x="6625" y="4832"/>
                </a:lnTo>
                <a:lnTo>
                  <a:pt x="6625" y="4931"/>
                </a:lnTo>
                <a:lnTo>
                  <a:pt x="6438" y="4931"/>
                </a:lnTo>
                <a:lnTo>
                  <a:pt x="6438" y="4832"/>
                </a:lnTo>
                <a:close/>
                <a:moveTo>
                  <a:pt x="3172" y="867"/>
                </a:moveTo>
                <a:lnTo>
                  <a:pt x="3197" y="868"/>
                </a:lnTo>
                <a:lnTo>
                  <a:pt x="3224" y="872"/>
                </a:lnTo>
                <a:lnTo>
                  <a:pt x="3248" y="877"/>
                </a:lnTo>
                <a:lnTo>
                  <a:pt x="3272" y="884"/>
                </a:lnTo>
                <a:lnTo>
                  <a:pt x="3296" y="893"/>
                </a:lnTo>
                <a:lnTo>
                  <a:pt x="3318" y="904"/>
                </a:lnTo>
                <a:lnTo>
                  <a:pt x="3340" y="916"/>
                </a:lnTo>
                <a:lnTo>
                  <a:pt x="3361" y="929"/>
                </a:lnTo>
                <a:lnTo>
                  <a:pt x="3380" y="944"/>
                </a:lnTo>
                <a:lnTo>
                  <a:pt x="3399" y="960"/>
                </a:lnTo>
                <a:lnTo>
                  <a:pt x="3417" y="978"/>
                </a:lnTo>
                <a:lnTo>
                  <a:pt x="3432" y="996"/>
                </a:lnTo>
                <a:lnTo>
                  <a:pt x="3448" y="1017"/>
                </a:lnTo>
                <a:lnTo>
                  <a:pt x="3461" y="1037"/>
                </a:lnTo>
                <a:lnTo>
                  <a:pt x="3473" y="1059"/>
                </a:lnTo>
                <a:lnTo>
                  <a:pt x="3483" y="1083"/>
                </a:lnTo>
                <a:lnTo>
                  <a:pt x="4461" y="847"/>
                </a:lnTo>
                <a:lnTo>
                  <a:pt x="4419" y="802"/>
                </a:lnTo>
                <a:lnTo>
                  <a:pt x="4378" y="759"/>
                </a:lnTo>
                <a:lnTo>
                  <a:pt x="4334" y="716"/>
                </a:lnTo>
                <a:lnTo>
                  <a:pt x="4290" y="673"/>
                </a:lnTo>
                <a:lnTo>
                  <a:pt x="4244" y="632"/>
                </a:lnTo>
                <a:lnTo>
                  <a:pt x="4198" y="592"/>
                </a:lnTo>
                <a:lnTo>
                  <a:pt x="4151" y="554"/>
                </a:lnTo>
                <a:lnTo>
                  <a:pt x="4103" y="516"/>
                </a:lnTo>
                <a:lnTo>
                  <a:pt x="4054" y="480"/>
                </a:lnTo>
                <a:lnTo>
                  <a:pt x="4004" y="444"/>
                </a:lnTo>
                <a:lnTo>
                  <a:pt x="3954" y="410"/>
                </a:lnTo>
                <a:lnTo>
                  <a:pt x="3902" y="377"/>
                </a:lnTo>
                <a:lnTo>
                  <a:pt x="3849" y="345"/>
                </a:lnTo>
                <a:lnTo>
                  <a:pt x="3796" y="316"/>
                </a:lnTo>
                <a:lnTo>
                  <a:pt x="3742" y="286"/>
                </a:lnTo>
                <a:lnTo>
                  <a:pt x="3687" y="258"/>
                </a:lnTo>
                <a:lnTo>
                  <a:pt x="3632" y="231"/>
                </a:lnTo>
                <a:lnTo>
                  <a:pt x="3576" y="207"/>
                </a:lnTo>
                <a:lnTo>
                  <a:pt x="3519" y="182"/>
                </a:lnTo>
                <a:lnTo>
                  <a:pt x="3461" y="159"/>
                </a:lnTo>
                <a:lnTo>
                  <a:pt x="3403" y="139"/>
                </a:lnTo>
                <a:lnTo>
                  <a:pt x="3344" y="118"/>
                </a:lnTo>
                <a:lnTo>
                  <a:pt x="3285" y="100"/>
                </a:lnTo>
                <a:lnTo>
                  <a:pt x="3225" y="83"/>
                </a:lnTo>
                <a:lnTo>
                  <a:pt x="3163" y="68"/>
                </a:lnTo>
                <a:lnTo>
                  <a:pt x="3102" y="53"/>
                </a:lnTo>
                <a:lnTo>
                  <a:pt x="3040" y="41"/>
                </a:lnTo>
                <a:lnTo>
                  <a:pt x="2978" y="30"/>
                </a:lnTo>
                <a:lnTo>
                  <a:pt x="2915" y="21"/>
                </a:lnTo>
                <a:lnTo>
                  <a:pt x="2852" y="12"/>
                </a:lnTo>
                <a:lnTo>
                  <a:pt x="2788" y="5"/>
                </a:lnTo>
                <a:lnTo>
                  <a:pt x="2723" y="1"/>
                </a:lnTo>
                <a:lnTo>
                  <a:pt x="3085" y="877"/>
                </a:lnTo>
                <a:lnTo>
                  <a:pt x="3105" y="873"/>
                </a:lnTo>
                <a:lnTo>
                  <a:pt x="3127" y="870"/>
                </a:lnTo>
                <a:lnTo>
                  <a:pt x="3149" y="867"/>
                </a:lnTo>
                <a:lnTo>
                  <a:pt x="3172" y="867"/>
                </a:lnTo>
                <a:close/>
                <a:moveTo>
                  <a:pt x="2821" y="1254"/>
                </a:moveTo>
                <a:lnTo>
                  <a:pt x="442" y="1129"/>
                </a:lnTo>
                <a:lnTo>
                  <a:pt x="416" y="1168"/>
                </a:lnTo>
                <a:lnTo>
                  <a:pt x="391" y="1207"/>
                </a:lnTo>
                <a:lnTo>
                  <a:pt x="367" y="1247"/>
                </a:lnTo>
                <a:lnTo>
                  <a:pt x="342" y="1287"/>
                </a:lnTo>
                <a:lnTo>
                  <a:pt x="320" y="1328"/>
                </a:lnTo>
                <a:lnTo>
                  <a:pt x="297" y="1370"/>
                </a:lnTo>
                <a:lnTo>
                  <a:pt x="276" y="1412"/>
                </a:lnTo>
                <a:lnTo>
                  <a:pt x="255" y="1454"/>
                </a:lnTo>
                <a:lnTo>
                  <a:pt x="235" y="1497"/>
                </a:lnTo>
                <a:lnTo>
                  <a:pt x="216" y="1540"/>
                </a:lnTo>
                <a:lnTo>
                  <a:pt x="198" y="1583"/>
                </a:lnTo>
                <a:lnTo>
                  <a:pt x="179" y="1627"/>
                </a:lnTo>
                <a:lnTo>
                  <a:pt x="162" y="1672"/>
                </a:lnTo>
                <a:lnTo>
                  <a:pt x="147" y="1717"/>
                </a:lnTo>
                <a:lnTo>
                  <a:pt x="130" y="1762"/>
                </a:lnTo>
                <a:lnTo>
                  <a:pt x="116" y="1807"/>
                </a:lnTo>
                <a:lnTo>
                  <a:pt x="103" y="1854"/>
                </a:lnTo>
                <a:lnTo>
                  <a:pt x="90" y="1900"/>
                </a:lnTo>
                <a:lnTo>
                  <a:pt x="77" y="1946"/>
                </a:lnTo>
                <a:lnTo>
                  <a:pt x="66" y="1993"/>
                </a:lnTo>
                <a:lnTo>
                  <a:pt x="56" y="2041"/>
                </a:lnTo>
                <a:lnTo>
                  <a:pt x="46" y="2088"/>
                </a:lnTo>
                <a:lnTo>
                  <a:pt x="38" y="2136"/>
                </a:lnTo>
                <a:lnTo>
                  <a:pt x="30" y="2185"/>
                </a:lnTo>
                <a:lnTo>
                  <a:pt x="22" y="2233"/>
                </a:lnTo>
                <a:lnTo>
                  <a:pt x="17" y="2282"/>
                </a:lnTo>
                <a:lnTo>
                  <a:pt x="12" y="2331"/>
                </a:lnTo>
                <a:lnTo>
                  <a:pt x="7" y="2380"/>
                </a:lnTo>
                <a:lnTo>
                  <a:pt x="4" y="2430"/>
                </a:lnTo>
                <a:lnTo>
                  <a:pt x="2" y="2480"/>
                </a:lnTo>
                <a:lnTo>
                  <a:pt x="0" y="2530"/>
                </a:lnTo>
                <a:lnTo>
                  <a:pt x="0" y="2580"/>
                </a:lnTo>
                <a:lnTo>
                  <a:pt x="1" y="2635"/>
                </a:lnTo>
                <a:lnTo>
                  <a:pt x="2" y="2688"/>
                </a:lnTo>
                <a:lnTo>
                  <a:pt x="5" y="2743"/>
                </a:lnTo>
                <a:lnTo>
                  <a:pt x="9" y="2796"/>
                </a:lnTo>
                <a:lnTo>
                  <a:pt x="14" y="2849"/>
                </a:lnTo>
                <a:lnTo>
                  <a:pt x="20" y="2902"/>
                </a:lnTo>
                <a:lnTo>
                  <a:pt x="27" y="2955"/>
                </a:lnTo>
                <a:lnTo>
                  <a:pt x="36" y="3006"/>
                </a:lnTo>
                <a:lnTo>
                  <a:pt x="2841" y="1342"/>
                </a:lnTo>
                <a:lnTo>
                  <a:pt x="2833" y="1321"/>
                </a:lnTo>
                <a:lnTo>
                  <a:pt x="2828" y="1299"/>
                </a:lnTo>
                <a:lnTo>
                  <a:pt x="2824" y="1277"/>
                </a:lnTo>
                <a:lnTo>
                  <a:pt x="2821" y="1254"/>
                </a:lnTo>
                <a:close/>
                <a:moveTo>
                  <a:pt x="3509" y="1231"/>
                </a:moveTo>
                <a:lnTo>
                  <a:pt x="3507" y="1255"/>
                </a:lnTo>
                <a:lnTo>
                  <a:pt x="3504" y="1280"/>
                </a:lnTo>
                <a:lnTo>
                  <a:pt x="3499" y="1304"/>
                </a:lnTo>
                <a:lnTo>
                  <a:pt x="3491" y="1327"/>
                </a:lnTo>
                <a:lnTo>
                  <a:pt x="3483" y="1350"/>
                </a:lnTo>
                <a:lnTo>
                  <a:pt x="3474" y="1371"/>
                </a:lnTo>
                <a:lnTo>
                  <a:pt x="3463" y="1392"/>
                </a:lnTo>
                <a:lnTo>
                  <a:pt x="3451" y="1413"/>
                </a:lnTo>
                <a:lnTo>
                  <a:pt x="5090" y="2982"/>
                </a:lnTo>
                <a:lnTo>
                  <a:pt x="5098" y="2933"/>
                </a:lnTo>
                <a:lnTo>
                  <a:pt x="5104" y="2884"/>
                </a:lnTo>
                <a:lnTo>
                  <a:pt x="5109" y="2834"/>
                </a:lnTo>
                <a:lnTo>
                  <a:pt x="5114" y="2784"/>
                </a:lnTo>
                <a:lnTo>
                  <a:pt x="5117" y="2734"/>
                </a:lnTo>
                <a:lnTo>
                  <a:pt x="5120" y="2682"/>
                </a:lnTo>
                <a:lnTo>
                  <a:pt x="5121" y="2632"/>
                </a:lnTo>
                <a:lnTo>
                  <a:pt x="5122" y="2580"/>
                </a:lnTo>
                <a:lnTo>
                  <a:pt x="5121" y="2528"/>
                </a:lnTo>
                <a:lnTo>
                  <a:pt x="5120" y="2477"/>
                </a:lnTo>
                <a:lnTo>
                  <a:pt x="5117" y="2425"/>
                </a:lnTo>
                <a:lnTo>
                  <a:pt x="5114" y="2374"/>
                </a:lnTo>
                <a:lnTo>
                  <a:pt x="5109" y="2323"/>
                </a:lnTo>
                <a:lnTo>
                  <a:pt x="5104" y="2273"/>
                </a:lnTo>
                <a:lnTo>
                  <a:pt x="5098" y="2223"/>
                </a:lnTo>
                <a:lnTo>
                  <a:pt x="5089" y="2172"/>
                </a:lnTo>
                <a:lnTo>
                  <a:pt x="5081" y="2123"/>
                </a:lnTo>
                <a:lnTo>
                  <a:pt x="5072" y="2074"/>
                </a:lnTo>
                <a:lnTo>
                  <a:pt x="5062" y="2025"/>
                </a:lnTo>
                <a:lnTo>
                  <a:pt x="5051" y="1976"/>
                </a:lnTo>
                <a:lnTo>
                  <a:pt x="5040" y="1928"/>
                </a:lnTo>
                <a:lnTo>
                  <a:pt x="5026" y="1880"/>
                </a:lnTo>
                <a:lnTo>
                  <a:pt x="5012" y="1833"/>
                </a:lnTo>
                <a:lnTo>
                  <a:pt x="4998" y="1786"/>
                </a:lnTo>
                <a:lnTo>
                  <a:pt x="4983" y="1738"/>
                </a:lnTo>
                <a:lnTo>
                  <a:pt x="4966" y="1692"/>
                </a:lnTo>
                <a:lnTo>
                  <a:pt x="4949" y="1647"/>
                </a:lnTo>
                <a:lnTo>
                  <a:pt x="4931" y="1601"/>
                </a:lnTo>
                <a:lnTo>
                  <a:pt x="4912" y="1555"/>
                </a:lnTo>
                <a:lnTo>
                  <a:pt x="4892" y="1511"/>
                </a:lnTo>
                <a:lnTo>
                  <a:pt x="4871" y="1467"/>
                </a:lnTo>
                <a:lnTo>
                  <a:pt x="4851" y="1424"/>
                </a:lnTo>
                <a:lnTo>
                  <a:pt x="4829" y="1380"/>
                </a:lnTo>
                <a:lnTo>
                  <a:pt x="4806" y="1338"/>
                </a:lnTo>
                <a:lnTo>
                  <a:pt x="4782" y="1295"/>
                </a:lnTo>
                <a:lnTo>
                  <a:pt x="4757" y="1253"/>
                </a:lnTo>
                <a:lnTo>
                  <a:pt x="4733" y="1212"/>
                </a:lnTo>
                <a:lnTo>
                  <a:pt x="4708" y="1171"/>
                </a:lnTo>
                <a:lnTo>
                  <a:pt x="4681" y="1131"/>
                </a:lnTo>
                <a:lnTo>
                  <a:pt x="4654" y="1092"/>
                </a:lnTo>
                <a:lnTo>
                  <a:pt x="3509" y="1231"/>
                </a:lnTo>
                <a:close/>
                <a:moveTo>
                  <a:pt x="2947" y="946"/>
                </a:moveTo>
                <a:lnTo>
                  <a:pt x="2411" y="0"/>
                </a:lnTo>
                <a:lnTo>
                  <a:pt x="2346" y="5"/>
                </a:lnTo>
                <a:lnTo>
                  <a:pt x="2280" y="11"/>
                </a:lnTo>
                <a:lnTo>
                  <a:pt x="2216" y="19"/>
                </a:lnTo>
                <a:lnTo>
                  <a:pt x="2153" y="28"/>
                </a:lnTo>
                <a:lnTo>
                  <a:pt x="2090" y="39"/>
                </a:lnTo>
                <a:lnTo>
                  <a:pt x="2027" y="51"/>
                </a:lnTo>
                <a:lnTo>
                  <a:pt x="1965" y="66"/>
                </a:lnTo>
                <a:lnTo>
                  <a:pt x="1904" y="81"/>
                </a:lnTo>
                <a:lnTo>
                  <a:pt x="1842" y="99"/>
                </a:lnTo>
                <a:lnTo>
                  <a:pt x="1782" y="117"/>
                </a:lnTo>
                <a:lnTo>
                  <a:pt x="1722" y="137"/>
                </a:lnTo>
                <a:lnTo>
                  <a:pt x="1663" y="158"/>
                </a:lnTo>
                <a:lnTo>
                  <a:pt x="1605" y="181"/>
                </a:lnTo>
                <a:lnTo>
                  <a:pt x="1547" y="206"/>
                </a:lnTo>
                <a:lnTo>
                  <a:pt x="1491" y="231"/>
                </a:lnTo>
                <a:lnTo>
                  <a:pt x="1434" y="258"/>
                </a:lnTo>
                <a:lnTo>
                  <a:pt x="1379" y="287"/>
                </a:lnTo>
                <a:lnTo>
                  <a:pt x="1324" y="316"/>
                </a:lnTo>
                <a:lnTo>
                  <a:pt x="1271" y="346"/>
                </a:lnTo>
                <a:lnTo>
                  <a:pt x="1218" y="379"/>
                </a:lnTo>
                <a:lnTo>
                  <a:pt x="1165" y="412"/>
                </a:lnTo>
                <a:lnTo>
                  <a:pt x="1114" y="447"/>
                </a:lnTo>
                <a:lnTo>
                  <a:pt x="1064" y="483"/>
                </a:lnTo>
                <a:lnTo>
                  <a:pt x="1014" y="519"/>
                </a:lnTo>
                <a:lnTo>
                  <a:pt x="966" y="558"/>
                </a:lnTo>
                <a:lnTo>
                  <a:pt x="918" y="597"/>
                </a:lnTo>
                <a:lnTo>
                  <a:pt x="872" y="637"/>
                </a:lnTo>
                <a:lnTo>
                  <a:pt x="826" y="680"/>
                </a:lnTo>
                <a:lnTo>
                  <a:pt x="781" y="722"/>
                </a:lnTo>
                <a:lnTo>
                  <a:pt x="737" y="765"/>
                </a:lnTo>
                <a:lnTo>
                  <a:pt x="695" y="810"/>
                </a:lnTo>
                <a:lnTo>
                  <a:pt x="653" y="855"/>
                </a:lnTo>
                <a:lnTo>
                  <a:pt x="2831" y="1120"/>
                </a:lnTo>
                <a:lnTo>
                  <a:pt x="2836" y="1106"/>
                </a:lnTo>
                <a:lnTo>
                  <a:pt x="2841" y="1094"/>
                </a:lnTo>
                <a:lnTo>
                  <a:pt x="2846" y="1082"/>
                </a:lnTo>
                <a:lnTo>
                  <a:pt x="2851" y="1069"/>
                </a:lnTo>
                <a:lnTo>
                  <a:pt x="2863" y="1046"/>
                </a:lnTo>
                <a:lnTo>
                  <a:pt x="2876" y="1023"/>
                </a:lnTo>
                <a:lnTo>
                  <a:pt x="2892" y="1002"/>
                </a:lnTo>
                <a:lnTo>
                  <a:pt x="2908" y="982"/>
                </a:lnTo>
                <a:lnTo>
                  <a:pt x="2926" y="963"/>
                </a:lnTo>
                <a:lnTo>
                  <a:pt x="2947" y="946"/>
                </a:lnTo>
                <a:close/>
                <a:moveTo>
                  <a:pt x="3273" y="1546"/>
                </a:moveTo>
                <a:lnTo>
                  <a:pt x="3798" y="4844"/>
                </a:lnTo>
                <a:lnTo>
                  <a:pt x="3853" y="4813"/>
                </a:lnTo>
                <a:lnTo>
                  <a:pt x="3906" y="4780"/>
                </a:lnTo>
                <a:lnTo>
                  <a:pt x="3959" y="4747"/>
                </a:lnTo>
                <a:lnTo>
                  <a:pt x="4010" y="4712"/>
                </a:lnTo>
                <a:lnTo>
                  <a:pt x="4061" y="4676"/>
                </a:lnTo>
                <a:lnTo>
                  <a:pt x="4111" y="4638"/>
                </a:lnTo>
                <a:lnTo>
                  <a:pt x="4160" y="4600"/>
                </a:lnTo>
                <a:lnTo>
                  <a:pt x="4207" y="4559"/>
                </a:lnTo>
                <a:lnTo>
                  <a:pt x="4254" y="4518"/>
                </a:lnTo>
                <a:lnTo>
                  <a:pt x="4301" y="4477"/>
                </a:lnTo>
                <a:lnTo>
                  <a:pt x="4346" y="4434"/>
                </a:lnTo>
                <a:lnTo>
                  <a:pt x="4390" y="4390"/>
                </a:lnTo>
                <a:lnTo>
                  <a:pt x="4433" y="4345"/>
                </a:lnTo>
                <a:lnTo>
                  <a:pt x="4474" y="4298"/>
                </a:lnTo>
                <a:lnTo>
                  <a:pt x="4515" y="4250"/>
                </a:lnTo>
                <a:lnTo>
                  <a:pt x="4555" y="4203"/>
                </a:lnTo>
                <a:lnTo>
                  <a:pt x="4592" y="4153"/>
                </a:lnTo>
                <a:lnTo>
                  <a:pt x="4630" y="4103"/>
                </a:lnTo>
                <a:lnTo>
                  <a:pt x="4666" y="4052"/>
                </a:lnTo>
                <a:lnTo>
                  <a:pt x="4701" y="3999"/>
                </a:lnTo>
                <a:lnTo>
                  <a:pt x="4735" y="3947"/>
                </a:lnTo>
                <a:lnTo>
                  <a:pt x="4767" y="3892"/>
                </a:lnTo>
                <a:lnTo>
                  <a:pt x="4798" y="3838"/>
                </a:lnTo>
                <a:lnTo>
                  <a:pt x="4828" y="3782"/>
                </a:lnTo>
                <a:lnTo>
                  <a:pt x="4856" y="3726"/>
                </a:lnTo>
                <a:lnTo>
                  <a:pt x="4884" y="3669"/>
                </a:lnTo>
                <a:lnTo>
                  <a:pt x="4909" y="3611"/>
                </a:lnTo>
                <a:lnTo>
                  <a:pt x="4934" y="3552"/>
                </a:lnTo>
                <a:lnTo>
                  <a:pt x="4956" y="3493"/>
                </a:lnTo>
                <a:lnTo>
                  <a:pt x="4978" y="3433"/>
                </a:lnTo>
                <a:lnTo>
                  <a:pt x="4998" y="3372"/>
                </a:lnTo>
                <a:lnTo>
                  <a:pt x="5017" y="3310"/>
                </a:lnTo>
                <a:lnTo>
                  <a:pt x="3356" y="1507"/>
                </a:lnTo>
                <a:lnTo>
                  <a:pt x="3337" y="1518"/>
                </a:lnTo>
                <a:lnTo>
                  <a:pt x="3316" y="1530"/>
                </a:lnTo>
                <a:lnTo>
                  <a:pt x="3295" y="1539"/>
                </a:lnTo>
                <a:lnTo>
                  <a:pt x="3273" y="1546"/>
                </a:lnTo>
                <a:close/>
                <a:moveTo>
                  <a:pt x="2910" y="1453"/>
                </a:moveTo>
                <a:lnTo>
                  <a:pt x="106" y="3318"/>
                </a:lnTo>
                <a:lnTo>
                  <a:pt x="124" y="3378"/>
                </a:lnTo>
                <a:lnTo>
                  <a:pt x="145" y="3439"/>
                </a:lnTo>
                <a:lnTo>
                  <a:pt x="166" y="3498"/>
                </a:lnTo>
                <a:lnTo>
                  <a:pt x="189" y="3557"/>
                </a:lnTo>
                <a:lnTo>
                  <a:pt x="214" y="3615"/>
                </a:lnTo>
                <a:lnTo>
                  <a:pt x="239" y="3672"/>
                </a:lnTo>
                <a:lnTo>
                  <a:pt x="267" y="3729"/>
                </a:lnTo>
                <a:lnTo>
                  <a:pt x="294" y="3785"/>
                </a:lnTo>
                <a:lnTo>
                  <a:pt x="324" y="3840"/>
                </a:lnTo>
                <a:lnTo>
                  <a:pt x="355" y="3894"/>
                </a:lnTo>
                <a:lnTo>
                  <a:pt x="387" y="3948"/>
                </a:lnTo>
                <a:lnTo>
                  <a:pt x="421" y="4000"/>
                </a:lnTo>
                <a:lnTo>
                  <a:pt x="455" y="4052"/>
                </a:lnTo>
                <a:lnTo>
                  <a:pt x="491" y="4103"/>
                </a:lnTo>
                <a:lnTo>
                  <a:pt x="529" y="4152"/>
                </a:lnTo>
                <a:lnTo>
                  <a:pt x="566" y="4202"/>
                </a:lnTo>
                <a:lnTo>
                  <a:pt x="606" y="4249"/>
                </a:lnTo>
                <a:lnTo>
                  <a:pt x="646" y="4296"/>
                </a:lnTo>
                <a:lnTo>
                  <a:pt x="687" y="4343"/>
                </a:lnTo>
                <a:lnTo>
                  <a:pt x="730" y="4388"/>
                </a:lnTo>
                <a:lnTo>
                  <a:pt x="773" y="4431"/>
                </a:lnTo>
                <a:lnTo>
                  <a:pt x="818" y="4474"/>
                </a:lnTo>
                <a:lnTo>
                  <a:pt x="864" y="4516"/>
                </a:lnTo>
                <a:lnTo>
                  <a:pt x="911" y="4556"/>
                </a:lnTo>
                <a:lnTo>
                  <a:pt x="957" y="4596"/>
                </a:lnTo>
                <a:lnTo>
                  <a:pt x="1006" y="4634"/>
                </a:lnTo>
                <a:lnTo>
                  <a:pt x="1055" y="4672"/>
                </a:lnTo>
                <a:lnTo>
                  <a:pt x="1106" y="4707"/>
                </a:lnTo>
                <a:lnTo>
                  <a:pt x="1157" y="4742"/>
                </a:lnTo>
                <a:lnTo>
                  <a:pt x="1209" y="4776"/>
                </a:lnTo>
                <a:lnTo>
                  <a:pt x="1262" y="4808"/>
                </a:lnTo>
                <a:lnTo>
                  <a:pt x="1316" y="4840"/>
                </a:lnTo>
                <a:lnTo>
                  <a:pt x="2962" y="1500"/>
                </a:lnTo>
                <a:lnTo>
                  <a:pt x="2948" y="1489"/>
                </a:lnTo>
                <a:lnTo>
                  <a:pt x="2934" y="1477"/>
                </a:lnTo>
                <a:lnTo>
                  <a:pt x="2922" y="1465"/>
                </a:lnTo>
                <a:lnTo>
                  <a:pt x="2910" y="1453"/>
                </a:lnTo>
                <a:close/>
                <a:moveTo>
                  <a:pt x="3078" y="1554"/>
                </a:moveTo>
                <a:lnTo>
                  <a:pt x="1586" y="4973"/>
                </a:lnTo>
                <a:lnTo>
                  <a:pt x="1643" y="4995"/>
                </a:lnTo>
                <a:lnTo>
                  <a:pt x="1700" y="5016"/>
                </a:lnTo>
                <a:lnTo>
                  <a:pt x="1758" y="5036"/>
                </a:lnTo>
                <a:lnTo>
                  <a:pt x="1816" y="5055"/>
                </a:lnTo>
                <a:lnTo>
                  <a:pt x="1876" y="5072"/>
                </a:lnTo>
                <a:lnTo>
                  <a:pt x="1935" y="5088"/>
                </a:lnTo>
                <a:lnTo>
                  <a:pt x="1995" y="5102"/>
                </a:lnTo>
                <a:lnTo>
                  <a:pt x="2056" y="5116"/>
                </a:lnTo>
                <a:lnTo>
                  <a:pt x="2117" y="5127"/>
                </a:lnTo>
                <a:lnTo>
                  <a:pt x="2180" y="5137"/>
                </a:lnTo>
                <a:lnTo>
                  <a:pt x="2242" y="5146"/>
                </a:lnTo>
                <a:lnTo>
                  <a:pt x="2305" y="5154"/>
                </a:lnTo>
                <a:lnTo>
                  <a:pt x="2368" y="5159"/>
                </a:lnTo>
                <a:lnTo>
                  <a:pt x="2432" y="5163"/>
                </a:lnTo>
                <a:lnTo>
                  <a:pt x="2496" y="5165"/>
                </a:lnTo>
                <a:lnTo>
                  <a:pt x="2562" y="5166"/>
                </a:lnTo>
                <a:lnTo>
                  <a:pt x="2625" y="5165"/>
                </a:lnTo>
                <a:lnTo>
                  <a:pt x="2687" y="5163"/>
                </a:lnTo>
                <a:lnTo>
                  <a:pt x="2749" y="5159"/>
                </a:lnTo>
                <a:lnTo>
                  <a:pt x="2811" y="5154"/>
                </a:lnTo>
                <a:lnTo>
                  <a:pt x="2872" y="5146"/>
                </a:lnTo>
                <a:lnTo>
                  <a:pt x="2933" y="5138"/>
                </a:lnTo>
                <a:lnTo>
                  <a:pt x="2994" y="5129"/>
                </a:lnTo>
                <a:lnTo>
                  <a:pt x="3054" y="5118"/>
                </a:lnTo>
                <a:lnTo>
                  <a:pt x="3114" y="5105"/>
                </a:lnTo>
                <a:lnTo>
                  <a:pt x="3173" y="5091"/>
                </a:lnTo>
                <a:lnTo>
                  <a:pt x="3232" y="5076"/>
                </a:lnTo>
                <a:lnTo>
                  <a:pt x="3290" y="5059"/>
                </a:lnTo>
                <a:lnTo>
                  <a:pt x="3347" y="5042"/>
                </a:lnTo>
                <a:lnTo>
                  <a:pt x="3404" y="5022"/>
                </a:lnTo>
                <a:lnTo>
                  <a:pt x="3460" y="5002"/>
                </a:lnTo>
                <a:lnTo>
                  <a:pt x="3516" y="4979"/>
                </a:lnTo>
                <a:lnTo>
                  <a:pt x="3145" y="1565"/>
                </a:lnTo>
                <a:lnTo>
                  <a:pt x="3128" y="1563"/>
                </a:lnTo>
                <a:lnTo>
                  <a:pt x="3110" y="1561"/>
                </a:lnTo>
                <a:lnTo>
                  <a:pt x="3094" y="1559"/>
                </a:lnTo>
                <a:lnTo>
                  <a:pt x="3078" y="1554"/>
                </a:lnTo>
                <a:close/>
                <a:moveTo>
                  <a:pt x="15944" y="928"/>
                </a:moveTo>
                <a:lnTo>
                  <a:pt x="15408" y="2027"/>
                </a:lnTo>
                <a:lnTo>
                  <a:pt x="15402" y="2027"/>
                </a:lnTo>
                <a:lnTo>
                  <a:pt x="15402" y="928"/>
                </a:lnTo>
                <a:lnTo>
                  <a:pt x="15014" y="928"/>
                </a:lnTo>
                <a:lnTo>
                  <a:pt x="15014" y="2820"/>
                </a:lnTo>
                <a:lnTo>
                  <a:pt x="15380" y="2820"/>
                </a:lnTo>
                <a:lnTo>
                  <a:pt x="15903" y="1791"/>
                </a:lnTo>
                <a:lnTo>
                  <a:pt x="15905" y="1791"/>
                </a:lnTo>
                <a:lnTo>
                  <a:pt x="15905" y="2820"/>
                </a:lnTo>
                <a:lnTo>
                  <a:pt x="16296" y="2820"/>
                </a:lnTo>
                <a:lnTo>
                  <a:pt x="16296" y="928"/>
                </a:lnTo>
                <a:lnTo>
                  <a:pt x="15944" y="928"/>
                </a:lnTo>
                <a:close/>
                <a:moveTo>
                  <a:pt x="13505" y="1287"/>
                </a:moveTo>
                <a:lnTo>
                  <a:pt x="13907" y="1287"/>
                </a:lnTo>
                <a:lnTo>
                  <a:pt x="13907" y="2820"/>
                </a:lnTo>
                <a:lnTo>
                  <a:pt x="14295" y="2820"/>
                </a:lnTo>
                <a:lnTo>
                  <a:pt x="14295" y="1287"/>
                </a:lnTo>
                <a:lnTo>
                  <a:pt x="14696" y="1287"/>
                </a:lnTo>
                <a:lnTo>
                  <a:pt x="14696" y="928"/>
                </a:lnTo>
                <a:lnTo>
                  <a:pt x="13505" y="928"/>
                </a:lnTo>
                <a:lnTo>
                  <a:pt x="13505" y="1287"/>
                </a:lnTo>
                <a:close/>
                <a:moveTo>
                  <a:pt x="12200" y="2820"/>
                </a:moveTo>
                <a:lnTo>
                  <a:pt x="13290" y="2820"/>
                </a:lnTo>
                <a:lnTo>
                  <a:pt x="13290" y="2448"/>
                </a:lnTo>
                <a:lnTo>
                  <a:pt x="12590" y="2448"/>
                </a:lnTo>
                <a:lnTo>
                  <a:pt x="12590" y="2046"/>
                </a:lnTo>
                <a:lnTo>
                  <a:pt x="13193" y="2046"/>
                </a:lnTo>
                <a:lnTo>
                  <a:pt x="13193" y="1684"/>
                </a:lnTo>
                <a:lnTo>
                  <a:pt x="12590" y="1684"/>
                </a:lnTo>
                <a:lnTo>
                  <a:pt x="12590" y="1292"/>
                </a:lnTo>
                <a:lnTo>
                  <a:pt x="13290" y="1292"/>
                </a:lnTo>
                <a:lnTo>
                  <a:pt x="13290" y="928"/>
                </a:lnTo>
                <a:lnTo>
                  <a:pt x="12200" y="928"/>
                </a:lnTo>
                <a:lnTo>
                  <a:pt x="12200" y="2820"/>
                </a:lnTo>
                <a:close/>
                <a:moveTo>
                  <a:pt x="11039" y="1435"/>
                </a:moveTo>
                <a:lnTo>
                  <a:pt x="11045" y="1418"/>
                </a:lnTo>
                <a:lnTo>
                  <a:pt x="11053" y="1400"/>
                </a:lnTo>
                <a:lnTo>
                  <a:pt x="11062" y="1384"/>
                </a:lnTo>
                <a:lnTo>
                  <a:pt x="11073" y="1367"/>
                </a:lnTo>
                <a:lnTo>
                  <a:pt x="11079" y="1360"/>
                </a:lnTo>
                <a:lnTo>
                  <a:pt x="11086" y="1353"/>
                </a:lnTo>
                <a:lnTo>
                  <a:pt x="11094" y="1346"/>
                </a:lnTo>
                <a:lnTo>
                  <a:pt x="11102" y="1339"/>
                </a:lnTo>
                <a:lnTo>
                  <a:pt x="11110" y="1332"/>
                </a:lnTo>
                <a:lnTo>
                  <a:pt x="11119" y="1326"/>
                </a:lnTo>
                <a:lnTo>
                  <a:pt x="11128" y="1321"/>
                </a:lnTo>
                <a:lnTo>
                  <a:pt x="11138" y="1316"/>
                </a:lnTo>
                <a:lnTo>
                  <a:pt x="11149" y="1311"/>
                </a:lnTo>
                <a:lnTo>
                  <a:pt x="11160" y="1307"/>
                </a:lnTo>
                <a:lnTo>
                  <a:pt x="11171" y="1304"/>
                </a:lnTo>
                <a:lnTo>
                  <a:pt x="11183" y="1300"/>
                </a:lnTo>
                <a:lnTo>
                  <a:pt x="11196" y="1298"/>
                </a:lnTo>
                <a:lnTo>
                  <a:pt x="11210" y="1296"/>
                </a:lnTo>
                <a:lnTo>
                  <a:pt x="11224" y="1295"/>
                </a:lnTo>
                <a:lnTo>
                  <a:pt x="11238" y="1295"/>
                </a:lnTo>
                <a:lnTo>
                  <a:pt x="11251" y="1295"/>
                </a:lnTo>
                <a:lnTo>
                  <a:pt x="11265" y="1296"/>
                </a:lnTo>
                <a:lnTo>
                  <a:pt x="11278" y="1298"/>
                </a:lnTo>
                <a:lnTo>
                  <a:pt x="11290" y="1300"/>
                </a:lnTo>
                <a:lnTo>
                  <a:pt x="11302" y="1304"/>
                </a:lnTo>
                <a:lnTo>
                  <a:pt x="11313" y="1308"/>
                </a:lnTo>
                <a:lnTo>
                  <a:pt x="11324" y="1312"/>
                </a:lnTo>
                <a:lnTo>
                  <a:pt x="11335" y="1317"/>
                </a:lnTo>
                <a:lnTo>
                  <a:pt x="11354" y="1328"/>
                </a:lnTo>
                <a:lnTo>
                  <a:pt x="11372" y="1341"/>
                </a:lnTo>
                <a:lnTo>
                  <a:pt x="11388" y="1354"/>
                </a:lnTo>
                <a:lnTo>
                  <a:pt x="11402" y="1368"/>
                </a:lnTo>
                <a:lnTo>
                  <a:pt x="11414" y="1384"/>
                </a:lnTo>
                <a:lnTo>
                  <a:pt x="11426" y="1400"/>
                </a:lnTo>
                <a:lnTo>
                  <a:pt x="11430" y="1408"/>
                </a:lnTo>
                <a:lnTo>
                  <a:pt x="11434" y="1418"/>
                </a:lnTo>
                <a:lnTo>
                  <a:pt x="11438" y="1426"/>
                </a:lnTo>
                <a:lnTo>
                  <a:pt x="11441" y="1435"/>
                </a:lnTo>
                <a:lnTo>
                  <a:pt x="11446" y="1453"/>
                </a:lnTo>
                <a:lnTo>
                  <a:pt x="11451" y="1470"/>
                </a:lnTo>
                <a:lnTo>
                  <a:pt x="11455" y="1486"/>
                </a:lnTo>
                <a:lnTo>
                  <a:pt x="11458" y="1499"/>
                </a:lnTo>
                <a:lnTo>
                  <a:pt x="11828" y="1388"/>
                </a:lnTo>
                <a:lnTo>
                  <a:pt x="11823" y="1365"/>
                </a:lnTo>
                <a:lnTo>
                  <a:pt x="11817" y="1342"/>
                </a:lnTo>
                <a:lnTo>
                  <a:pt x="11810" y="1320"/>
                </a:lnTo>
                <a:lnTo>
                  <a:pt x="11802" y="1297"/>
                </a:lnTo>
                <a:lnTo>
                  <a:pt x="11793" y="1275"/>
                </a:lnTo>
                <a:lnTo>
                  <a:pt x="11784" y="1253"/>
                </a:lnTo>
                <a:lnTo>
                  <a:pt x="11774" y="1232"/>
                </a:lnTo>
                <a:lnTo>
                  <a:pt x="11763" y="1210"/>
                </a:lnTo>
                <a:lnTo>
                  <a:pt x="11751" y="1188"/>
                </a:lnTo>
                <a:lnTo>
                  <a:pt x="11738" y="1168"/>
                </a:lnTo>
                <a:lnTo>
                  <a:pt x="11725" y="1148"/>
                </a:lnTo>
                <a:lnTo>
                  <a:pt x="11711" y="1129"/>
                </a:lnTo>
                <a:lnTo>
                  <a:pt x="11695" y="1110"/>
                </a:lnTo>
                <a:lnTo>
                  <a:pt x="11679" y="1093"/>
                </a:lnTo>
                <a:lnTo>
                  <a:pt x="11662" y="1075"/>
                </a:lnTo>
                <a:lnTo>
                  <a:pt x="11645" y="1059"/>
                </a:lnTo>
                <a:lnTo>
                  <a:pt x="11625" y="1043"/>
                </a:lnTo>
                <a:lnTo>
                  <a:pt x="11606" y="1028"/>
                </a:lnTo>
                <a:lnTo>
                  <a:pt x="11585" y="1014"/>
                </a:lnTo>
                <a:lnTo>
                  <a:pt x="11564" y="1000"/>
                </a:lnTo>
                <a:lnTo>
                  <a:pt x="11542" y="987"/>
                </a:lnTo>
                <a:lnTo>
                  <a:pt x="11518" y="976"/>
                </a:lnTo>
                <a:lnTo>
                  <a:pt x="11495" y="964"/>
                </a:lnTo>
                <a:lnTo>
                  <a:pt x="11469" y="954"/>
                </a:lnTo>
                <a:lnTo>
                  <a:pt x="11444" y="945"/>
                </a:lnTo>
                <a:lnTo>
                  <a:pt x="11416" y="937"/>
                </a:lnTo>
                <a:lnTo>
                  <a:pt x="11389" y="930"/>
                </a:lnTo>
                <a:lnTo>
                  <a:pt x="11360" y="924"/>
                </a:lnTo>
                <a:lnTo>
                  <a:pt x="11331" y="920"/>
                </a:lnTo>
                <a:lnTo>
                  <a:pt x="11300" y="917"/>
                </a:lnTo>
                <a:lnTo>
                  <a:pt x="11270" y="916"/>
                </a:lnTo>
                <a:lnTo>
                  <a:pt x="11238" y="915"/>
                </a:lnTo>
                <a:lnTo>
                  <a:pt x="11197" y="916"/>
                </a:lnTo>
                <a:lnTo>
                  <a:pt x="11159" y="918"/>
                </a:lnTo>
                <a:lnTo>
                  <a:pt x="11122" y="922"/>
                </a:lnTo>
                <a:lnTo>
                  <a:pt x="11086" y="928"/>
                </a:lnTo>
                <a:lnTo>
                  <a:pt x="11069" y="932"/>
                </a:lnTo>
                <a:lnTo>
                  <a:pt x="11052" y="937"/>
                </a:lnTo>
                <a:lnTo>
                  <a:pt x="11035" y="941"/>
                </a:lnTo>
                <a:lnTo>
                  <a:pt x="11019" y="946"/>
                </a:lnTo>
                <a:lnTo>
                  <a:pt x="11004" y="951"/>
                </a:lnTo>
                <a:lnTo>
                  <a:pt x="10989" y="957"/>
                </a:lnTo>
                <a:lnTo>
                  <a:pt x="10973" y="963"/>
                </a:lnTo>
                <a:lnTo>
                  <a:pt x="10959" y="970"/>
                </a:lnTo>
                <a:lnTo>
                  <a:pt x="10932" y="985"/>
                </a:lnTo>
                <a:lnTo>
                  <a:pt x="10904" y="1000"/>
                </a:lnTo>
                <a:lnTo>
                  <a:pt x="10879" y="1017"/>
                </a:lnTo>
                <a:lnTo>
                  <a:pt x="10855" y="1034"/>
                </a:lnTo>
                <a:lnTo>
                  <a:pt x="10833" y="1053"/>
                </a:lnTo>
                <a:lnTo>
                  <a:pt x="10811" y="1071"/>
                </a:lnTo>
                <a:lnTo>
                  <a:pt x="10792" y="1092"/>
                </a:lnTo>
                <a:lnTo>
                  <a:pt x="10773" y="1113"/>
                </a:lnTo>
                <a:lnTo>
                  <a:pt x="10756" y="1135"/>
                </a:lnTo>
                <a:lnTo>
                  <a:pt x="10740" y="1158"/>
                </a:lnTo>
                <a:lnTo>
                  <a:pt x="10725" y="1181"/>
                </a:lnTo>
                <a:lnTo>
                  <a:pt x="10712" y="1205"/>
                </a:lnTo>
                <a:lnTo>
                  <a:pt x="10699" y="1230"/>
                </a:lnTo>
                <a:lnTo>
                  <a:pt x="10688" y="1255"/>
                </a:lnTo>
                <a:lnTo>
                  <a:pt x="10678" y="1281"/>
                </a:lnTo>
                <a:lnTo>
                  <a:pt x="10670" y="1308"/>
                </a:lnTo>
                <a:lnTo>
                  <a:pt x="10662" y="1334"/>
                </a:lnTo>
                <a:lnTo>
                  <a:pt x="10656" y="1361"/>
                </a:lnTo>
                <a:lnTo>
                  <a:pt x="10649" y="1388"/>
                </a:lnTo>
                <a:lnTo>
                  <a:pt x="10645" y="1415"/>
                </a:lnTo>
                <a:lnTo>
                  <a:pt x="10642" y="1441"/>
                </a:lnTo>
                <a:lnTo>
                  <a:pt x="10639" y="1468"/>
                </a:lnTo>
                <a:lnTo>
                  <a:pt x="10638" y="1495"/>
                </a:lnTo>
                <a:lnTo>
                  <a:pt x="10637" y="1522"/>
                </a:lnTo>
                <a:lnTo>
                  <a:pt x="10637" y="2195"/>
                </a:lnTo>
                <a:lnTo>
                  <a:pt x="10638" y="2227"/>
                </a:lnTo>
                <a:lnTo>
                  <a:pt x="10639" y="2259"/>
                </a:lnTo>
                <a:lnTo>
                  <a:pt x="10642" y="2289"/>
                </a:lnTo>
                <a:lnTo>
                  <a:pt x="10645" y="2320"/>
                </a:lnTo>
                <a:lnTo>
                  <a:pt x="10650" y="2351"/>
                </a:lnTo>
                <a:lnTo>
                  <a:pt x="10656" y="2381"/>
                </a:lnTo>
                <a:lnTo>
                  <a:pt x="10663" y="2411"/>
                </a:lnTo>
                <a:lnTo>
                  <a:pt x="10671" y="2440"/>
                </a:lnTo>
                <a:lnTo>
                  <a:pt x="10680" y="2468"/>
                </a:lnTo>
                <a:lnTo>
                  <a:pt x="10690" y="2497"/>
                </a:lnTo>
                <a:lnTo>
                  <a:pt x="10701" y="2524"/>
                </a:lnTo>
                <a:lnTo>
                  <a:pt x="10714" y="2550"/>
                </a:lnTo>
                <a:lnTo>
                  <a:pt x="10727" y="2575"/>
                </a:lnTo>
                <a:lnTo>
                  <a:pt x="10742" y="2599"/>
                </a:lnTo>
                <a:lnTo>
                  <a:pt x="10758" y="2623"/>
                </a:lnTo>
                <a:lnTo>
                  <a:pt x="10776" y="2645"/>
                </a:lnTo>
                <a:lnTo>
                  <a:pt x="10794" y="2667"/>
                </a:lnTo>
                <a:lnTo>
                  <a:pt x="10814" y="2687"/>
                </a:lnTo>
                <a:lnTo>
                  <a:pt x="10836" y="2706"/>
                </a:lnTo>
                <a:lnTo>
                  <a:pt x="10858" y="2724"/>
                </a:lnTo>
                <a:lnTo>
                  <a:pt x="10882" y="2741"/>
                </a:lnTo>
                <a:lnTo>
                  <a:pt x="10907" y="2757"/>
                </a:lnTo>
                <a:lnTo>
                  <a:pt x="10934" y="2772"/>
                </a:lnTo>
                <a:lnTo>
                  <a:pt x="10962" y="2785"/>
                </a:lnTo>
                <a:lnTo>
                  <a:pt x="10976" y="2791"/>
                </a:lnTo>
                <a:lnTo>
                  <a:pt x="10991" y="2797"/>
                </a:lnTo>
                <a:lnTo>
                  <a:pt x="11006" y="2802"/>
                </a:lnTo>
                <a:lnTo>
                  <a:pt x="11021" y="2808"/>
                </a:lnTo>
                <a:lnTo>
                  <a:pt x="11054" y="2817"/>
                </a:lnTo>
                <a:lnTo>
                  <a:pt x="11087" y="2824"/>
                </a:lnTo>
                <a:lnTo>
                  <a:pt x="11123" y="2830"/>
                </a:lnTo>
                <a:lnTo>
                  <a:pt x="11160" y="2834"/>
                </a:lnTo>
                <a:lnTo>
                  <a:pt x="11198" y="2836"/>
                </a:lnTo>
                <a:lnTo>
                  <a:pt x="11238" y="2837"/>
                </a:lnTo>
                <a:lnTo>
                  <a:pt x="11267" y="2836"/>
                </a:lnTo>
                <a:lnTo>
                  <a:pt x="11294" y="2835"/>
                </a:lnTo>
                <a:lnTo>
                  <a:pt x="11322" y="2833"/>
                </a:lnTo>
                <a:lnTo>
                  <a:pt x="11348" y="2829"/>
                </a:lnTo>
                <a:lnTo>
                  <a:pt x="11374" y="2825"/>
                </a:lnTo>
                <a:lnTo>
                  <a:pt x="11400" y="2820"/>
                </a:lnTo>
                <a:lnTo>
                  <a:pt x="11425" y="2813"/>
                </a:lnTo>
                <a:lnTo>
                  <a:pt x="11449" y="2806"/>
                </a:lnTo>
                <a:lnTo>
                  <a:pt x="11473" y="2797"/>
                </a:lnTo>
                <a:lnTo>
                  <a:pt x="11497" y="2788"/>
                </a:lnTo>
                <a:lnTo>
                  <a:pt x="11519" y="2778"/>
                </a:lnTo>
                <a:lnTo>
                  <a:pt x="11542" y="2767"/>
                </a:lnTo>
                <a:lnTo>
                  <a:pt x="11563" y="2754"/>
                </a:lnTo>
                <a:lnTo>
                  <a:pt x="11584" y="2742"/>
                </a:lnTo>
                <a:lnTo>
                  <a:pt x="11605" y="2727"/>
                </a:lnTo>
                <a:lnTo>
                  <a:pt x="11625" y="2712"/>
                </a:lnTo>
                <a:lnTo>
                  <a:pt x="11645" y="2696"/>
                </a:lnTo>
                <a:lnTo>
                  <a:pt x="11663" y="2679"/>
                </a:lnTo>
                <a:lnTo>
                  <a:pt x="11681" y="2662"/>
                </a:lnTo>
                <a:lnTo>
                  <a:pt x="11697" y="2643"/>
                </a:lnTo>
                <a:lnTo>
                  <a:pt x="11713" y="2625"/>
                </a:lnTo>
                <a:lnTo>
                  <a:pt x="11728" y="2605"/>
                </a:lnTo>
                <a:lnTo>
                  <a:pt x="11741" y="2585"/>
                </a:lnTo>
                <a:lnTo>
                  <a:pt x="11755" y="2563"/>
                </a:lnTo>
                <a:lnTo>
                  <a:pt x="11767" y="2541"/>
                </a:lnTo>
                <a:lnTo>
                  <a:pt x="11778" y="2519"/>
                </a:lnTo>
                <a:lnTo>
                  <a:pt x="11788" y="2495"/>
                </a:lnTo>
                <a:lnTo>
                  <a:pt x="11797" y="2470"/>
                </a:lnTo>
                <a:lnTo>
                  <a:pt x="11805" y="2446"/>
                </a:lnTo>
                <a:lnTo>
                  <a:pt x="11813" y="2420"/>
                </a:lnTo>
                <a:lnTo>
                  <a:pt x="11819" y="2393"/>
                </a:lnTo>
                <a:lnTo>
                  <a:pt x="11825" y="2367"/>
                </a:lnTo>
                <a:lnTo>
                  <a:pt x="11454" y="2258"/>
                </a:lnTo>
                <a:lnTo>
                  <a:pt x="11450" y="2280"/>
                </a:lnTo>
                <a:lnTo>
                  <a:pt x="11445" y="2302"/>
                </a:lnTo>
                <a:lnTo>
                  <a:pt x="11438" y="2321"/>
                </a:lnTo>
                <a:lnTo>
                  <a:pt x="11430" y="2340"/>
                </a:lnTo>
                <a:lnTo>
                  <a:pt x="11419" y="2358"/>
                </a:lnTo>
                <a:lnTo>
                  <a:pt x="11408" y="2374"/>
                </a:lnTo>
                <a:lnTo>
                  <a:pt x="11395" y="2389"/>
                </a:lnTo>
                <a:lnTo>
                  <a:pt x="11381" y="2404"/>
                </a:lnTo>
                <a:lnTo>
                  <a:pt x="11364" y="2416"/>
                </a:lnTo>
                <a:lnTo>
                  <a:pt x="11348" y="2426"/>
                </a:lnTo>
                <a:lnTo>
                  <a:pt x="11332" y="2435"/>
                </a:lnTo>
                <a:lnTo>
                  <a:pt x="11313" y="2443"/>
                </a:lnTo>
                <a:lnTo>
                  <a:pt x="11296" y="2449"/>
                </a:lnTo>
                <a:lnTo>
                  <a:pt x="11277" y="2453"/>
                </a:lnTo>
                <a:lnTo>
                  <a:pt x="11257" y="2455"/>
                </a:lnTo>
                <a:lnTo>
                  <a:pt x="11238" y="2456"/>
                </a:lnTo>
                <a:lnTo>
                  <a:pt x="11224" y="2456"/>
                </a:lnTo>
                <a:lnTo>
                  <a:pt x="11210" y="2455"/>
                </a:lnTo>
                <a:lnTo>
                  <a:pt x="11196" y="2454"/>
                </a:lnTo>
                <a:lnTo>
                  <a:pt x="11184" y="2452"/>
                </a:lnTo>
                <a:lnTo>
                  <a:pt x="11172" y="2450"/>
                </a:lnTo>
                <a:lnTo>
                  <a:pt x="11161" y="2447"/>
                </a:lnTo>
                <a:lnTo>
                  <a:pt x="11150" y="2443"/>
                </a:lnTo>
                <a:lnTo>
                  <a:pt x="11139" y="2439"/>
                </a:lnTo>
                <a:lnTo>
                  <a:pt x="11129" y="2434"/>
                </a:lnTo>
                <a:lnTo>
                  <a:pt x="11120" y="2429"/>
                </a:lnTo>
                <a:lnTo>
                  <a:pt x="11111" y="2423"/>
                </a:lnTo>
                <a:lnTo>
                  <a:pt x="11103" y="2417"/>
                </a:lnTo>
                <a:lnTo>
                  <a:pt x="11095" y="2410"/>
                </a:lnTo>
                <a:lnTo>
                  <a:pt x="11087" y="2403"/>
                </a:lnTo>
                <a:lnTo>
                  <a:pt x="11081" y="2394"/>
                </a:lnTo>
                <a:lnTo>
                  <a:pt x="11075" y="2386"/>
                </a:lnTo>
                <a:lnTo>
                  <a:pt x="11064" y="2368"/>
                </a:lnTo>
                <a:lnTo>
                  <a:pt x="11054" y="2348"/>
                </a:lnTo>
                <a:lnTo>
                  <a:pt x="11046" y="2328"/>
                </a:lnTo>
                <a:lnTo>
                  <a:pt x="11040" y="2306"/>
                </a:lnTo>
                <a:lnTo>
                  <a:pt x="11034" y="2282"/>
                </a:lnTo>
                <a:lnTo>
                  <a:pt x="11030" y="2259"/>
                </a:lnTo>
                <a:lnTo>
                  <a:pt x="11028" y="2233"/>
                </a:lnTo>
                <a:lnTo>
                  <a:pt x="11027" y="2206"/>
                </a:lnTo>
                <a:lnTo>
                  <a:pt x="11027" y="1505"/>
                </a:lnTo>
                <a:lnTo>
                  <a:pt x="11028" y="1488"/>
                </a:lnTo>
                <a:lnTo>
                  <a:pt x="11030" y="1471"/>
                </a:lnTo>
                <a:lnTo>
                  <a:pt x="11033" y="1454"/>
                </a:lnTo>
                <a:lnTo>
                  <a:pt x="11039" y="1435"/>
                </a:lnTo>
                <a:close/>
                <a:moveTo>
                  <a:pt x="9256" y="2645"/>
                </a:moveTo>
                <a:lnTo>
                  <a:pt x="9275" y="2667"/>
                </a:lnTo>
                <a:lnTo>
                  <a:pt x="9295" y="2687"/>
                </a:lnTo>
                <a:lnTo>
                  <a:pt x="9316" y="2706"/>
                </a:lnTo>
                <a:lnTo>
                  <a:pt x="9339" y="2724"/>
                </a:lnTo>
                <a:lnTo>
                  <a:pt x="9363" y="2741"/>
                </a:lnTo>
                <a:lnTo>
                  <a:pt x="9389" y="2757"/>
                </a:lnTo>
                <a:lnTo>
                  <a:pt x="9415" y="2772"/>
                </a:lnTo>
                <a:lnTo>
                  <a:pt x="9443" y="2785"/>
                </a:lnTo>
                <a:lnTo>
                  <a:pt x="9457" y="2791"/>
                </a:lnTo>
                <a:lnTo>
                  <a:pt x="9472" y="2797"/>
                </a:lnTo>
                <a:lnTo>
                  <a:pt x="9487" y="2802"/>
                </a:lnTo>
                <a:lnTo>
                  <a:pt x="9503" y="2808"/>
                </a:lnTo>
                <a:lnTo>
                  <a:pt x="9535" y="2817"/>
                </a:lnTo>
                <a:lnTo>
                  <a:pt x="9569" y="2824"/>
                </a:lnTo>
                <a:lnTo>
                  <a:pt x="9604" y="2830"/>
                </a:lnTo>
                <a:lnTo>
                  <a:pt x="9641" y="2834"/>
                </a:lnTo>
                <a:lnTo>
                  <a:pt x="9680" y="2836"/>
                </a:lnTo>
                <a:lnTo>
                  <a:pt x="9720" y="2837"/>
                </a:lnTo>
                <a:lnTo>
                  <a:pt x="9747" y="2836"/>
                </a:lnTo>
                <a:lnTo>
                  <a:pt x="9776" y="2835"/>
                </a:lnTo>
                <a:lnTo>
                  <a:pt x="9802" y="2833"/>
                </a:lnTo>
                <a:lnTo>
                  <a:pt x="9829" y="2829"/>
                </a:lnTo>
                <a:lnTo>
                  <a:pt x="9855" y="2825"/>
                </a:lnTo>
                <a:lnTo>
                  <a:pt x="9880" y="2820"/>
                </a:lnTo>
                <a:lnTo>
                  <a:pt x="9906" y="2813"/>
                </a:lnTo>
                <a:lnTo>
                  <a:pt x="9930" y="2806"/>
                </a:lnTo>
                <a:lnTo>
                  <a:pt x="9954" y="2797"/>
                </a:lnTo>
                <a:lnTo>
                  <a:pt x="9977" y="2788"/>
                </a:lnTo>
                <a:lnTo>
                  <a:pt x="10001" y="2778"/>
                </a:lnTo>
                <a:lnTo>
                  <a:pt x="10023" y="2767"/>
                </a:lnTo>
                <a:lnTo>
                  <a:pt x="10044" y="2754"/>
                </a:lnTo>
                <a:lnTo>
                  <a:pt x="10066" y="2742"/>
                </a:lnTo>
                <a:lnTo>
                  <a:pt x="10086" y="2727"/>
                </a:lnTo>
                <a:lnTo>
                  <a:pt x="10107" y="2712"/>
                </a:lnTo>
                <a:lnTo>
                  <a:pt x="10126" y="2696"/>
                </a:lnTo>
                <a:lnTo>
                  <a:pt x="10144" y="2679"/>
                </a:lnTo>
                <a:lnTo>
                  <a:pt x="10162" y="2662"/>
                </a:lnTo>
                <a:lnTo>
                  <a:pt x="10178" y="2643"/>
                </a:lnTo>
                <a:lnTo>
                  <a:pt x="10194" y="2625"/>
                </a:lnTo>
                <a:lnTo>
                  <a:pt x="10208" y="2605"/>
                </a:lnTo>
                <a:lnTo>
                  <a:pt x="10223" y="2585"/>
                </a:lnTo>
                <a:lnTo>
                  <a:pt x="10236" y="2563"/>
                </a:lnTo>
                <a:lnTo>
                  <a:pt x="10248" y="2541"/>
                </a:lnTo>
                <a:lnTo>
                  <a:pt x="10259" y="2519"/>
                </a:lnTo>
                <a:lnTo>
                  <a:pt x="10270" y="2495"/>
                </a:lnTo>
                <a:lnTo>
                  <a:pt x="10279" y="2470"/>
                </a:lnTo>
                <a:lnTo>
                  <a:pt x="10287" y="2446"/>
                </a:lnTo>
                <a:lnTo>
                  <a:pt x="10294" y="2420"/>
                </a:lnTo>
                <a:lnTo>
                  <a:pt x="10300" y="2393"/>
                </a:lnTo>
                <a:lnTo>
                  <a:pt x="10306" y="2367"/>
                </a:lnTo>
                <a:lnTo>
                  <a:pt x="9934" y="2258"/>
                </a:lnTo>
                <a:lnTo>
                  <a:pt x="9930" y="2280"/>
                </a:lnTo>
                <a:lnTo>
                  <a:pt x="9925" y="2302"/>
                </a:lnTo>
                <a:lnTo>
                  <a:pt x="9919" y="2321"/>
                </a:lnTo>
                <a:lnTo>
                  <a:pt x="9910" y="2341"/>
                </a:lnTo>
                <a:lnTo>
                  <a:pt x="9901" y="2358"/>
                </a:lnTo>
                <a:lnTo>
                  <a:pt x="9889" y="2374"/>
                </a:lnTo>
                <a:lnTo>
                  <a:pt x="9876" y="2389"/>
                </a:lnTo>
                <a:lnTo>
                  <a:pt x="9861" y="2404"/>
                </a:lnTo>
                <a:lnTo>
                  <a:pt x="9846" y="2416"/>
                </a:lnTo>
                <a:lnTo>
                  <a:pt x="9830" y="2426"/>
                </a:lnTo>
                <a:lnTo>
                  <a:pt x="9812" y="2435"/>
                </a:lnTo>
                <a:lnTo>
                  <a:pt x="9795" y="2443"/>
                </a:lnTo>
                <a:lnTo>
                  <a:pt x="9777" y="2449"/>
                </a:lnTo>
                <a:lnTo>
                  <a:pt x="9758" y="2453"/>
                </a:lnTo>
                <a:lnTo>
                  <a:pt x="9739" y="2455"/>
                </a:lnTo>
                <a:lnTo>
                  <a:pt x="9720" y="2456"/>
                </a:lnTo>
                <a:lnTo>
                  <a:pt x="9705" y="2456"/>
                </a:lnTo>
                <a:lnTo>
                  <a:pt x="9691" y="2455"/>
                </a:lnTo>
                <a:lnTo>
                  <a:pt x="9678" y="2454"/>
                </a:lnTo>
                <a:lnTo>
                  <a:pt x="9665" y="2452"/>
                </a:lnTo>
                <a:lnTo>
                  <a:pt x="9653" y="2450"/>
                </a:lnTo>
                <a:lnTo>
                  <a:pt x="9641" y="2447"/>
                </a:lnTo>
                <a:lnTo>
                  <a:pt x="9630" y="2443"/>
                </a:lnTo>
                <a:lnTo>
                  <a:pt x="9620" y="2439"/>
                </a:lnTo>
                <a:lnTo>
                  <a:pt x="9610" y="2434"/>
                </a:lnTo>
                <a:lnTo>
                  <a:pt x="9600" y="2429"/>
                </a:lnTo>
                <a:lnTo>
                  <a:pt x="9591" y="2423"/>
                </a:lnTo>
                <a:lnTo>
                  <a:pt x="9583" y="2417"/>
                </a:lnTo>
                <a:lnTo>
                  <a:pt x="9576" y="2410"/>
                </a:lnTo>
                <a:lnTo>
                  <a:pt x="9569" y="2403"/>
                </a:lnTo>
                <a:lnTo>
                  <a:pt x="9562" y="2394"/>
                </a:lnTo>
                <a:lnTo>
                  <a:pt x="9556" y="2386"/>
                </a:lnTo>
                <a:lnTo>
                  <a:pt x="9544" y="2368"/>
                </a:lnTo>
                <a:lnTo>
                  <a:pt x="9535" y="2348"/>
                </a:lnTo>
                <a:lnTo>
                  <a:pt x="9527" y="2328"/>
                </a:lnTo>
                <a:lnTo>
                  <a:pt x="9520" y="2306"/>
                </a:lnTo>
                <a:lnTo>
                  <a:pt x="9515" y="2282"/>
                </a:lnTo>
                <a:lnTo>
                  <a:pt x="9512" y="2259"/>
                </a:lnTo>
                <a:lnTo>
                  <a:pt x="9509" y="2233"/>
                </a:lnTo>
                <a:lnTo>
                  <a:pt x="9509" y="2206"/>
                </a:lnTo>
                <a:lnTo>
                  <a:pt x="9509" y="1505"/>
                </a:lnTo>
                <a:lnTo>
                  <a:pt x="9509" y="1488"/>
                </a:lnTo>
                <a:lnTo>
                  <a:pt x="9511" y="1471"/>
                </a:lnTo>
                <a:lnTo>
                  <a:pt x="9515" y="1454"/>
                </a:lnTo>
                <a:lnTo>
                  <a:pt x="9520" y="1435"/>
                </a:lnTo>
                <a:lnTo>
                  <a:pt x="9526" y="1418"/>
                </a:lnTo>
                <a:lnTo>
                  <a:pt x="9533" y="1400"/>
                </a:lnTo>
                <a:lnTo>
                  <a:pt x="9543" y="1384"/>
                </a:lnTo>
                <a:lnTo>
                  <a:pt x="9555" y="1367"/>
                </a:lnTo>
                <a:lnTo>
                  <a:pt x="9561" y="1360"/>
                </a:lnTo>
                <a:lnTo>
                  <a:pt x="9568" y="1353"/>
                </a:lnTo>
                <a:lnTo>
                  <a:pt x="9575" y="1346"/>
                </a:lnTo>
                <a:lnTo>
                  <a:pt x="9583" y="1339"/>
                </a:lnTo>
                <a:lnTo>
                  <a:pt x="9591" y="1332"/>
                </a:lnTo>
                <a:lnTo>
                  <a:pt x="9599" y="1326"/>
                </a:lnTo>
                <a:lnTo>
                  <a:pt x="9609" y="1321"/>
                </a:lnTo>
                <a:lnTo>
                  <a:pt x="9619" y="1316"/>
                </a:lnTo>
                <a:lnTo>
                  <a:pt x="9629" y="1311"/>
                </a:lnTo>
                <a:lnTo>
                  <a:pt x="9640" y="1307"/>
                </a:lnTo>
                <a:lnTo>
                  <a:pt x="9651" y="1304"/>
                </a:lnTo>
                <a:lnTo>
                  <a:pt x="9664" y="1300"/>
                </a:lnTo>
                <a:lnTo>
                  <a:pt x="9677" y="1298"/>
                </a:lnTo>
                <a:lnTo>
                  <a:pt x="9690" y="1296"/>
                </a:lnTo>
                <a:lnTo>
                  <a:pt x="9704" y="1295"/>
                </a:lnTo>
                <a:lnTo>
                  <a:pt x="9720" y="1295"/>
                </a:lnTo>
                <a:lnTo>
                  <a:pt x="9733" y="1295"/>
                </a:lnTo>
                <a:lnTo>
                  <a:pt x="9746" y="1296"/>
                </a:lnTo>
                <a:lnTo>
                  <a:pt x="9759" y="1298"/>
                </a:lnTo>
                <a:lnTo>
                  <a:pt x="9771" y="1300"/>
                </a:lnTo>
                <a:lnTo>
                  <a:pt x="9783" y="1304"/>
                </a:lnTo>
                <a:lnTo>
                  <a:pt x="9794" y="1308"/>
                </a:lnTo>
                <a:lnTo>
                  <a:pt x="9805" y="1312"/>
                </a:lnTo>
                <a:lnTo>
                  <a:pt x="9815" y="1317"/>
                </a:lnTo>
                <a:lnTo>
                  <a:pt x="9835" y="1328"/>
                </a:lnTo>
                <a:lnTo>
                  <a:pt x="9852" y="1341"/>
                </a:lnTo>
                <a:lnTo>
                  <a:pt x="9868" y="1354"/>
                </a:lnTo>
                <a:lnTo>
                  <a:pt x="9883" y="1368"/>
                </a:lnTo>
                <a:lnTo>
                  <a:pt x="9895" y="1384"/>
                </a:lnTo>
                <a:lnTo>
                  <a:pt x="9906" y="1400"/>
                </a:lnTo>
                <a:lnTo>
                  <a:pt x="9915" y="1418"/>
                </a:lnTo>
                <a:lnTo>
                  <a:pt x="9922" y="1435"/>
                </a:lnTo>
                <a:lnTo>
                  <a:pt x="9927" y="1453"/>
                </a:lnTo>
                <a:lnTo>
                  <a:pt x="9932" y="1470"/>
                </a:lnTo>
                <a:lnTo>
                  <a:pt x="9936" y="1486"/>
                </a:lnTo>
                <a:lnTo>
                  <a:pt x="9940" y="1499"/>
                </a:lnTo>
                <a:lnTo>
                  <a:pt x="10308" y="1388"/>
                </a:lnTo>
                <a:lnTo>
                  <a:pt x="10303" y="1365"/>
                </a:lnTo>
                <a:lnTo>
                  <a:pt x="10298" y="1343"/>
                </a:lnTo>
                <a:lnTo>
                  <a:pt x="10291" y="1320"/>
                </a:lnTo>
                <a:lnTo>
                  <a:pt x="10283" y="1297"/>
                </a:lnTo>
                <a:lnTo>
                  <a:pt x="10275" y="1275"/>
                </a:lnTo>
                <a:lnTo>
                  <a:pt x="10265" y="1253"/>
                </a:lnTo>
                <a:lnTo>
                  <a:pt x="10255" y="1232"/>
                </a:lnTo>
                <a:lnTo>
                  <a:pt x="10244" y="1210"/>
                </a:lnTo>
                <a:lnTo>
                  <a:pt x="10232" y="1188"/>
                </a:lnTo>
                <a:lnTo>
                  <a:pt x="10219" y="1168"/>
                </a:lnTo>
                <a:lnTo>
                  <a:pt x="10205" y="1148"/>
                </a:lnTo>
                <a:lnTo>
                  <a:pt x="10191" y="1129"/>
                </a:lnTo>
                <a:lnTo>
                  <a:pt x="10176" y="1110"/>
                </a:lnTo>
                <a:lnTo>
                  <a:pt x="10160" y="1093"/>
                </a:lnTo>
                <a:lnTo>
                  <a:pt x="10142" y="1075"/>
                </a:lnTo>
                <a:lnTo>
                  <a:pt x="10125" y="1059"/>
                </a:lnTo>
                <a:lnTo>
                  <a:pt x="10107" y="1043"/>
                </a:lnTo>
                <a:lnTo>
                  <a:pt x="10087" y="1028"/>
                </a:lnTo>
                <a:lnTo>
                  <a:pt x="10067" y="1014"/>
                </a:lnTo>
                <a:lnTo>
                  <a:pt x="10045" y="999"/>
                </a:lnTo>
                <a:lnTo>
                  <a:pt x="10023" y="987"/>
                </a:lnTo>
                <a:lnTo>
                  <a:pt x="10000" y="976"/>
                </a:lnTo>
                <a:lnTo>
                  <a:pt x="9975" y="964"/>
                </a:lnTo>
                <a:lnTo>
                  <a:pt x="9950" y="954"/>
                </a:lnTo>
                <a:lnTo>
                  <a:pt x="9924" y="945"/>
                </a:lnTo>
                <a:lnTo>
                  <a:pt x="9898" y="937"/>
                </a:lnTo>
                <a:lnTo>
                  <a:pt x="9869" y="930"/>
                </a:lnTo>
                <a:lnTo>
                  <a:pt x="9841" y="924"/>
                </a:lnTo>
                <a:lnTo>
                  <a:pt x="9812" y="920"/>
                </a:lnTo>
                <a:lnTo>
                  <a:pt x="9782" y="917"/>
                </a:lnTo>
                <a:lnTo>
                  <a:pt x="9751" y="916"/>
                </a:lnTo>
                <a:lnTo>
                  <a:pt x="9720" y="915"/>
                </a:lnTo>
                <a:lnTo>
                  <a:pt x="9679" y="916"/>
                </a:lnTo>
                <a:lnTo>
                  <a:pt x="9640" y="918"/>
                </a:lnTo>
                <a:lnTo>
                  <a:pt x="9602" y="922"/>
                </a:lnTo>
                <a:lnTo>
                  <a:pt x="9567" y="928"/>
                </a:lnTo>
                <a:lnTo>
                  <a:pt x="9549" y="932"/>
                </a:lnTo>
                <a:lnTo>
                  <a:pt x="9532" y="937"/>
                </a:lnTo>
                <a:lnTo>
                  <a:pt x="9516" y="941"/>
                </a:lnTo>
                <a:lnTo>
                  <a:pt x="9500" y="946"/>
                </a:lnTo>
                <a:lnTo>
                  <a:pt x="9484" y="951"/>
                </a:lnTo>
                <a:lnTo>
                  <a:pt x="9469" y="957"/>
                </a:lnTo>
                <a:lnTo>
                  <a:pt x="9454" y="963"/>
                </a:lnTo>
                <a:lnTo>
                  <a:pt x="9439" y="970"/>
                </a:lnTo>
                <a:lnTo>
                  <a:pt x="9412" y="985"/>
                </a:lnTo>
                <a:lnTo>
                  <a:pt x="9385" y="1000"/>
                </a:lnTo>
                <a:lnTo>
                  <a:pt x="9360" y="1017"/>
                </a:lnTo>
                <a:lnTo>
                  <a:pt x="9337" y="1034"/>
                </a:lnTo>
                <a:lnTo>
                  <a:pt x="9313" y="1053"/>
                </a:lnTo>
                <a:lnTo>
                  <a:pt x="9293" y="1071"/>
                </a:lnTo>
                <a:lnTo>
                  <a:pt x="9272" y="1092"/>
                </a:lnTo>
                <a:lnTo>
                  <a:pt x="9254" y="1113"/>
                </a:lnTo>
                <a:lnTo>
                  <a:pt x="9237" y="1135"/>
                </a:lnTo>
                <a:lnTo>
                  <a:pt x="9220" y="1158"/>
                </a:lnTo>
                <a:lnTo>
                  <a:pt x="9206" y="1181"/>
                </a:lnTo>
                <a:lnTo>
                  <a:pt x="9192" y="1205"/>
                </a:lnTo>
                <a:lnTo>
                  <a:pt x="9180" y="1230"/>
                </a:lnTo>
                <a:lnTo>
                  <a:pt x="9169" y="1255"/>
                </a:lnTo>
                <a:lnTo>
                  <a:pt x="9158" y="1281"/>
                </a:lnTo>
                <a:lnTo>
                  <a:pt x="9150" y="1308"/>
                </a:lnTo>
                <a:lnTo>
                  <a:pt x="9142" y="1334"/>
                </a:lnTo>
                <a:lnTo>
                  <a:pt x="9136" y="1361"/>
                </a:lnTo>
                <a:lnTo>
                  <a:pt x="9130" y="1388"/>
                </a:lnTo>
                <a:lnTo>
                  <a:pt x="9126" y="1415"/>
                </a:lnTo>
                <a:lnTo>
                  <a:pt x="9122" y="1441"/>
                </a:lnTo>
                <a:lnTo>
                  <a:pt x="9119" y="1468"/>
                </a:lnTo>
                <a:lnTo>
                  <a:pt x="9118" y="1495"/>
                </a:lnTo>
                <a:lnTo>
                  <a:pt x="9117" y="1522"/>
                </a:lnTo>
                <a:lnTo>
                  <a:pt x="9117" y="2195"/>
                </a:lnTo>
                <a:lnTo>
                  <a:pt x="9118" y="2227"/>
                </a:lnTo>
                <a:lnTo>
                  <a:pt x="9120" y="2259"/>
                </a:lnTo>
                <a:lnTo>
                  <a:pt x="9122" y="2289"/>
                </a:lnTo>
                <a:lnTo>
                  <a:pt x="9126" y="2320"/>
                </a:lnTo>
                <a:lnTo>
                  <a:pt x="9131" y="2351"/>
                </a:lnTo>
                <a:lnTo>
                  <a:pt x="9137" y="2381"/>
                </a:lnTo>
                <a:lnTo>
                  <a:pt x="9144" y="2411"/>
                </a:lnTo>
                <a:lnTo>
                  <a:pt x="9151" y="2440"/>
                </a:lnTo>
                <a:lnTo>
                  <a:pt x="9160" y="2468"/>
                </a:lnTo>
                <a:lnTo>
                  <a:pt x="9171" y="2497"/>
                </a:lnTo>
                <a:lnTo>
                  <a:pt x="9182" y="2524"/>
                </a:lnTo>
                <a:lnTo>
                  <a:pt x="9195" y="2550"/>
                </a:lnTo>
                <a:lnTo>
                  <a:pt x="9208" y="2575"/>
                </a:lnTo>
                <a:lnTo>
                  <a:pt x="9224" y="2599"/>
                </a:lnTo>
                <a:lnTo>
                  <a:pt x="9239" y="2623"/>
                </a:lnTo>
                <a:lnTo>
                  <a:pt x="9256" y="2645"/>
                </a:lnTo>
                <a:close/>
                <a:moveTo>
                  <a:pt x="7927" y="2206"/>
                </a:moveTo>
                <a:lnTo>
                  <a:pt x="7927" y="1505"/>
                </a:lnTo>
                <a:lnTo>
                  <a:pt x="7928" y="1489"/>
                </a:lnTo>
                <a:lnTo>
                  <a:pt x="7930" y="1471"/>
                </a:lnTo>
                <a:lnTo>
                  <a:pt x="7934" y="1454"/>
                </a:lnTo>
                <a:lnTo>
                  <a:pt x="7939" y="1435"/>
                </a:lnTo>
                <a:lnTo>
                  <a:pt x="7946" y="1418"/>
                </a:lnTo>
                <a:lnTo>
                  <a:pt x="7954" y="1400"/>
                </a:lnTo>
                <a:lnTo>
                  <a:pt x="7965" y="1383"/>
                </a:lnTo>
                <a:lnTo>
                  <a:pt x="7977" y="1367"/>
                </a:lnTo>
                <a:lnTo>
                  <a:pt x="7984" y="1360"/>
                </a:lnTo>
                <a:lnTo>
                  <a:pt x="7991" y="1353"/>
                </a:lnTo>
                <a:lnTo>
                  <a:pt x="7998" y="1346"/>
                </a:lnTo>
                <a:lnTo>
                  <a:pt x="8006" y="1340"/>
                </a:lnTo>
                <a:lnTo>
                  <a:pt x="8015" y="1332"/>
                </a:lnTo>
                <a:lnTo>
                  <a:pt x="8024" y="1327"/>
                </a:lnTo>
                <a:lnTo>
                  <a:pt x="8033" y="1321"/>
                </a:lnTo>
                <a:lnTo>
                  <a:pt x="8043" y="1316"/>
                </a:lnTo>
                <a:lnTo>
                  <a:pt x="8053" y="1311"/>
                </a:lnTo>
                <a:lnTo>
                  <a:pt x="8064" y="1307"/>
                </a:lnTo>
                <a:lnTo>
                  <a:pt x="8077" y="1304"/>
                </a:lnTo>
                <a:lnTo>
                  <a:pt x="8089" y="1300"/>
                </a:lnTo>
                <a:lnTo>
                  <a:pt x="8101" y="1298"/>
                </a:lnTo>
                <a:lnTo>
                  <a:pt x="8114" y="1296"/>
                </a:lnTo>
                <a:lnTo>
                  <a:pt x="8129" y="1295"/>
                </a:lnTo>
                <a:lnTo>
                  <a:pt x="8143" y="1295"/>
                </a:lnTo>
                <a:lnTo>
                  <a:pt x="8157" y="1295"/>
                </a:lnTo>
                <a:lnTo>
                  <a:pt x="8171" y="1296"/>
                </a:lnTo>
                <a:lnTo>
                  <a:pt x="8185" y="1298"/>
                </a:lnTo>
                <a:lnTo>
                  <a:pt x="8197" y="1302"/>
                </a:lnTo>
                <a:lnTo>
                  <a:pt x="8209" y="1305"/>
                </a:lnTo>
                <a:lnTo>
                  <a:pt x="8220" y="1309"/>
                </a:lnTo>
                <a:lnTo>
                  <a:pt x="8230" y="1313"/>
                </a:lnTo>
                <a:lnTo>
                  <a:pt x="8241" y="1318"/>
                </a:lnTo>
                <a:lnTo>
                  <a:pt x="8260" y="1330"/>
                </a:lnTo>
                <a:lnTo>
                  <a:pt x="8276" y="1344"/>
                </a:lnTo>
                <a:lnTo>
                  <a:pt x="8284" y="1351"/>
                </a:lnTo>
                <a:lnTo>
                  <a:pt x="8292" y="1358"/>
                </a:lnTo>
                <a:lnTo>
                  <a:pt x="8299" y="1366"/>
                </a:lnTo>
                <a:lnTo>
                  <a:pt x="8305" y="1373"/>
                </a:lnTo>
                <a:lnTo>
                  <a:pt x="8315" y="1391"/>
                </a:lnTo>
                <a:lnTo>
                  <a:pt x="8325" y="1407"/>
                </a:lnTo>
                <a:lnTo>
                  <a:pt x="8332" y="1425"/>
                </a:lnTo>
                <a:lnTo>
                  <a:pt x="8338" y="1442"/>
                </a:lnTo>
                <a:lnTo>
                  <a:pt x="8343" y="1460"/>
                </a:lnTo>
                <a:lnTo>
                  <a:pt x="8345" y="1475"/>
                </a:lnTo>
                <a:lnTo>
                  <a:pt x="8347" y="1491"/>
                </a:lnTo>
                <a:lnTo>
                  <a:pt x="8347" y="1505"/>
                </a:lnTo>
                <a:lnTo>
                  <a:pt x="8347" y="2252"/>
                </a:lnTo>
                <a:lnTo>
                  <a:pt x="8347" y="2275"/>
                </a:lnTo>
                <a:lnTo>
                  <a:pt x="8344" y="2298"/>
                </a:lnTo>
                <a:lnTo>
                  <a:pt x="8342" y="2308"/>
                </a:lnTo>
                <a:lnTo>
                  <a:pt x="8338" y="2318"/>
                </a:lnTo>
                <a:lnTo>
                  <a:pt x="8335" y="2328"/>
                </a:lnTo>
                <a:lnTo>
                  <a:pt x="8332" y="2338"/>
                </a:lnTo>
                <a:lnTo>
                  <a:pt x="8328" y="2346"/>
                </a:lnTo>
                <a:lnTo>
                  <a:pt x="8324" y="2355"/>
                </a:lnTo>
                <a:lnTo>
                  <a:pt x="8319" y="2364"/>
                </a:lnTo>
                <a:lnTo>
                  <a:pt x="8313" y="2372"/>
                </a:lnTo>
                <a:lnTo>
                  <a:pt x="8308" y="2380"/>
                </a:lnTo>
                <a:lnTo>
                  <a:pt x="8301" y="2387"/>
                </a:lnTo>
                <a:lnTo>
                  <a:pt x="8294" y="2394"/>
                </a:lnTo>
                <a:lnTo>
                  <a:pt x="8287" y="2402"/>
                </a:lnTo>
                <a:lnTo>
                  <a:pt x="8271" y="2415"/>
                </a:lnTo>
                <a:lnTo>
                  <a:pt x="8255" y="2425"/>
                </a:lnTo>
                <a:lnTo>
                  <a:pt x="8238" y="2435"/>
                </a:lnTo>
                <a:lnTo>
                  <a:pt x="8220" y="2443"/>
                </a:lnTo>
                <a:lnTo>
                  <a:pt x="8202" y="2449"/>
                </a:lnTo>
                <a:lnTo>
                  <a:pt x="8183" y="2453"/>
                </a:lnTo>
                <a:lnTo>
                  <a:pt x="8163" y="2455"/>
                </a:lnTo>
                <a:lnTo>
                  <a:pt x="8143" y="2456"/>
                </a:lnTo>
                <a:lnTo>
                  <a:pt x="8129" y="2456"/>
                </a:lnTo>
                <a:lnTo>
                  <a:pt x="8115" y="2455"/>
                </a:lnTo>
                <a:lnTo>
                  <a:pt x="8102" y="2454"/>
                </a:lnTo>
                <a:lnTo>
                  <a:pt x="8089" y="2452"/>
                </a:lnTo>
                <a:lnTo>
                  <a:pt x="8077" y="2450"/>
                </a:lnTo>
                <a:lnTo>
                  <a:pt x="8066" y="2447"/>
                </a:lnTo>
                <a:lnTo>
                  <a:pt x="8054" y="2443"/>
                </a:lnTo>
                <a:lnTo>
                  <a:pt x="8043" y="2439"/>
                </a:lnTo>
                <a:lnTo>
                  <a:pt x="8034" y="2434"/>
                </a:lnTo>
                <a:lnTo>
                  <a:pt x="8024" y="2429"/>
                </a:lnTo>
                <a:lnTo>
                  <a:pt x="8015" y="2423"/>
                </a:lnTo>
                <a:lnTo>
                  <a:pt x="8006" y="2417"/>
                </a:lnTo>
                <a:lnTo>
                  <a:pt x="7998" y="2410"/>
                </a:lnTo>
                <a:lnTo>
                  <a:pt x="7991" y="2403"/>
                </a:lnTo>
                <a:lnTo>
                  <a:pt x="7984" y="2394"/>
                </a:lnTo>
                <a:lnTo>
                  <a:pt x="7977" y="2386"/>
                </a:lnTo>
                <a:lnTo>
                  <a:pt x="7966" y="2368"/>
                </a:lnTo>
                <a:lnTo>
                  <a:pt x="7956" y="2348"/>
                </a:lnTo>
                <a:lnTo>
                  <a:pt x="7946" y="2328"/>
                </a:lnTo>
                <a:lnTo>
                  <a:pt x="7939" y="2306"/>
                </a:lnTo>
                <a:lnTo>
                  <a:pt x="7934" y="2282"/>
                </a:lnTo>
                <a:lnTo>
                  <a:pt x="7930" y="2259"/>
                </a:lnTo>
                <a:lnTo>
                  <a:pt x="7928" y="2233"/>
                </a:lnTo>
                <a:lnTo>
                  <a:pt x="7927" y="2206"/>
                </a:lnTo>
                <a:close/>
                <a:moveTo>
                  <a:pt x="8384" y="2795"/>
                </a:moveTo>
                <a:lnTo>
                  <a:pt x="8411" y="2784"/>
                </a:lnTo>
                <a:lnTo>
                  <a:pt x="8437" y="2772"/>
                </a:lnTo>
                <a:lnTo>
                  <a:pt x="8462" y="2758"/>
                </a:lnTo>
                <a:lnTo>
                  <a:pt x="8486" y="2744"/>
                </a:lnTo>
                <a:lnTo>
                  <a:pt x="8509" y="2727"/>
                </a:lnTo>
                <a:lnTo>
                  <a:pt x="8531" y="2711"/>
                </a:lnTo>
                <a:lnTo>
                  <a:pt x="8552" y="2692"/>
                </a:lnTo>
                <a:lnTo>
                  <a:pt x="8572" y="2673"/>
                </a:lnTo>
                <a:lnTo>
                  <a:pt x="8592" y="2652"/>
                </a:lnTo>
                <a:lnTo>
                  <a:pt x="8610" y="2631"/>
                </a:lnTo>
                <a:lnTo>
                  <a:pt x="8627" y="2608"/>
                </a:lnTo>
                <a:lnTo>
                  <a:pt x="8643" y="2585"/>
                </a:lnTo>
                <a:lnTo>
                  <a:pt x="8658" y="2560"/>
                </a:lnTo>
                <a:lnTo>
                  <a:pt x="8672" y="2534"/>
                </a:lnTo>
                <a:lnTo>
                  <a:pt x="8685" y="2507"/>
                </a:lnTo>
                <a:lnTo>
                  <a:pt x="8696" y="2479"/>
                </a:lnTo>
                <a:lnTo>
                  <a:pt x="8706" y="2451"/>
                </a:lnTo>
                <a:lnTo>
                  <a:pt x="8715" y="2421"/>
                </a:lnTo>
                <a:lnTo>
                  <a:pt x="8723" y="2390"/>
                </a:lnTo>
                <a:lnTo>
                  <a:pt x="8730" y="2359"/>
                </a:lnTo>
                <a:lnTo>
                  <a:pt x="8735" y="2328"/>
                </a:lnTo>
                <a:lnTo>
                  <a:pt x="8738" y="2295"/>
                </a:lnTo>
                <a:lnTo>
                  <a:pt x="8740" y="2261"/>
                </a:lnTo>
                <a:lnTo>
                  <a:pt x="8741" y="2226"/>
                </a:lnTo>
                <a:lnTo>
                  <a:pt x="8741" y="1522"/>
                </a:lnTo>
                <a:lnTo>
                  <a:pt x="8741" y="1494"/>
                </a:lnTo>
                <a:lnTo>
                  <a:pt x="8739" y="1465"/>
                </a:lnTo>
                <a:lnTo>
                  <a:pt x="8736" y="1438"/>
                </a:lnTo>
                <a:lnTo>
                  <a:pt x="8732" y="1410"/>
                </a:lnTo>
                <a:lnTo>
                  <a:pt x="8727" y="1383"/>
                </a:lnTo>
                <a:lnTo>
                  <a:pt x="8720" y="1355"/>
                </a:lnTo>
                <a:lnTo>
                  <a:pt x="8713" y="1328"/>
                </a:lnTo>
                <a:lnTo>
                  <a:pt x="8704" y="1300"/>
                </a:lnTo>
                <a:lnTo>
                  <a:pt x="8695" y="1274"/>
                </a:lnTo>
                <a:lnTo>
                  <a:pt x="8684" y="1248"/>
                </a:lnTo>
                <a:lnTo>
                  <a:pt x="8673" y="1222"/>
                </a:lnTo>
                <a:lnTo>
                  <a:pt x="8659" y="1198"/>
                </a:lnTo>
                <a:lnTo>
                  <a:pt x="8645" y="1174"/>
                </a:lnTo>
                <a:lnTo>
                  <a:pt x="8630" y="1150"/>
                </a:lnTo>
                <a:lnTo>
                  <a:pt x="8613" y="1128"/>
                </a:lnTo>
                <a:lnTo>
                  <a:pt x="8595" y="1106"/>
                </a:lnTo>
                <a:lnTo>
                  <a:pt x="8577" y="1086"/>
                </a:lnTo>
                <a:lnTo>
                  <a:pt x="8556" y="1066"/>
                </a:lnTo>
                <a:lnTo>
                  <a:pt x="8535" y="1047"/>
                </a:lnTo>
                <a:lnTo>
                  <a:pt x="8513" y="1029"/>
                </a:lnTo>
                <a:lnTo>
                  <a:pt x="8489" y="1013"/>
                </a:lnTo>
                <a:lnTo>
                  <a:pt x="8464" y="996"/>
                </a:lnTo>
                <a:lnTo>
                  <a:pt x="8437" y="982"/>
                </a:lnTo>
                <a:lnTo>
                  <a:pt x="8410" y="968"/>
                </a:lnTo>
                <a:lnTo>
                  <a:pt x="8380" y="955"/>
                </a:lnTo>
                <a:lnTo>
                  <a:pt x="8351" y="945"/>
                </a:lnTo>
                <a:lnTo>
                  <a:pt x="8319" y="936"/>
                </a:lnTo>
                <a:lnTo>
                  <a:pt x="8287" y="928"/>
                </a:lnTo>
                <a:lnTo>
                  <a:pt x="8252" y="922"/>
                </a:lnTo>
                <a:lnTo>
                  <a:pt x="8217" y="918"/>
                </a:lnTo>
                <a:lnTo>
                  <a:pt x="8181" y="916"/>
                </a:lnTo>
                <a:lnTo>
                  <a:pt x="8143" y="915"/>
                </a:lnTo>
                <a:lnTo>
                  <a:pt x="8102" y="916"/>
                </a:lnTo>
                <a:lnTo>
                  <a:pt x="8063" y="918"/>
                </a:lnTo>
                <a:lnTo>
                  <a:pt x="8027" y="922"/>
                </a:lnTo>
                <a:lnTo>
                  <a:pt x="7991" y="928"/>
                </a:lnTo>
                <a:lnTo>
                  <a:pt x="7974" y="932"/>
                </a:lnTo>
                <a:lnTo>
                  <a:pt x="7957" y="937"/>
                </a:lnTo>
                <a:lnTo>
                  <a:pt x="7940" y="941"/>
                </a:lnTo>
                <a:lnTo>
                  <a:pt x="7924" y="946"/>
                </a:lnTo>
                <a:lnTo>
                  <a:pt x="7909" y="951"/>
                </a:lnTo>
                <a:lnTo>
                  <a:pt x="7893" y="957"/>
                </a:lnTo>
                <a:lnTo>
                  <a:pt x="7878" y="963"/>
                </a:lnTo>
                <a:lnTo>
                  <a:pt x="7864" y="970"/>
                </a:lnTo>
                <a:lnTo>
                  <a:pt x="7836" y="985"/>
                </a:lnTo>
                <a:lnTo>
                  <a:pt x="7810" y="1000"/>
                </a:lnTo>
                <a:lnTo>
                  <a:pt x="7784" y="1017"/>
                </a:lnTo>
                <a:lnTo>
                  <a:pt x="7760" y="1034"/>
                </a:lnTo>
                <a:lnTo>
                  <a:pt x="7738" y="1053"/>
                </a:lnTo>
                <a:lnTo>
                  <a:pt x="7716" y="1071"/>
                </a:lnTo>
                <a:lnTo>
                  <a:pt x="7696" y="1092"/>
                </a:lnTo>
                <a:lnTo>
                  <a:pt x="7677" y="1113"/>
                </a:lnTo>
                <a:lnTo>
                  <a:pt x="7660" y="1135"/>
                </a:lnTo>
                <a:lnTo>
                  <a:pt x="7643" y="1158"/>
                </a:lnTo>
                <a:lnTo>
                  <a:pt x="7628" y="1181"/>
                </a:lnTo>
                <a:lnTo>
                  <a:pt x="7614" y="1205"/>
                </a:lnTo>
                <a:lnTo>
                  <a:pt x="7601" y="1230"/>
                </a:lnTo>
                <a:lnTo>
                  <a:pt x="7590" y="1255"/>
                </a:lnTo>
                <a:lnTo>
                  <a:pt x="7580" y="1281"/>
                </a:lnTo>
                <a:lnTo>
                  <a:pt x="7572" y="1308"/>
                </a:lnTo>
                <a:lnTo>
                  <a:pt x="7564" y="1334"/>
                </a:lnTo>
                <a:lnTo>
                  <a:pt x="7557" y="1361"/>
                </a:lnTo>
                <a:lnTo>
                  <a:pt x="7552" y="1388"/>
                </a:lnTo>
                <a:lnTo>
                  <a:pt x="7547" y="1415"/>
                </a:lnTo>
                <a:lnTo>
                  <a:pt x="7543" y="1441"/>
                </a:lnTo>
                <a:lnTo>
                  <a:pt x="7541" y="1468"/>
                </a:lnTo>
                <a:lnTo>
                  <a:pt x="7539" y="1495"/>
                </a:lnTo>
                <a:lnTo>
                  <a:pt x="7539" y="1522"/>
                </a:lnTo>
                <a:lnTo>
                  <a:pt x="7539" y="2195"/>
                </a:lnTo>
                <a:lnTo>
                  <a:pt x="7539" y="2227"/>
                </a:lnTo>
                <a:lnTo>
                  <a:pt x="7541" y="2259"/>
                </a:lnTo>
                <a:lnTo>
                  <a:pt x="7543" y="2289"/>
                </a:lnTo>
                <a:lnTo>
                  <a:pt x="7547" y="2320"/>
                </a:lnTo>
                <a:lnTo>
                  <a:pt x="7552" y="2351"/>
                </a:lnTo>
                <a:lnTo>
                  <a:pt x="7558" y="2381"/>
                </a:lnTo>
                <a:lnTo>
                  <a:pt x="7565" y="2411"/>
                </a:lnTo>
                <a:lnTo>
                  <a:pt x="7573" y="2440"/>
                </a:lnTo>
                <a:lnTo>
                  <a:pt x="7582" y="2468"/>
                </a:lnTo>
                <a:lnTo>
                  <a:pt x="7593" y="2497"/>
                </a:lnTo>
                <a:lnTo>
                  <a:pt x="7604" y="2524"/>
                </a:lnTo>
                <a:lnTo>
                  <a:pt x="7616" y="2550"/>
                </a:lnTo>
                <a:lnTo>
                  <a:pt x="7631" y="2575"/>
                </a:lnTo>
                <a:lnTo>
                  <a:pt x="7646" y="2599"/>
                </a:lnTo>
                <a:lnTo>
                  <a:pt x="7662" y="2623"/>
                </a:lnTo>
                <a:lnTo>
                  <a:pt x="7679" y="2645"/>
                </a:lnTo>
                <a:lnTo>
                  <a:pt x="7698" y="2667"/>
                </a:lnTo>
                <a:lnTo>
                  <a:pt x="7718" y="2687"/>
                </a:lnTo>
                <a:lnTo>
                  <a:pt x="7740" y="2706"/>
                </a:lnTo>
                <a:lnTo>
                  <a:pt x="7763" y="2724"/>
                </a:lnTo>
                <a:lnTo>
                  <a:pt x="7786" y="2742"/>
                </a:lnTo>
                <a:lnTo>
                  <a:pt x="7812" y="2757"/>
                </a:lnTo>
                <a:lnTo>
                  <a:pt x="7838" y="2772"/>
                </a:lnTo>
                <a:lnTo>
                  <a:pt x="7867" y="2785"/>
                </a:lnTo>
                <a:lnTo>
                  <a:pt x="7881" y="2791"/>
                </a:lnTo>
                <a:lnTo>
                  <a:pt x="7896" y="2797"/>
                </a:lnTo>
                <a:lnTo>
                  <a:pt x="7912" y="2802"/>
                </a:lnTo>
                <a:lnTo>
                  <a:pt x="7927" y="2808"/>
                </a:lnTo>
                <a:lnTo>
                  <a:pt x="7960" y="2817"/>
                </a:lnTo>
                <a:lnTo>
                  <a:pt x="7993" y="2824"/>
                </a:lnTo>
                <a:lnTo>
                  <a:pt x="8029" y="2830"/>
                </a:lnTo>
                <a:lnTo>
                  <a:pt x="8066" y="2833"/>
                </a:lnTo>
                <a:lnTo>
                  <a:pt x="8103" y="2836"/>
                </a:lnTo>
                <a:lnTo>
                  <a:pt x="8143" y="2837"/>
                </a:lnTo>
                <a:lnTo>
                  <a:pt x="8175" y="2836"/>
                </a:lnTo>
                <a:lnTo>
                  <a:pt x="8207" y="2834"/>
                </a:lnTo>
                <a:lnTo>
                  <a:pt x="8239" y="2831"/>
                </a:lnTo>
                <a:lnTo>
                  <a:pt x="8269" y="2826"/>
                </a:lnTo>
                <a:lnTo>
                  <a:pt x="8299" y="2821"/>
                </a:lnTo>
                <a:lnTo>
                  <a:pt x="8328" y="2814"/>
                </a:lnTo>
                <a:lnTo>
                  <a:pt x="8356" y="2805"/>
                </a:lnTo>
                <a:lnTo>
                  <a:pt x="8384" y="2795"/>
                </a:lnTo>
                <a:close/>
                <a:moveTo>
                  <a:pt x="7211" y="1773"/>
                </a:moveTo>
                <a:lnTo>
                  <a:pt x="7220" y="1746"/>
                </a:lnTo>
                <a:lnTo>
                  <a:pt x="7228" y="1716"/>
                </a:lnTo>
                <a:lnTo>
                  <a:pt x="7235" y="1687"/>
                </a:lnTo>
                <a:lnTo>
                  <a:pt x="7241" y="1656"/>
                </a:lnTo>
                <a:lnTo>
                  <a:pt x="7246" y="1625"/>
                </a:lnTo>
                <a:lnTo>
                  <a:pt x="7249" y="1593"/>
                </a:lnTo>
                <a:lnTo>
                  <a:pt x="7251" y="1561"/>
                </a:lnTo>
                <a:lnTo>
                  <a:pt x="7251" y="1527"/>
                </a:lnTo>
                <a:lnTo>
                  <a:pt x="7251" y="1489"/>
                </a:lnTo>
                <a:lnTo>
                  <a:pt x="7249" y="1452"/>
                </a:lnTo>
                <a:lnTo>
                  <a:pt x="7245" y="1417"/>
                </a:lnTo>
                <a:lnTo>
                  <a:pt x="7239" y="1382"/>
                </a:lnTo>
                <a:lnTo>
                  <a:pt x="7233" y="1350"/>
                </a:lnTo>
                <a:lnTo>
                  <a:pt x="7226" y="1318"/>
                </a:lnTo>
                <a:lnTo>
                  <a:pt x="7217" y="1287"/>
                </a:lnTo>
                <a:lnTo>
                  <a:pt x="7207" y="1258"/>
                </a:lnTo>
                <a:lnTo>
                  <a:pt x="7196" y="1231"/>
                </a:lnTo>
                <a:lnTo>
                  <a:pt x="7182" y="1205"/>
                </a:lnTo>
                <a:lnTo>
                  <a:pt x="7168" y="1179"/>
                </a:lnTo>
                <a:lnTo>
                  <a:pt x="7154" y="1156"/>
                </a:lnTo>
                <a:lnTo>
                  <a:pt x="7138" y="1133"/>
                </a:lnTo>
                <a:lnTo>
                  <a:pt x="7120" y="1111"/>
                </a:lnTo>
                <a:lnTo>
                  <a:pt x="7102" y="1092"/>
                </a:lnTo>
                <a:lnTo>
                  <a:pt x="7083" y="1072"/>
                </a:lnTo>
                <a:lnTo>
                  <a:pt x="7062" y="1055"/>
                </a:lnTo>
                <a:lnTo>
                  <a:pt x="7041" y="1038"/>
                </a:lnTo>
                <a:lnTo>
                  <a:pt x="7018" y="1023"/>
                </a:lnTo>
                <a:lnTo>
                  <a:pt x="6995" y="1009"/>
                </a:lnTo>
                <a:lnTo>
                  <a:pt x="6971" y="995"/>
                </a:lnTo>
                <a:lnTo>
                  <a:pt x="6945" y="984"/>
                </a:lnTo>
                <a:lnTo>
                  <a:pt x="6919" y="974"/>
                </a:lnTo>
                <a:lnTo>
                  <a:pt x="6891" y="963"/>
                </a:lnTo>
                <a:lnTo>
                  <a:pt x="6863" y="955"/>
                </a:lnTo>
                <a:lnTo>
                  <a:pt x="6834" y="948"/>
                </a:lnTo>
                <a:lnTo>
                  <a:pt x="6805" y="942"/>
                </a:lnTo>
                <a:lnTo>
                  <a:pt x="6774" y="937"/>
                </a:lnTo>
                <a:lnTo>
                  <a:pt x="6743" y="933"/>
                </a:lnTo>
                <a:lnTo>
                  <a:pt x="6712" y="930"/>
                </a:lnTo>
                <a:lnTo>
                  <a:pt x="6680" y="929"/>
                </a:lnTo>
                <a:lnTo>
                  <a:pt x="6648" y="928"/>
                </a:lnTo>
                <a:lnTo>
                  <a:pt x="6053" y="928"/>
                </a:lnTo>
                <a:lnTo>
                  <a:pt x="6053" y="2821"/>
                </a:lnTo>
                <a:lnTo>
                  <a:pt x="6443" y="2821"/>
                </a:lnTo>
                <a:lnTo>
                  <a:pt x="6443" y="2130"/>
                </a:lnTo>
                <a:lnTo>
                  <a:pt x="6669" y="2130"/>
                </a:lnTo>
                <a:lnTo>
                  <a:pt x="6703" y="2129"/>
                </a:lnTo>
                <a:lnTo>
                  <a:pt x="6735" y="2127"/>
                </a:lnTo>
                <a:lnTo>
                  <a:pt x="6767" y="2124"/>
                </a:lnTo>
                <a:lnTo>
                  <a:pt x="6797" y="2119"/>
                </a:lnTo>
                <a:lnTo>
                  <a:pt x="6827" y="2113"/>
                </a:lnTo>
                <a:lnTo>
                  <a:pt x="6857" y="2105"/>
                </a:lnTo>
                <a:lnTo>
                  <a:pt x="6884" y="2096"/>
                </a:lnTo>
                <a:lnTo>
                  <a:pt x="6912" y="2086"/>
                </a:lnTo>
                <a:lnTo>
                  <a:pt x="6938" y="2075"/>
                </a:lnTo>
                <a:lnTo>
                  <a:pt x="6963" y="2062"/>
                </a:lnTo>
                <a:lnTo>
                  <a:pt x="6988" y="2049"/>
                </a:lnTo>
                <a:lnTo>
                  <a:pt x="7011" y="2035"/>
                </a:lnTo>
                <a:lnTo>
                  <a:pt x="7034" y="2018"/>
                </a:lnTo>
                <a:lnTo>
                  <a:pt x="7055" y="2002"/>
                </a:lnTo>
                <a:lnTo>
                  <a:pt x="7076" y="1984"/>
                </a:lnTo>
                <a:lnTo>
                  <a:pt x="7096" y="1965"/>
                </a:lnTo>
                <a:lnTo>
                  <a:pt x="7113" y="1944"/>
                </a:lnTo>
                <a:lnTo>
                  <a:pt x="7131" y="1923"/>
                </a:lnTo>
                <a:lnTo>
                  <a:pt x="7147" y="1901"/>
                </a:lnTo>
                <a:lnTo>
                  <a:pt x="7161" y="1877"/>
                </a:lnTo>
                <a:lnTo>
                  <a:pt x="7175" y="1853"/>
                </a:lnTo>
                <a:lnTo>
                  <a:pt x="7189" y="1827"/>
                </a:lnTo>
                <a:lnTo>
                  <a:pt x="7200" y="1801"/>
                </a:lnTo>
                <a:lnTo>
                  <a:pt x="7211" y="1773"/>
                </a:lnTo>
                <a:close/>
              </a:path>
            </a:pathLst>
          </a:custGeom>
          <a:solidFill>
            <a:srgbClr val="005B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01876564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 id="2147483834" r:id="rId30"/>
    <p:sldLayoutId id="2147483835" r:id="rId31"/>
    <p:sldLayoutId id="2147483836" r:id="rId32"/>
    <p:sldLayoutId id="2147483837" r:id="rId33"/>
  </p:sldLayoutIdLst>
  <p:txStyles>
    <p:titleStyle>
      <a:lvl1pPr algn="l" defTabSz="914400" rtl="0" eaLnBrk="1" latinLnBrk="0" hangingPunct="1">
        <a:lnSpc>
          <a:spcPct val="90000"/>
        </a:lnSpc>
        <a:spcBef>
          <a:spcPts val="0"/>
        </a:spcBef>
        <a:spcAft>
          <a:spcPts val="0"/>
        </a:spcAft>
        <a:buNone/>
        <a:defRPr sz="1600" b="0" kern="1200" spc="0" baseline="0">
          <a:solidFill>
            <a:schemeClr val="tx1"/>
          </a:solidFill>
          <a:effectLst/>
          <a:latin typeface="+mj-lt"/>
          <a:ea typeface="PF Din Text Cond Pro" charset="0"/>
          <a:cs typeface="PF Din Text Cond Pro" charset="0"/>
        </a:defRPr>
      </a:lvl1pPr>
    </p:titleStyle>
    <p:bodyStyle>
      <a:lvl1pPr marL="0" indent="0" algn="l" defTabSz="914400" rtl="0" eaLnBrk="1" latinLnBrk="0" hangingPunct="1">
        <a:lnSpc>
          <a:spcPct val="100000"/>
        </a:lnSpc>
        <a:spcBef>
          <a:spcPts val="800"/>
        </a:spcBef>
        <a:spcAft>
          <a:spcPts val="0"/>
        </a:spcAft>
        <a:buClr>
          <a:schemeClr val="accent1"/>
        </a:buClr>
        <a:buSzPct val="90000"/>
        <a:buFont typeface="Wingdings" pitchFamily="2" charset="2"/>
        <a:buNone/>
        <a:defRPr sz="1400" b="0" kern="1200">
          <a:solidFill>
            <a:schemeClr val="tx1"/>
          </a:solidFill>
          <a:latin typeface="+mn-lt"/>
          <a:ea typeface="PF Din Text Cond Pro" charset="0"/>
          <a:cs typeface="PF Din Text Cond Pro" charset="0"/>
        </a:defRPr>
      </a:lvl1pPr>
      <a:lvl2pPr marL="180975" marR="0" indent="-180975" algn="l" defTabSz="914400" rtl="0" eaLnBrk="1" fontAlgn="auto" latinLnBrk="0" hangingPunct="1">
        <a:lnSpc>
          <a:spcPct val="100000"/>
        </a:lnSpc>
        <a:spcBef>
          <a:spcPts val="600"/>
        </a:spcBef>
        <a:spcAft>
          <a:spcPts val="0"/>
        </a:spcAft>
        <a:buClr>
          <a:schemeClr val="tx1"/>
        </a:buClr>
        <a:buSzPct val="120000"/>
        <a:buFont typeface="Arial" panose="020B0604020202020204" pitchFamily="34" charset="0"/>
        <a:buChar char="•"/>
        <a:tabLst/>
        <a:defRPr sz="1400" kern="1200">
          <a:solidFill>
            <a:schemeClr val="tx1"/>
          </a:solidFill>
          <a:latin typeface="+mn-lt"/>
          <a:ea typeface="PF Din Text Cond Pro" charset="0"/>
          <a:cs typeface="PF Din Text Cond Pro" charset="0"/>
        </a:defRPr>
      </a:lvl2pPr>
      <a:lvl3pPr marL="350838" indent="-169863" algn="l" defTabSz="914400" rtl="0" eaLnBrk="1" latinLnBrk="0" hangingPunct="1">
        <a:lnSpc>
          <a:spcPct val="100000"/>
        </a:lnSpc>
        <a:spcBef>
          <a:spcPts val="400"/>
        </a:spcBef>
        <a:spcAft>
          <a:spcPts val="0"/>
        </a:spcAft>
        <a:buClr>
          <a:schemeClr val="tx1"/>
        </a:buClr>
        <a:buSzPct val="90000"/>
        <a:buFont typeface="Arial" panose="020B0604020202020204" pitchFamily="34" charset="0"/>
        <a:buChar char="•"/>
        <a:tabLst/>
        <a:defRPr sz="1200" kern="1200">
          <a:solidFill>
            <a:schemeClr val="tx1"/>
          </a:solidFill>
          <a:latin typeface="+mn-lt"/>
          <a:ea typeface="PF Din Text Cond Pro" charset="0"/>
          <a:cs typeface="PF Din Text Cond Pro"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78">
          <p15:clr>
            <a:srgbClr val="F26B43"/>
          </p15:clr>
        </p15:guide>
        <p15:guide id="6" orient="horz" pos="4117">
          <p15:clr>
            <a:srgbClr val="F26B43"/>
          </p15:clr>
        </p15:guide>
        <p15:guide id="9" orient="horz" pos="4021">
          <p15:clr>
            <a:srgbClr val="F26B43"/>
          </p15:clr>
        </p15:guide>
        <p15:guide id="11" orient="horz" pos="615">
          <p15:clr>
            <a:srgbClr val="F26B43"/>
          </p15:clr>
        </p15:guide>
        <p15:guide id="15" pos="3840">
          <p15:clr>
            <a:srgbClr val="F26B43"/>
          </p15:clr>
        </p15:guide>
        <p15:guide id="20" orient="horz" pos="263">
          <p15:clr>
            <a:srgbClr val="F26B43"/>
          </p15:clr>
        </p15:guide>
        <p15:guide id="36" orient="horz" pos="346">
          <p15:clr>
            <a:srgbClr val="F26B43"/>
          </p15:clr>
        </p15:guide>
        <p15:guide id="37" orient="horz" pos="520">
          <p15:clr>
            <a:srgbClr val="F26B43"/>
          </p15:clr>
        </p15:guide>
        <p15:guide id="38" pos="784">
          <p15:clr>
            <a:srgbClr val="F26B43"/>
          </p15:clr>
        </p15:guide>
        <p15:guide id="39" pos="730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34.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jpg"/></Relationships>
</file>

<file path=ppt/slides/_rels/slide2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electrofriend.mrsksevzap.ru/energyobjects" TargetMode="External"/><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4"/>
          <p:cNvSpPr txBox="1">
            <a:spLocks/>
          </p:cNvSpPr>
          <p:nvPr/>
        </p:nvSpPr>
        <p:spPr>
          <a:xfrm>
            <a:off x="1091444" y="2229138"/>
            <a:ext cx="10531170" cy="1872208"/>
          </a:xfrm>
          <a:prstGeom prst="rect">
            <a:avLst/>
          </a:prstGeom>
          <a:ln>
            <a:noFill/>
          </a:ln>
        </p:spPr>
        <p:txBody>
          <a:bodyPr vert="horz" lIns="0" tIns="0" rIns="0" bIns="0" rtlCol="0">
            <a:noAutofit/>
          </a:bodyPr>
          <a:lstStyle>
            <a:lvl1pPr marL="0" indent="0" algn="ctr" defTabSz="914400" rtl="0" eaLnBrk="1" latinLnBrk="0" hangingPunct="1">
              <a:spcBef>
                <a:spcPts val="1200"/>
              </a:spcBef>
              <a:spcAft>
                <a:spcPts val="0"/>
              </a:spcAft>
              <a:buClr>
                <a:schemeClr val="accent1"/>
              </a:buClr>
              <a:buSzPct val="90000"/>
              <a:buFont typeface="Wingdings" pitchFamily="2" charset="2"/>
              <a:buNone/>
              <a:defRPr sz="2600" b="0" kern="1200" baseline="0">
                <a:solidFill>
                  <a:schemeClr val="bg1"/>
                </a:solidFill>
                <a:latin typeface="+mn-lt"/>
                <a:ea typeface="+mn-ea"/>
                <a:cs typeface="+mn-cs"/>
              </a:defRPr>
            </a:lvl1pPr>
            <a:lvl2pPr marL="180975" marR="0" indent="-180975" algn="l" defTabSz="914400" rtl="0" eaLnBrk="1" fontAlgn="auto" latinLnBrk="0" hangingPunct="1">
              <a:lnSpc>
                <a:spcPct val="100000"/>
              </a:lnSpc>
              <a:spcBef>
                <a:spcPts val="800"/>
              </a:spcBef>
              <a:spcAft>
                <a:spcPts val="0"/>
              </a:spcAft>
              <a:buClr>
                <a:schemeClr val="accent1"/>
              </a:buClr>
              <a:buSzPct val="120000"/>
              <a:buFont typeface="Arial" panose="020B0604020202020204" pitchFamily="34" charset="0"/>
              <a:buChar char="•"/>
              <a:tabLst/>
              <a:defRPr sz="1400" kern="1200">
                <a:solidFill>
                  <a:schemeClr val="tx1"/>
                </a:solidFill>
                <a:latin typeface="+mn-lt"/>
                <a:ea typeface="+mn-ea"/>
                <a:cs typeface="+mn-cs"/>
              </a:defRPr>
            </a:lvl2pPr>
            <a:lvl3pPr marL="350838" indent="-169863" algn="l" defTabSz="914400" rtl="0" eaLnBrk="1" latinLnBrk="0" hangingPunct="1">
              <a:spcBef>
                <a:spcPts val="600"/>
              </a:spcBef>
              <a:buClr>
                <a:schemeClr val="accent5"/>
              </a:buClr>
              <a:buSzPct val="105000"/>
              <a:buFont typeface="Arial" panose="020B0604020202020204" pitchFamily="34" charset="0"/>
              <a:buChar char="•"/>
              <a:tabLst/>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ru-RU" sz="5500" dirty="0"/>
              <a:t>Сети ВЫСОКОГО НАПРЯЖЕНИЯ.</a:t>
            </a:r>
            <a:br>
              <a:rPr lang="ru-RU" sz="5500" dirty="0"/>
            </a:br>
            <a:r>
              <a:rPr lang="ru-RU" sz="5500" dirty="0"/>
              <a:t/>
            </a:r>
            <a:br>
              <a:rPr lang="ru-RU" sz="5500" dirty="0"/>
            </a:br>
            <a:r>
              <a:rPr lang="ru-RU" sz="5500" dirty="0"/>
              <a:t>Электробезопасность</a:t>
            </a:r>
            <a:br>
              <a:rPr lang="ru-RU" sz="5500" dirty="0"/>
            </a:br>
            <a:r>
              <a:rPr lang="ru-RU" sz="3200" dirty="0"/>
              <a:t/>
            </a:r>
            <a:br>
              <a:rPr lang="ru-RU" sz="3200" dirty="0"/>
            </a:br>
            <a:r>
              <a:rPr lang="ru-RU" sz="2400" i="1" dirty="0"/>
              <a:t>(информация для учеников школ)</a:t>
            </a:r>
            <a:endParaRPr lang="ru-RU" sz="3200" b="1" dirty="0" smtClean="0">
              <a:latin typeface="Times New Roman" panose="02020603050405020304" pitchFamily="18" charset="0"/>
              <a:ea typeface="PF Din Text Cond Pro" charset="0"/>
              <a:cs typeface="Times New Roman" panose="02020603050405020304" pitchFamily="18" charset="0"/>
            </a:endParaRPr>
          </a:p>
        </p:txBody>
      </p:sp>
    </p:spTree>
    <p:extLst>
      <p:ext uri="{BB962C8B-B14F-4D97-AF65-F5344CB8AC3E}">
        <p14:creationId xmlns:p14="http://schemas.microsoft.com/office/powerpoint/2010/main" val="250934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171665" y="308748"/>
            <a:ext cx="7520913" cy="477054"/>
          </a:xfrm>
          <a:prstGeom prst="rect">
            <a:avLst/>
          </a:prstGeom>
        </p:spPr>
        <p:txBody>
          <a:bodyPr wrap="square">
            <a:spAutoFit/>
          </a:bodyPr>
          <a:lstStyle/>
          <a:p>
            <a:r>
              <a:rPr lang="ru-RU" altLang="ru-RU" sz="2500" i="1" dirty="0">
                <a:latin typeface="Times New Roman" panose="02020603050405020304" pitchFamily="18" charset="0"/>
                <a:cs typeface="Times New Roman" panose="02020603050405020304" pitchFamily="18" charset="0"/>
              </a:rPr>
              <a:t>Правила обращения с электричеством на улице</a:t>
            </a:r>
            <a:endParaRPr lang="ru-RU" sz="2500" i="1" dirty="0">
              <a:latin typeface="Times New Roman" panose="02020603050405020304" pitchFamily="18" charset="0"/>
              <a:cs typeface="Times New Roman" panose="02020603050405020304"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68" y="1412776"/>
            <a:ext cx="4429834" cy="486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5159896" y="1232756"/>
            <a:ext cx="3564396" cy="1200329"/>
          </a:xfrm>
          <a:prstGeom prst="rect">
            <a:avLst/>
          </a:prstGeom>
        </p:spPr>
        <p:txBody>
          <a:bodyPr wrap="square">
            <a:spAutoFit/>
          </a:bodyPr>
          <a:lstStyle/>
          <a:p>
            <a:pPr algn="just">
              <a:defRPr/>
            </a:pPr>
            <a:r>
              <a:rPr lang="ru-RU" altLang="zh-CN" sz="1800" b="1" dirty="0" smtClean="0">
                <a:solidFill>
                  <a:srgbClr val="003399"/>
                </a:solidFill>
                <a:latin typeface="Arial" panose="020B0604020202020204" pitchFamily="34" charset="0"/>
                <a:cs typeface="Arial" panose="020B0604020202020204" pitchFamily="34" charset="0"/>
              </a:rPr>
              <a:t>ОПАСНО </a:t>
            </a:r>
            <a:r>
              <a:rPr lang="ru-RU" altLang="zh-CN" sz="1800" b="1" dirty="0">
                <a:solidFill>
                  <a:srgbClr val="003399"/>
                </a:solidFill>
                <a:latin typeface="Arial" panose="020B0604020202020204" pitchFamily="34" charset="0"/>
                <a:cs typeface="Arial" panose="020B0604020202020204" pitchFamily="34" charset="0"/>
              </a:rPr>
              <a:t>запускать под проводами л</a:t>
            </a:r>
            <a:r>
              <a:rPr lang="ru-RU" altLang="zh-CN" sz="1800" b="1" dirty="0" smtClean="0">
                <a:solidFill>
                  <a:srgbClr val="003399"/>
                </a:solidFill>
                <a:latin typeface="Arial" panose="020B0604020202020204" pitchFamily="34" charset="0"/>
                <a:cs typeface="Arial" panose="020B0604020202020204" pitchFamily="34" charset="0"/>
              </a:rPr>
              <a:t>иний электропередачи </a:t>
            </a:r>
            <a:r>
              <a:rPr lang="ru-RU" altLang="zh-CN" sz="1800" b="1" dirty="0">
                <a:solidFill>
                  <a:srgbClr val="003399"/>
                </a:solidFill>
                <a:latin typeface="Arial" panose="020B0604020202020204" pitchFamily="34" charset="0"/>
                <a:cs typeface="Arial" panose="020B0604020202020204" pitchFamily="34" charset="0"/>
              </a:rPr>
              <a:t>воздушных змеев!</a:t>
            </a:r>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6220" y="2132856"/>
            <a:ext cx="3880952" cy="428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159896" y="5265204"/>
            <a:ext cx="2844316" cy="923330"/>
          </a:xfrm>
          <a:prstGeom prst="rect">
            <a:avLst/>
          </a:prstGeom>
        </p:spPr>
        <p:txBody>
          <a:bodyPr wrap="square">
            <a:spAutoFit/>
          </a:bodyPr>
          <a:lstStyle/>
          <a:p>
            <a:pPr algn="just">
              <a:defRPr/>
            </a:pPr>
            <a:r>
              <a:rPr lang="ru-RU" altLang="zh-CN" b="1" dirty="0">
                <a:solidFill>
                  <a:srgbClr val="003399"/>
                </a:solidFill>
                <a:latin typeface="Arial" panose="020B0604020202020204" pitchFamily="34" charset="0"/>
                <a:cs typeface="Arial" panose="020B0604020202020204" pitchFamily="34" charset="0"/>
              </a:rPr>
              <a:t>ОПАСНО играть под линиями электропередачи!</a:t>
            </a:r>
          </a:p>
        </p:txBody>
      </p:sp>
    </p:spTree>
    <p:extLst>
      <p:ext uri="{BB962C8B-B14F-4D97-AF65-F5344CB8AC3E}">
        <p14:creationId xmlns:p14="http://schemas.microsoft.com/office/powerpoint/2010/main" val="1828158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2171665" y="308748"/>
            <a:ext cx="7520913" cy="477054"/>
          </a:xfrm>
          <a:prstGeom prst="rect">
            <a:avLst/>
          </a:prstGeom>
        </p:spPr>
        <p:txBody>
          <a:bodyPr wrap="square">
            <a:spAutoFit/>
          </a:bodyPr>
          <a:lstStyle/>
          <a:p>
            <a:r>
              <a:rPr lang="ru-RU" altLang="ru-RU" sz="2500" i="1" dirty="0">
                <a:latin typeface="Times New Roman" panose="02020603050405020304" pitchFamily="18" charset="0"/>
                <a:cs typeface="Times New Roman" panose="02020603050405020304" pitchFamily="18" charset="0"/>
              </a:rPr>
              <a:t>Правила обращения с электричеством на улице</a:t>
            </a:r>
            <a:endParaRPr lang="ru-RU" sz="2500" i="1" dirty="0">
              <a:latin typeface="Times New Roman" panose="02020603050405020304" pitchFamily="18" charset="0"/>
              <a:cs typeface="Times New Roman" panose="02020603050405020304" pitchFamily="18"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0" y="944724"/>
            <a:ext cx="5010172" cy="564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4"/>
          <a:stretch>
            <a:fillRect/>
          </a:stretch>
        </p:blipFill>
        <p:spPr>
          <a:xfrm>
            <a:off x="5483932" y="2636912"/>
            <a:ext cx="3279932" cy="1646063"/>
          </a:xfrm>
          <a:prstGeom prst="rect">
            <a:avLst/>
          </a:prstGeom>
        </p:spPr>
      </p:pic>
    </p:spTree>
    <p:extLst>
      <p:ext uri="{BB962C8B-B14F-4D97-AF65-F5344CB8AC3E}">
        <p14:creationId xmlns:p14="http://schemas.microsoft.com/office/powerpoint/2010/main" val="1074064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171665" y="308748"/>
            <a:ext cx="7520913" cy="477054"/>
          </a:xfrm>
          <a:prstGeom prst="rect">
            <a:avLst/>
          </a:prstGeom>
        </p:spPr>
        <p:txBody>
          <a:bodyPr wrap="square">
            <a:spAutoFit/>
          </a:bodyPr>
          <a:lstStyle/>
          <a:p>
            <a:r>
              <a:rPr lang="ru-RU" altLang="ru-RU" sz="2500" i="1" dirty="0">
                <a:latin typeface="Times New Roman" panose="02020603050405020304" pitchFamily="18" charset="0"/>
                <a:cs typeface="Times New Roman" panose="02020603050405020304" pitchFamily="18" charset="0"/>
              </a:rPr>
              <a:t>Правила обращения с электричеством на улице</a:t>
            </a:r>
            <a:endParaRPr lang="ru-RU" sz="2500" i="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297241" y="908720"/>
            <a:ext cx="5652628" cy="5631718"/>
          </a:xfrm>
          <a:prstGeom prst="rect">
            <a:avLst/>
          </a:prstGeom>
        </p:spPr>
      </p:pic>
      <p:sp>
        <p:nvSpPr>
          <p:cNvPr id="10" name="Прямоугольник 9"/>
          <p:cNvSpPr/>
          <p:nvPr/>
        </p:nvSpPr>
        <p:spPr>
          <a:xfrm>
            <a:off x="6204011" y="1880828"/>
            <a:ext cx="5400601" cy="2569934"/>
          </a:xfrm>
          <a:prstGeom prst="rect">
            <a:avLst/>
          </a:prstGeom>
        </p:spPr>
        <p:txBody>
          <a:bodyPr wrap="square">
            <a:spAutoFit/>
          </a:bodyPr>
          <a:lstStyle/>
          <a:p>
            <a:pPr lvl="0" eaLnBrk="0" fontAlgn="base" hangingPunct="0">
              <a:spcBef>
                <a:spcPct val="0"/>
              </a:spcBef>
              <a:spcAft>
                <a:spcPct val="0"/>
              </a:spcAft>
              <a:defRPr/>
            </a:pPr>
            <a:r>
              <a:rPr lang="ru-RU" altLang="zh-CN" b="1" dirty="0">
                <a:solidFill>
                  <a:srgbClr val="003399"/>
                </a:solidFill>
                <a:latin typeface="Arial" panose="020B0604020202020204" pitchFamily="34" charset="0"/>
                <a:cs typeface="Arial" panose="020B0604020202020204" pitchFamily="34" charset="0"/>
              </a:rPr>
              <a:t>ОПАСНО влезать на крыши домов и строений, где поблизости проходят электрические провода!</a:t>
            </a:r>
            <a:br>
              <a:rPr lang="ru-RU" altLang="zh-CN" b="1" dirty="0">
                <a:solidFill>
                  <a:srgbClr val="003399"/>
                </a:solidFill>
                <a:latin typeface="Arial" panose="020B0604020202020204" pitchFamily="34" charset="0"/>
                <a:cs typeface="Arial" panose="020B0604020202020204" pitchFamily="34" charset="0"/>
              </a:rPr>
            </a:br>
            <a:endParaRPr lang="ru-RU" altLang="zh-CN" b="1" dirty="0">
              <a:solidFill>
                <a:srgbClr val="003399"/>
              </a:solidFill>
              <a:latin typeface="Arial" panose="020B0604020202020204" pitchFamily="34" charset="0"/>
              <a:cs typeface="Arial" panose="020B0604020202020204" pitchFamily="34" charset="0"/>
            </a:endParaRPr>
          </a:p>
          <a:p>
            <a:pPr lvl="0" eaLnBrk="0" fontAlgn="base" hangingPunct="0">
              <a:spcBef>
                <a:spcPct val="0"/>
              </a:spcBef>
              <a:spcAft>
                <a:spcPct val="0"/>
              </a:spcAft>
              <a:defRPr/>
            </a:pPr>
            <a:r>
              <a:rPr lang="ru-RU" altLang="zh-CN" b="1" dirty="0">
                <a:solidFill>
                  <a:srgbClr val="003399"/>
                </a:solidFill>
                <a:latin typeface="Arial" panose="020B0604020202020204" pitchFamily="34" charset="0"/>
                <a:cs typeface="Arial" panose="020B0604020202020204" pitchFamily="34" charset="0"/>
              </a:rPr>
              <a:t/>
            </a:r>
            <a:br>
              <a:rPr lang="ru-RU" altLang="zh-CN" b="1" dirty="0">
                <a:solidFill>
                  <a:srgbClr val="003399"/>
                </a:solidFill>
                <a:latin typeface="Arial" panose="020B0604020202020204" pitchFamily="34" charset="0"/>
                <a:cs typeface="Arial" panose="020B0604020202020204" pitchFamily="34" charset="0"/>
              </a:rPr>
            </a:br>
            <a:r>
              <a:rPr lang="ru-RU" altLang="zh-CN" b="1" dirty="0">
                <a:solidFill>
                  <a:srgbClr val="003399"/>
                </a:solidFill>
                <a:latin typeface="Arial" panose="020B0604020202020204" pitchFamily="34" charset="0"/>
                <a:cs typeface="Arial" panose="020B0604020202020204" pitchFamily="34" charset="0"/>
              </a:rPr>
              <a:t>Нельзя использовать палку для </a:t>
            </a:r>
            <a:r>
              <a:rPr lang="ru-RU" altLang="zh-CN" b="1" dirty="0" err="1">
                <a:solidFill>
                  <a:srgbClr val="003399"/>
                </a:solidFill>
                <a:latin typeface="Arial" panose="020B0604020202020204" pitchFamily="34" charset="0"/>
                <a:cs typeface="Arial" panose="020B0604020202020204" pitchFamily="34" charset="0"/>
              </a:rPr>
              <a:t>селфи</a:t>
            </a:r>
            <a:r>
              <a:rPr lang="ru-RU" altLang="zh-CN" b="1" dirty="0">
                <a:solidFill>
                  <a:srgbClr val="003399"/>
                </a:solidFill>
                <a:latin typeface="Arial" panose="020B0604020202020204" pitchFamily="34" charset="0"/>
                <a:cs typeface="Arial" panose="020B0604020202020204" pitchFamily="34" charset="0"/>
              </a:rPr>
              <a:t> рядом с электрооборудованием и линиями электропередач</a:t>
            </a:r>
            <a:r>
              <a:rPr lang="ru-RU" altLang="zh-CN" sz="1700" b="1" dirty="0">
                <a:solidFill>
                  <a:srgbClr val="003399"/>
                </a:solidFill>
              </a:rPr>
              <a:t>.</a:t>
            </a:r>
            <a:br>
              <a:rPr lang="ru-RU" altLang="zh-CN" sz="1700" b="1" dirty="0">
                <a:solidFill>
                  <a:srgbClr val="003399"/>
                </a:solidFill>
              </a:rPr>
            </a:br>
            <a:endParaRPr lang="ru-RU" altLang="zh-CN" sz="1700" b="1" dirty="0">
              <a:solidFill>
                <a:srgbClr val="003399"/>
              </a:solidFill>
            </a:endParaRPr>
          </a:p>
        </p:txBody>
      </p:sp>
    </p:spTree>
    <p:extLst>
      <p:ext uri="{BB962C8B-B14F-4D97-AF65-F5344CB8AC3E}">
        <p14:creationId xmlns:p14="http://schemas.microsoft.com/office/powerpoint/2010/main" val="2990296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318000" y="1495959"/>
            <a:ext cx="7061201" cy="338554"/>
          </a:xfrm>
          <a:prstGeom prst="rect">
            <a:avLst/>
          </a:prstGeom>
        </p:spPr>
        <p:txBody>
          <a:bodyPr wrap="square">
            <a:spAutoFit/>
          </a:bodyPr>
          <a:lstStyle/>
          <a:p>
            <a:pPr algn="just"/>
            <a:r>
              <a:rPr lang="ru-RU" sz="1600" b="1" dirty="0">
                <a:solidFill>
                  <a:srgbClr val="315390"/>
                </a:solidFill>
                <a:latin typeface="PF Din Text Cond Pro Medium" panose="02000500000000020004" pitchFamily="2" charset="0"/>
                <a:ea typeface="ＭＳ Ｐゴシック"/>
                <a:cs typeface="Arial" panose="020B0604020202020204" pitchFamily="34" charset="0"/>
              </a:rPr>
              <a:t>      </a:t>
            </a:r>
            <a:endParaRPr lang="ru-RU" sz="1333" b="1" dirty="0">
              <a:solidFill>
                <a:srgbClr val="C00000"/>
              </a:solidFill>
              <a:ea typeface="ＭＳ Ｐゴシック"/>
              <a:cs typeface="Arial" panose="020B0604020202020204" pitchFamily="34" charset="0"/>
            </a:endParaRPr>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2" y="800708"/>
            <a:ext cx="5760640" cy="578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276020" y="2541013"/>
            <a:ext cx="6096000" cy="923330"/>
          </a:xfrm>
          <a:prstGeom prst="rect">
            <a:avLst/>
          </a:prstGeom>
        </p:spPr>
        <p:txBody>
          <a:bodyPr>
            <a:spAutoFit/>
          </a:bodyPr>
          <a:lstStyle/>
          <a:p>
            <a:pPr marL="4763" lvl="0">
              <a:spcBef>
                <a:spcPct val="20000"/>
              </a:spcBef>
            </a:pPr>
            <a:r>
              <a:rPr lang="ru-RU" b="1" dirty="0">
                <a:solidFill>
                  <a:srgbClr val="004489"/>
                </a:solidFill>
                <a:latin typeface="Arial" panose="020B0604020202020204" pitchFamily="34" charset="0"/>
                <a:cs typeface="Arial" panose="020B0604020202020204" pitchFamily="34" charset="0"/>
              </a:rPr>
              <a:t>Нельзя ловить рыбу рядом с линией электропередачи. </a:t>
            </a:r>
            <a:r>
              <a:rPr lang="ru-RU" b="1" dirty="0">
                <a:solidFill>
                  <a:srgbClr val="004489"/>
                </a:solidFill>
                <a:latin typeface="Arial" panose="020B0604020202020204" pitchFamily="34" charset="0"/>
                <a:cs typeface="Arial" panose="020B0604020202020204" pitchFamily="34" charset="0"/>
                <a:sym typeface="+mn-lt"/>
              </a:rPr>
              <a:t>Через удочку рыбака убивает насмерть.</a:t>
            </a:r>
          </a:p>
        </p:txBody>
      </p:sp>
      <p:sp>
        <p:nvSpPr>
          <p:cNvPr id="20" name="Прямоугольник 19"/>
          <p:cNvSpPr/>
          <p:nvPr/>
        </p:nvSpPr>
        <p:spPr>
          <a:xfrm>
            <a:off x="2387588" y="312405"/>
            <a:ext cx="7520913" cy="477054"/>
          </a:xfrm>
          <a:prstGeom prst="rect">
            <a:avLst/>
          </a:prstGeom>
        </p:spPr>
        <p:txBody>
          <a:bodyPr wrap="square">
            <a:spAutoFit/>
          </a:bodyPr>
          <a:lstStyle/>
          <a:p>
            <a:r>
              <a:rPr lang="ru-RU" altLang="ru-RU" sz="2500" i="1" dirty="0">
                <a:latin typeface="Times New Roman" panose="02020603050405020304" pitchFamily="18" charset="0"/>
                <a:cs typeface="Times New Roman" panose="02020603050405020304" pitchFamily="18" charset="0"/>
              </a:rPr>
              <a:t>Правила обращения с электричеством на улице</a:t>
            </a:r>
            <a:endParaRPr lang="ru-RU" sz="25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226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318000" y="1495959"/>
            <a:ext cx="7061201" cy="338554"/>
          </a:xfrm>
          <a:prstGeom prst="rect">
            <a:avLst/>
          </a:prstGeom>
        </p:spPr>
        <p:txBody>
          <a:bodyPr wrap="square">
            <a:spAutoFit/>
          </a:bodyPr>
          <a:lstStyle/>
          <a:p>
            <a:pPr algn="just"/>
            <a:r>
              <a:rPr lang="ru-RU" sz="1600" b="1" dirty="0">
                <a:solidFill>
                  <a:srgbClr val="315390"/>
                </a:solidFill>
                <a:latin typeface="PF Din Text Cond Pro Medium" panose="02000500000000020004" pitchFamily="2" charset="0"/>
                <a:ea typeface="ＭＳ Ｐゴシック"/>
                <a:cs typeface="Arial" panose="020B0604020202020204" pitchFamily="34" charset="0"/>
              </a:rPr>
              <a:t>      </a:t>
            </a:r>
            <a:endParaRPr lang="ru-RU" sz="1333" b="1" dirty="0">
              <a:solidFill>
                <a:srgbClr val="C00000"/>
              </a:solidFill>
              <a:ea typeface="ＭＳ Ｐゴシック"/>
              <a:cs typeface="Arial" panose="020B0604020202020204" pitchFamily="34" charset="0"/>
            </a:endParaRPr>
          </a:p>
        </p:txBody>
      </p:sp>
      <p:sp>
        <p:nvSpPr>
          <p:cNvPr id="20" name="Прямоугольник 19"/>
          <p:cNvSpPr/>
          <p:nvPr/>
        </p:nvSpPr>
        <p:spPr>
          <a:xfrm>
            <a:off x="2387588" y="312405"/>
            <a:ext cx="7520913" cy="477054"/>
          </a:xfrm>
          <a:prstGeom prst="rect">
            <a:avLst/>
          </a:prstGeom>
        </p:spPr>
        <p:txBody>
          <a:bodyPr wrap="square">
            <a:spAutoFit/>
          </a:bodyPr>
          <a:lstStyle/>
          <a:p>
            <a:r>
              <a:rPr lang="ru-RU" altLang="ru-RU" sz="2500" i="1" dirty="0">
                <a:latin typeface="Times New Roman" panose="02020603050405020304" pitchFamily="18" charset="0"/>
                <a:cs typeface="Times New Roman" panose="02020603050405020304" pitchFamily="18" charset="0"/>
              </a:rPr>
              <a:t>Правила обращения с электричеством на улице</a:t>
            </a:r>
            <a:endParaRPr lang="ru-RU" sz="2500" i="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305371" y="944724"/>
            <a:ext cx="5545765" cy="5623073"/>
          </a:xfrm>
          <a:prstGeom prst="rect">
            <a:avLst/>
          </a:prstGeom>
        </p:spPr>
      </p:pic>
      <p:pic>
        <p:nvPicPr>
          <p:cNvPr id="8" name="Рисунок 7"/>
          <p:cNvPicPr>
            <a:picLocks noChangeAspect="1"/>
          </p:cNvPicPr>
          <p:nvPr/>
        </p:nvPicPr>
        <p:blipFill>
          <a:blip r:embed="rId4"/>
          <a:stretch>
            <a:fillRect/>
          </a:stretch>
        </p:blipFill>
        <p:spPr>
          <a:xfrm>
            <a:off x="6420036" y="2382118"/>
            <a:ext cx="3800005" cy="2412268"/>
          </a:xfrm>
          <a:prstGeom prst="rect">
            <a:avLst/>
          </a:prstGeom>
        </p:spPr>
      </p:pic>
    </p:spTree>
    <p:extLst>
      <p:ext uri="{BB962C8B-B14F-4D97-AF65-F5344CB8AC3E}">
        <p14:creationId xmlns:p14="http://schemas.microsoft.com/office/powerpoint/2010/main" val="1403569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318000" y="1495959"/>
            <a:ext cx="7061201" cy="338554"/>
          </a:xfrm>
          <a:prstGeom prst="rect">
            <a:avLst/>
          </a:prstGeom>
        </p:spPr>
        <p:txBody>
          <a:bodyPr wrap="square">
            <a:spAutoFit/>
          </a:bodyPr>
          <a:lstStyle/>
          <a:p>
            <a:pPr algn="just"/>
            <a:r>
              <a:rPr lang="ru-RU" sz="1600" b="1" dirty="0">
                <a:solidFill>
                  <a:srgbClr val="315390"/>
                </a:solidFill>
                <a:latin typeface="PF Din Text Cond Pro Medium" panose="02000500000000020004" pitchFamily="2" charset="0"/>
                <a:ea typeface="ＭＳ Ｐゴシック"/>
                <a:cs typeface="Arial" panose="020B0604020202020204" pitchFamily="34" charset="0"/>
              </a:rPr>
              <a:t>      </a:t>
            </a:r>
            <a:endParaRPr lang="ru-RU" sz="1333" b="1" dirty="0">
              <a:solidFill>
                <a:srgbClr val="C00000"/>
              </a:solidFill>
              <a:ea typeface="ＭＳ Ｐゴシック"/>
              <a:cs typeface="Arial" panose="020B0604020202020204" pitchFamily="34" charset="0"/>
            </a:endParaRPr>
          </a:p>
        </p:txBody>
      </p:sp>
      <p:sp>
        <p:nvSpPr>
          <p:cNvPr id="20" name="Прямоугольник 19"/>
          <p:cNvSpPr/>
          <p:nvPr/>
        </p:nvSpPr>
        <p:spPr>
          <a:xfrm>
            <a:off x="2387588" y="312405"/>
            <a:ext cx="7520913" cy="477054"/>
          </a:xfrm>
          <a:prstGeom prst="rect">
            <a:avLst/>
          </a:prstGeom>
        </p:spPr>
        <p:txBody>
          <a:bodyPr wrap="square">
            <a:spAutoFit/>
          </a:bodyPr>
          <a:lstStyle/>
          <a:p>
            <a:r>
              <a:rPr lang="ru-RU" altLang="ru-RU" sz="2500" i="1" dirty="0">
                <a:latin typeface="Times New Roman" panose="02020603050405020304" pitchFamily="18" charset="0"/>
                <a:cs typeface="Times New Roman" panose="02020603050405020304" pitchFamily="18" charset="0"/>
              </a:rPr>
              <a:t>Правила обращения с электричеством на улице</a:t>
            </a:r>
            <a:endParaRPr lang="ru-RU" sz="2500" i="1" dirty="0">
              <a:latin typeface="Times New Roman" panose="02020603050405020304" pitchFamily="18" charset="0"/>
              <a:cs typeface="Times New Roman" panose="02020603050405020304" pitchFamily="18" charset="0"/>
            </a:endParaRP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64" y="980728"/>
            <a:ext cx="4754532" cy="5522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688452" y="1495958"/>
            <a:ext cx="5304092" cy="2862322"/>
          </a:xfrm>
          <a:prstGeom prst="rect">
            <a:avLst/>
          </a:prstGeom>
        </p:spPr>
        <p:txBody>
          <a:bodyPr wrap="square">
            <a:spAutoFit/>
          </a:bodyPr>
          <a:lstStyle/>
          <a:p>
            <a:pPr>
              <a:defRPr/>
            </a:pPr>
            <a:r>
              <a:rPr lang="ru-RU" altLang="zh-CN" sz="2000" b="1" dirty="0">
                <a:solidFill>
                  <a:srgbClr val="003399"/>
                </a:solidFill>
                <a:latin typeface="Times New Roman" panose="02020603050405020304" pitchFamily="18" charset="0"/>
                <a:cs typeface="Times New Roman" panose="02020603050405020304" pitchFamily="18" charset="0"/>
              </a:rPr>
              <a:t>ОПАСНО влезать на опоры высоковольтных линий электропередачи!</a:t>
            </a:r>
          </a:p>
          <a:p>
            <a:pPr algn="just">
              <a:defRPr/>
            </a:pPr>
            <a:endParaRPr lang="ru-RU" altLang="zh-CN" sz="2000" dirty="0">
              <a:solidFill>
                <a:srgbClr val="003399"/>
              </a:solidFill>
              <a:latin typeface="Times New Roman" panose="02020603050405020304" pitchFamily="18" charset="0"/>
              <a:cs typeface="Times New Roman" panose="02020603050405020304" pitchFamily="18" charset="0"/>
            </a:endParaRPr>
          </a:p>
          <a:p>
            <a:pPr algn="just">
              <a:defRPr/>
            </a:pPr>
            <a:r>
              <a:rPr lang="ru-RU" altLang="zh-CN" sz="2000" dirty="0">
                <a:solidFill>
                  <a:srgbClr val="003399"/>
                </a:solidFill>
                <a:latin typeface="Times New Roman" panose="02020603050405020304" pitchFamily="18" charset="0"/>
                <a:cs typeface="Times New Roman" panose="02020603050405020304" pitchFamily="18" charset="0"/>
              </a:rPr>
              <a:t>Также опасно влезать на крыши домов и строений, где по близости проходят электрические провода.</a:t>
            </a:r>
          </a:p>
          <a:p>
            <a:pPr algn="just">
              <a:defRPr/>
            </a:pPr>
            <a:endParaRPr lang="ru-RU" altLang="zh-CN" sz="2000" b="1" dirty="0">
              <a:solidFill>
                <a:srgbClr val="003399"/>
              </a:solidFill>
              <a:latin typeface="Times New Roman" panose="02020603050405020304" pitchFamily="18" charset="0"/>
              <a:cs typeface="Times New Roman" panose="02020603050405020304" pitchFamily="18" charset="0"/>
            </a:endParaRPr>
          </a:p>
          <a:p>
            <a:pPr algn="just">
              <a:defRPr/>
            </a:pPr>
            <a:r>
              <a:rPr lang="ru-RU" altLang="zh-CN" sz="2000" dirty="0">
                <a:solidFill>
                  <a:srgbClr val="003399"/>
                </a:solidFill>
                <a:latin typeface="Times New Roman" panose="02020603050405020304" pitchFamily="18" charset="0"/>
                <a:cs typeface="Times New Roman" panose="02020603050405020304" pitchFamily="18" charset="0"/>
              </a:rPr>
              <a:t>Смертельно опасно делать на провода </a:t>
            </a:r>
            <a:r>
              <a:rPr lang="ru-RU" altLang="zh-CN" sz="2000" dirty="0" err="1">
                <a:solidFill>
                  <a:srgbClr val="003399"/>
                </a:solidFill>
                <a:latin typeface="Times New Roman" panose="02020603050405020304" pitchFamily="18" charset="0"/>
                <a:cs typeface="Times New Roman" panose="02020603050405020304" pitchFamily="18" charset="0"/>
              </a:rPr>
              <a:t>набросы</a:t>
            </a:r>
            <a:r>
              <a:rPr lang="ru-RU" altLang="zh-CN" sz="2000" dirty="0">
                <a:solidFill>
                  <a:srgbClr val="003399"/>
                </a:solidFill>
                <a:latin typeface="Times New Roman" panose="02020603050405020304" pitchFamily="18" charset="0"/>
                <a:cs typeface="Times New Roman" panose="02020603050405020304" pitchFamily="18" charset="0"/>
              </a:rPr>
              <a:t> проволоки и других предметов.</a:t>
            </a:r>
            <a:endParaRPr lang="ru-RU" altLang="zh-CN" sz="2000" b="1" dirty="0">
              <a:solidFill>
                <a:srgbClr val="00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235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318000" y="1495959"/>
            <a:ext cx="7061201" cy="338554"/>
          </a:xfrm>
          <a:prstGeom prst="rect">
            <a:avLst/>
          </a:prstGeom>
        </p:spPr>
        <p:txBody>
          <a:bodyPr wrap="square">
            <a:spAutoFit/>
          </a:bodyPr>
          <a:lstStyle/>
          <a:p>
            <a:pPr algn="just"/>
            <a:r>
              <a:rPr lang="ru-RU" sz="1600" b="1" dirty="0">
                <a:solidFill>
                  <a:srgbClr val="315390"/>
                </a:solidFill>
                <a:latin typeface="PF Din Text Cond Pro Medium" panose="02000500000000020004" pitchFamily="2" charset="0"/>
                <a:ea typeface="ＭＳ Ｐゴシック"/>
                <a:cs typeface="Arial" panose="020B0604020202020204" pitchFamily="34" charset="0"/>
              </a:rPr>
              <a:t>      </a:t>
            </a:r>
            <a:endParaRPr lang="ru-RU" sz="1333" b="1" dirty="0">
              <a:solidFill>
                <a:srgbClr val="C00000"/>
              </a:solidFill>
              <a:ea typeface="ＭＳ Ｐゴシック"/>
              <a:cs typeface="Arial" panose="020B0604020202020204" pitchFamily="34" charset="0"/>
            </a:endParaRPr>
          </a:p>
        </p:txBody>
      </p:sp>
      <p:sp>
        <p:nvSpPr>
          <p:cNvPr id="20" name="Прямоугольник 19"/>
          <p:cNvSpPr/>
          <p:nvPr/>
        </p:nvSpPr>
        <p:spPr>
          <a:xfrm>
            <a:off x="2387588" y="312405"/>
            <a:ext cx="7520913" cy="477054"/>
          </a:xfrm>
          <a:prstGeom prst="rect">
            <a:avLst/>
          </a:prstGeom>
        </p:spPr>
        <p:txBody>
          <a:bodyPr wrap="square">
            <a:spAutoFit/>
          </a:bodyPr>
          <a:lstStyle/>
          <a:p>
            <a:r>
              <a:rPr lang="ru-RU" altLang="ru-RU" sz="2500" i="1" dirty="0">
                <a:latin typeface="Times New Roman" panose="02020603050405020304" pitchFamily="18" charset="0"/>
                <a:cs typeface="Times New Roman" panose="02020603050405020304" pitchFamily="18" charset="0"/>
              </a:rPr>
              <a:t>Правила обращения с электричеством на улице</a:t>
            </a:r>
            <a:endParaRPr lang="ru-RU" sz="2500" i="1" dirty="0">
              <a:latin typeface="Times New Roman" panose="02020603050405020304" pitchFamily="18" charset="0"/>
              <a:cs typeface="Times New Roman" panose="02020603050405020304" pitchFamily="18"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76" y="1028701"/>
            <a:ext cx="3661321" cy="568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txBox="1">
            <a:spLocks/>
          </p:cNvSpPr>
          <p:nvPr/>
        </p:nvSpPr>
        <p:spPr bwMode="auto">
          <a:xfrm>
            <a:off x="4570613" y="1489579"/>
            <a:ext cx="3021602" cy="128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defRPr/>
            </a:pPr>
            <a:r>
              <a:rPr lang="ru-RU" altLang="zh-CN" sz="1800" b="1" dirty="0" smtClean="0">
                <a:solidFill>
                  <a:srgbClr val="003399"/>
                </a:solidFill>
                <a:latin typeface="Arial" panose="020B0604020202020204" pitchFamily="34" charset="0"/>
                <a:cs typeface="Arial" panose="020B0604020202020204" pitchFamily="34" charset="0"/>
              </a:rPr>
              <a:t>ОПАСНО разводить костры под линиями </a:t>
            </a:r>
            <a:r>
              <a:rPr lang="ru-RU" altLang="zh-CN" sz="1800" b="1" dirty="0">
                <a:solidFill>
                  <a:srgbClr val="003399"/>
                </a:solidFill>
                <a:latin typeface="Arial" panose="020B0604020202020204" pitchFamily="34" charset="0"/>
                <a:cs typeface="Arial" panose="020B0604020202020204" pitchFamily="34" charset="0"/>
              </a:rPr>
              <a:t>электропередачи</a:t>
            </a:r>
            <a:r>
              <a:rPr lang="ru-RU" altLang="zh-CN" sz="1800" b="1" dirty="0" smtClean="0">
                <a:solidFill>
                  <a:srgbClr val="003399"/>
                </a:solidFill>
                <a:latin typeface="Arial" panose="020B0604020202020204" pitchFamily="34" charset="0"/>
                <a:cs typeface="Arial" panose="020B0604020202020204" pitchFamily="34" charset="0"/>
              </a:rPr>
              <a:t>!</a:t>
            </a:r>
            <a:endParaRPr lang="ru-RU" altLang="zh-CN" sz="1800" b="1" dirty="0">
              <a:solidFill>
                <a:srgbClr val="003399"/>
              </a:solidFill>
              <a:latin typeface="Arial" panose="020B0604020202020204" pitchFamily="34" charset="0"/>
              <a:cs typeface="Arial" panose="020B0604020202020204" pitchFamily="34" charset="0"/>
            </a:endParaRPr>
          </a:p>
        </p:txBody>
      </p:sp>
      <p:sp>
        <p:nvSpPr>
          <p:cNvPr id="10" name="Заголовок 1"/>
          <p:cNvSpPr txBox="1">
            <a:spLocks/>
          </p:cNvSpPr>
          <p:nvPr/>
        </p:nvSpPr>
        <p:spPr bwMode="auto">
          <a:xfrm>
            <a:off x="4475820" y="4117681"/>
            <a:ext cx="7137027" cy="212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defRPr/>
            </a:pPr>
            <a:r>
              <a:rPr lang="ru-RU" altLang="zh-CN" sz="2200" b="1" dirty="0" smtClean="0">
                <a:solidFill>
                  <a:srgbClr val="FF0000"/>
                </a:solidFill>
                <a:latin typeface="Arial" panose="020B0604020202020204" pitchFamily="34" charset="0"/>
                <a:cs typeface="Arial" panose="020B0604020202020204" pitchFamily="34" charset="0"/>
              </a:rPr>
              <a:t>Удар током можно получить и в нескольких метрах от провода за счет шагового напряжения!</a:t>
            </a:r>
            <a:endParaRPr lang="ru-RU" altLang="zh-CN" sz="2200" b="1" dirty="0">
              <a:solidFill>
                <a:srgbClr val="FF0000"/>
              </a:solidFill>
              <a:latin typeface="Arial" panose="020B0604020202020204" pitchFamily="34" charset="0"/>
              <a:cs typeface="Arial" panose="020B0604020202020204" pitchFamily="34" charset="0"/>
            </a:endParaRP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236" y="1495959"/>
            <a:ext cx="2741209" cy="261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068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318000" y="1495959"/>
            <a:ext cx="7061201" cy="338554"/>
          </a:xfrm>
          <a:prstGeom prst="rect">
            <a:avLst/>
          </a:prstGeom>
        </p:spPr>
        <p:txBody>
          <a:bodyPr wrap="square">
            <a:spAutoFit/>
          </a:bodyPr>
          <a:lstStyle/>
          <a:p>
            <a:pPr algn="just"/>
            <a:r>
              <a:rPr lang="ru-RU" sz="1600" b="1" dirty="0">
                <a:solidFill>
                  <a:srgbClr val="315390"/>
                </a:solidFill>
                <a:latin typeface="PF Din Text Cond Pro Medium" panose="02000500000000020004" pitchFamily="2" charset="0"/>
                <a:ea typeface="ＭＳ Ｐゴシック"/>
                <a:cs typeface="Arial" panose="020B0604020202020204" pitchFamily="34" charset="0"/>
              </a:rPr>
              <a:t>      </a:t>
            </a:r>
            <a:endParaRPr lang="ru-RU" sz="1333" b="1" dirty="0">
              <a:solidFill>
                <a:srgbClr val="C00000"/>
              </a:solidFill>
              <a:ea typeface="ＭＳ Ｐゴシック"/>
              <a:cs typeface="Arial" panose="020B0604020202020204" pitchFamily="34" charset="0"/>
            </a:endParaRPr>
          </a:p>
        </p:txBody>
      </p:sp>
      <p:sp>
        <p:nvSpPr>
          <p:cNvPr id="7" name="TextBox 6"/>
          <p:cNvSpPr txBox="1"/>
          <p:nvPr/>
        </p:nvSpPr>
        <p:spPr>
          <a:xfrm>
            <a:off x="334963" y="1877047"/>
            <a:ext cx="7366595" cy="307777"/>
          </a:xfrm>
          <a:prstGeom prst="rect">
            <a:avLst/>
          </a:prstGeom>
          <a:noFill/>
        </p:spPr>
        <p:txBody>
          <a:bodyPr wrap="square" rtlCol="0">
            <a:spAutoFit/>
          </a:bodyPr>
          <a:lstStyle/>
          <a:p>
            <a:pPr algn="just"/>
            <a:endParaRPr lang="ru-RU" sz="1400" b="1" dirty="0">
              <a:solidFill>
                <a:srgbClr val="FF0000"/>
              </a:solidFill>
              <a:latin typeface="Arial" panose="020B0604020202020204" pitchFamily="34" charset="0"/>
              <a:ea typeface="ＭＳ Ｐゴシック"/>
              <a:cs typeface="Arial" panose="020B0604020202020204" pitchFamily="34" charset="0"/>
            </a:endParaRPr>
          </a:p>
        </p:txBody>
      </p:sp>
      <p:sp>
        <p:nvSpPr>
          <p:cNvPr id="4" name="Прямоугольник 3"/>
          <p:cNvSpPr/>
          <p:nvPr/>
        </p:nvSpPr>
        <p:spPr>
          <a:xfrm>
            <a:off x="2855640" y="440668"/>
            <a:ext cx="5010026" cy="477054"/>
          </a:xfrm>
          <a:prstGeom prst="rect">
            <a:avLst/>
          </a:prstGeom>
        </p:spPr>
        <p:txBody>
          <a:bodyPr wrap="none">
            <a:spAutoFit/>
          </a:bodyPr>
          <a:lstStyle/>
          <a:p>
            <a:r>
              <a:rPr lang="ru-RU" altLang="ru-RU" sz="2500" i="1" dirty="0">
                <a:latin typeface="Times New Roman" panose="02020603050405020304" pitchFamily="18" charset="0"/>
                <a:cs typeface="Times New Roman" panose="02020603050405020304" pitchFamily="18" charset="0"/>
              </a:rPr>
              <a:t>Правила поведения по время грозы</a:t>
            </a:r>
            <a:endParaRPr lang="ru-RU" sz="2500" i="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23021" y="1052736"/>
            <a:ext cx="11389604" cy="5078313"/>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Мы </a:t>
            </a:r>
            <a:r>
              <a:rPr lang="ru-RU" dirty="0">
                <a:latin typeface="Times New Roman" panose="02020603050405020304" pitchFamily="18" charset="0"/>
                <a:cs typeface="Times New Roman" panose="02020603050405020304" pitchFamily="18" charset="0"/>
              </a:rPr>
              <a:t>с вами поговорили про электричество в проводах, но есть и другое электричество, которое возникает от трения. Его еще называют статическим. Например, когда снимаешь вязаный свитер, раздается треск, а в темноте заметны даже искры. Было такое? Или когда в шерстяном свитере дотрагиваешься до металла и легонько бьет током – будто искорка (самая настоящая мини-гроза) перескакивает с пальца на железо? Это электроны, которые живут в нас, становятся сильнее от трения об шерсть. С ними можно весело поиграть!(опыт с шариком) Надо шарик потереть о волосы и приложить к стене той стороной, которой натирали. Он стал электрическим и поэтому притянулся к стене. А волосы наэлектризовались и шевелятся вслед шарику.</a:t>
            </a:r>
          </a:p>
          <a:p>
            <a:pPr algn="just"/>
            <a:r>
              <a:rPr lang="ru-RU" dirty="0" smtClean="0">
                <a:latin typeface="Times New Roman" panose="02020603050405020304" pitchFamily="18" charset="0"/>
                <a:cs typeface="Times New Roman" panose="02020603050405020304" pitchFamily="18" charset="0"/>
              </a:rPr>
              <a:t>     Молнии </a:t>
            </a:r>
            <a:r>
              <a:rPr lang="ru-RU" dirty="0">
                <a:latin typeface="Times New Roman" panose="02020603050405020304" pitchFamily="18" charset="0"/>
                <a:cs typeface="Times New Roman" panose="02020603050405020304" pitchFamily="18" charset="0"/>
              </a:rPr>
              <a:t>в тучах возникают по тому же принципу. Только вместо свитера внутри тучи трутся друг об друга кусочки льда. В туче образуется настолько мощный заряд, что электроны начинают прыгать между ним и землей, между ним и другой тучей – происходит электрический разряд, такой горячий, что он раскаляет воздух, происходит взрыв, и мы слышим гром.</a:t>
            </a:r>
          </a:p>
          <a:p>
            <a:pPr algn="just"/>
            <a:r>
              <a:rPr lang="ru-RU" dirty="0" smtClean="0">
                <a:latin typeface="Times New Roman" panose="02020603050405020304" pitchFamily="18" charset="0"/>
                <a:cs typeface="Times New Roman" panose="02020603050405020304" pitchFamily="18" charset="0"/>
              </a:rPr>
              <a:t>     Кстати</a:t>
            </a:r>
            <a:r>
              <a:rPr lang="ru-RU" dirty="0">
                <a:latin typeface="Times New Roman" panose="02020603050405020304" pitchFamily="18" charset="0"/>
                <a:cs typeface="Times New Roman" panose="02020603050405020304" pitchFamily="18" charset="0"/>
              </a:rPr>
              <a:t>, что бывает первым – молния или гром? Кто думает, что молния? Кто думает, что гром? Первой мы всегда видим молнию, потому что электричество очень быстрое, гораздо быстрее, чем звук. В облаках происходит электрический взрыв – мы видим вспышку, а звук от взрыва опаздывает. Когда видишь молнию, можно отсчитать секунды до грома – чем их больше, тем дальше от вас гроза. А когда гроза прямо над вами, молния и гром грохочут одновременно. Например, мы видим вспышку молнии, считаем – 1,2,3,4,5 – </a:t>
            </a:r>
            <a:r>
              <a:rPr lang="ru-RU" dirty="0" smtClean="0">
                <a:latin typeface="Times New Roman" panose="02020603050405020304" pitchFamily="18" charset="0"/>
                <a:cs typeface="Times New Roman" panose="02020603050405020304" pitchFamily="18" charset="0"/>
              </a:rPr>
              <a:t>гром, значит </a:t>
            </a:r>
            <a:r>
              <a:rPr lang="ru-RU" dirty="0">
                <a:latin typeface="Times New Roman" panose="02020603050405020304" pitchFamily="18" charset="0"/>
                <a:cs typeface="Times New Roman" panose="02020603050405020304" pitchFamily="18" charset="0"/>
              </a:rPr>
              <a:t>гроза еще в пяти километрах от нас, можно не бояться и искать укрытие. Молния – 1,2,3 – гром. Гроза приближается, надо быть осторожным! Наконец, молния и гром бьют одновременно – гроза прямо над нами, очень опасна!</a:t>
            </a:r>
          </a:p>
        </p:txBody>
      </p:sp>
    </p:spTree>
    <p:extLst>
      <p:ext uri="{BB962C8B-B14F-4D97-AF65-F5344CB8AC3E}">
        <p14:creationId xmlns:p14="http://schemas.microsoft.com/office/powerpoint/2010/main" val="3343484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318000" y="1495959"/>
            <a:ext cx="7061201" cy="338554"/>
          </a:xfrm>
          <a:prstGeom prst="rect">
            <a:avLst/>
          </a:prstGeom>
        </p:spPr>
        <p:txBody>
          <a:bodyPr wrap="square">
            <a:spAutoFit/>
          </a:bodyPr>
          <a:lstStyle/>
          <a:p>
            <a:pPr algn="just"/>
            <a:r>
              <a:rPr lang="ru-RU" sz="1600" b="1" dirty="0">
                <a:solidFill>
                  <a:srgbClr val="315390"/>
                </a:solidFill>
                <a:latin typeface="PF Din Text Cond Pro Medium" panose="02000500000000020004" pitchFamily="2" charset="0"/>
                <a:ea typeface="ＭＳ Ｐゴシック"/>
                <a:cs typeface="Arial" panose="020B0604020202020204" pitchFamily="34" charset="0"/>
              </a:rPr>
              <a:t>      </a:t>
            </a:r>
            <a:endParaRPr lang="ru-RU" sz="1333" b="1" dirty="0">
              <a:solidFill>
                <a:srgbClr val="C00000"/>
              </a:solidFill>
              <a:ea typeface="ＭＳ Ｐゴシック"/>
              <a:cs typeface="Arial" panose="020B0604020202020204" pitchFamily="34" charset="0"/>
            </a:endParaRPr>
          </a:p>
        </p:txBody>
      </p:sp>
      <p:sp>
        <p:nvSpPr>
          <p:cNvPr id="7" name="TextBox 6"/>
          <p:cNvSpPr txBox="1"/>
          <p:nvPr/>
        </p:nvSpPr>
        <p:spPr>
          <a:xfrm>
            <a:off x="334963" y="1877047"/>
            <a:ext cx="7366595" cy="307777"/>
          </a:xfrm>
          <a:prstGeom prst="rect">
            <a:avLst/>
          </a:prstGeom>
          <a:noFill/>
        </p:spPr>
        <p:txBody>
          <a:bodyPr wrap="square" rtlCol="0">
            <a:spAutoFit/>
          </a:bodyPr>
          <a:lstStyle/>
          <a:p>
            <a:pPr algn="just"/>
            <a:endParaRPr lang="ru-RU" sz="1400" b="1" dirty="0">
              <a:solidFill>
                <a:srgbClr val="FF0000"/>
              </a:solidFill>
              <a:latin typeface="Arial" panose="020B0604020202020204" pitchFamily="34" charset="0"/>
              <a:ea typeface="ＭＳ Ｐゴシック"/>
              <a:cs typeface="Arial" panose="020B0604020202020204" pitchFamily="34" charset="0"/>
            </a:endParaRPr>
          </a:p>
        </p:txBody>
      </p:sp>
      <p:sp>
        <p:nvSpPr>
          <p:cNvPr id="4" name="Прямоугольник 3"/>
          <p:cNvSpPr/>
          <p:nvPr/>
        </p:nvSpPr>
        <p:spPr>
          <a:xfrm>
            <a:off x="2884909" y="300716"/>
            <a:ext cx="5010026" cy="477054"/>
          </a:xfrm>
          <a:prstGeom prst="rect">
            <a:avLst/>
          </a:prstGeom>
        </p:spPr>
        <p:txBody>
          <a:bodyPr wrap="none">
            <a:spAutoFit/>
          </a:bodyPr>
          <a:lstStyle/>
          <a:p>
            <a:r>
              <a:rPr lang="ru-RU" altLang="ru-RU" sz="2500" i="1" dirty="0">
                <a:latin typeface="Times New Roman" panose="02020603050405020304" pitchFamily="18" charset="0"/>
                <a:cs typeface="Times New Roman" panose="02020603050405020304" pitchFamily="18" charset="0"/>
              </a:rPr>
              <a:t>Правила поведения по время грозы</a:t>
            </a:r>
            <a:endParaRPr lang="ru-RU" sz="2500" i="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34963" y="917722"/>
            <a:ext cx="11449670" cy="5619487"/>
          </a:xfrm>
          <a:prstGeom prst="rect">
            <a:avLst/>
          </a:prstGeom>
        </p:spPr>
        <p:txBody>
          <a:bodyPr wrap="square">
            <a:spAutoFit/>
          </a:bodyPr>
          <a:lstStyle/>
          <a:p>
            <a:pPr lvl="0" algn="just" fontAlgn="base">
              <a:spcBef>
                <a:spcPct val="0"/>
              </a:spcBef>
              <a:spcAft>
                <a:spcPts val="800"/>
              </a:spcAft>
            </a:pPr>
            <a:r>
              <a:rPr lang="ru-RU" sz="17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Нужно помнить, что молния – не только очень красивая, но и очень опасная. Она редко бьет в человека, но это случается, поэтому есть простые правила поведения в грозу.</a:t>
            </a:r>
          </a:p>
          <a:p>
            <a:pPr lvl="0" algn="just" fontAlgn="base">
              <a:spcBef>
                <a:spcPct val="0"/>
              </a:spcBef>
              <a:spcAft>
                <a:spcPts val="800"/>
              </a:spcAft>
            </a:pPr>
            <a:r>
              <a:rPr lang="ru-RU" sz="17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Лучше всего прятаться от грозы дома. И обязательно выключить электроприборы из розетки. Давайте разбираться. Почему нужно выключать электроприборы? Молния – это сильное электричество. Если она попадет в дом, а у вас включен телевизор, электричество в проводах может резко возрасти, и телевизор сгорит изнутри. </a:t>
            </a:r>
          </a:p>
          <a:p>
            <a:pPr lvl="0" algn="just" fontAlgn="base">
              <a:spcBef>
                <a:spcPct val="0"/>
              </a:spcBef>
              <a:spcAft>
                <a:spcPts val="800"/>
              </a:spcAft>
            </a:pPr>
            <a:r>
              <a:rPr lang="ru-RU" sz="17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Молния бьет в те предметы, которые кажутся ей вкусными. Она любит все большое и высокое, ведь чем ближе оно к небу, тем попасть проще. Это деревья, башни, навесы, опоры ЛЭП. Еще молния любит все железное – строения, теплицы, водонапорные башни, навесы. Молния любит воду – реки, озера, все мокрое. Причем молния чувствует воду и металл не только на земле, но и под землей. В старину место разряда молнии в землю указывало, где зарыт клад и где лучше рыть колодцы – ведь молнию притягивают закрытые под землей металлические сокровища и скрытая вода.</a:t>
            </a:r>
          </a:p>
          <a:p>
            <a:pPr lvl="0" algn="just" fontAlgn="base">
              <a:spcBef>
                <a:spcPct val="0"/>
              </a:spcBef>
              <a:spcAft>
                <a:spcPts val="800"/>
              </a:spcAft>
            </a:pPr>
            <a:r>
              <a:rPr lang="ru-RU" sz="17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Поэтому не надо прятаться под отдельным деревом или в речке, не надо залезать на дерево или вставать под навес. В лесу лучше всего от грозы спрятаться в кусты. Ну а безопаснее всего во время грозы – в машине. Изнутри она отделана материалами, не пропускающими электричество. Поэтому молния, которая ударит в машину, по потокам воды спустится в землю, и сидящие внутри ничего не почувствуют.</a:t>
            </a:r>
          </a:p>
          <a:p>
            <a:pPr lvl="0" algn="just" fontAlgn="base">
              <a:spcBef>
                <a:spcPct val="0"/>
              </a:spcBef>
              <a:spcAft>
                <a:spcPts val="800"/>
              </a:spcAft>
            </a:pPr>
            <a:r>
              <a:rPr lang="ru-RU" sz="17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 вот человек в поле – самая высокая точка, аппетитная для молнии. Как же спрятаться от грозы в поле? Лучше всего залезть в куст. Если кустов нет – присесть на корточки, сгруппироваться и стать как можно меньше и незаметнее, плотно сдвинуть ноги. Не забудем снять с себя все железное, отойти подальше от велосипеда или зонтика – они оба из железа и притягивают молнии. И обязательно нужно выключить мобильный телефон – он изучает электромагнитное поле, которое тоже притягивает молнии.</a:t>
            </a:r>
          </a:p>
        </p:txBody>
      </p:sp>
    </p:spTree>
    <p:extLst>
      <p:ext uri="{BB962C8B-B14F-4D97-AF65-F5344CB8AC3E}">
        <p14:creationId xmlns:p14="http://schemas.microsoft.com/office/powerpoint/2010/main" val="583357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318000" y="1495959"/>
            <a:ext cx="7061201" cy="338554"/>
          </a:xfrm>
          <a:prstGeom prst="rect">
            <a:avLst/>
          </a:prstGeom>
        </p:spPr>
        <p:txBody>
          <a:bodyPr wrap="square">
            <a:spAutoFit/>
          </a:bodyPr>
          <a:lstStyle/>
          <a:p>
            <a:pPr algn="just"/>
            <a:r>
              <a:rPr lang="ru-RU" sz="1600" b="1" dirty="0">
                <a:solidFill>
                  <a:srgbClr val="315390"/>
                </a:solidFill>
                <a:latin typeface="PF Din Text Cond Pro Medium" panose="02000500000000020004" pitchFamily="2" charset="0"/>
                <a:ea typeface="ＭＳ Ｐゴシック"/>
                <a:cs typeface="Arial" panose="020B0604020202020204" pitchFamily="34" charset="0"/>
              </a:rPr>
              <a:t>      </a:t>
            </a:r>
            <a:endParaRPr lang="ru-RU" sz="1333" b="1" dirty="0">
              <a:solidFill>
                <a:srgbClr val="C00000"/>
              </a:solidFill>
              <a:ea typeface="ＭＳ Ｐゴシック"/>
              <a:cs typeface="Arial" panose="020B0604020202020204" pitchFamily="34" charset="0"/>
            </a:endParaRPr>
          </a:p>
        </p:txBody>
      </p:sp>
      <p:sp>
        <p:nvSpPr>
          <p:cNvPr id="7" name="TextBox 6"/>
          <p:cNvSpPr txBox="1"/>
          <p:nvPr/>
        </p:nvSpPr>
        <p:spPr>
          <a:xfrm>
            <a:off x="334963" y="1877047"/>
            <a:ext cx="7366595" cy="307777"/>
          </a:xfrm>
          <a:prstGeom prst="rect">
            <a:avLst/>
          </a:prstGeom>
          <a:noFill/>
        </p:spPr>
        <p:txBody>
          <a:bodyPr wrap="square" rtlCol="0">
            <a:spAutoFit/>
          </a:bodyPr>
          <a:lstStyle/>
          <a:p>
            <a:pPr algn="just"/>
            <a:endParaRPr lang="ru-RU" sz="1400" b="1" dirty="0">
              <a:solidFill>
                <a:srgbClr val="FF0000"/>
              </a:solidFill>
              <a:latin typeface="Arial" panose="020B0604020202020204" pitchFamily="34" charset="0"/>
              <a:ea typeface="ＭＳ Ｐゴシック"/>
              <a:cs typeface="Arial" panose="020B0604020202020204" pitchFamily="34" charset="0"/>
            </a:endParaRPr>
          </a:p>
        </p:txBody>
      </p:sp>
      <p:sp>
        <p:nvSpPr>
          <p:cNvPr id="4" name="Прямоугольник 3"/>
          <p:cNvSpPr/>
          <p:nvPr/>
        </p:nvSpPr>
        <p:spPr>
          <a:xfrm>
            <a:off x="2884909" y="300716"/>
            <a:ext cx="5010026" cy="477054"/>
          </a:xfrm>
          <a:prstGeom prst="rect">
            <a:avLst/>
          </a:prstGeom>
        </p:spPr>
        <p:txBody>
          <a:bodyPr wrap="none">
            <a:spAutoFit/>
          </a:bodyPr>
          <a:lstStyle/>
          <a:p>
            <a:r>
              <a:rPr lang="ru-RU" altLang="ru-RU" sz="2500" i="1" dirty="0">
                <a:latin typeface="Times New Roman" panose="02020603050405020304" pitchFamily="18" charset="0"/>
                <a:cs typeface="Times New Roman" panose="02020603050405020304" pitchFamily="18" charset="0"/>
              </a:rPr>
              <a:t>Правила поведения по время грозы</a:t>
            </a:r>
            <a:endParaRPr lang="ru-RU" sz="2500" i="1" dirty="0">
              <a:latin typeface="Times New Roman" panose="02020603050405020304" pitchFamily="18" charset="0"/>
              <a:cs typeface="Times New Roman" panose="02020603050405020304" pitchFamily="18" charset="0"/>
            </a:endParaRPr>
          </a:p>
        </p:txBody>
      </p:sp>
      <p:pic>
        <p:nvPicPr>
          <p:cNvPr id="8" name="Picture 2" descr="C:\Users\ceryabinad\Desktop\9y3Nm1dY5n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260" y="1196408"/>
            <a:ext cx="10426196" cy="550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970260" y="825667"/>
            <a:ext cx="9950276" cy="306109"/>
          </a:xfrm>
          <a:prstGeom prst="rect">
            <a:avLst/>
          </a:prstGeom>
        </p:spPr>
        <p:txBody>
          <a:bodyPr wrap="square">
            <a:spAutoFit/>
          </a:bodyPr>
          <a:lstStyle/>
          <a:p>
            <a:pPr lvl="0" algn="just" fontAlgn="base">
              <a:lnSpc>
                <a:spcPct val="107000"/>
              </a:lnSpc>
              <a:spcBef>
                <a:spcPct val="0"/>
              </a:spcBef>
              <a:spcAft>
                <a:spcPts val="800"/>
              </a:spcAft>
            </a:pPr>
            <a:r>
              <a:rPr lang="ru-RU" sz="1400" b="1" dirty="0" smtClean="0">
                <a:solidFill>
                  <a:srgbClr val="0070C0"/>
                </a:solidFill>
                <a:latin typeface="Arial" charset="0"/>
                <a:ea typeface="Calibri" panose="020F0502020204030204" pitchFamily="34" charset="0"/>
                <a:cs typeface="Times New Roman" panose="02020603050405020304" pitchFamily="18" charset="0"/>
              </a:rPr>
              <a:t>Если </a:t>
            </a:r>
            <a:r>
              <a:rPr lang="ru-RU" sz="1400" b="1" dirty="0">
                <a:solidFill>
                  <a:srgbClr val="0070C0"/>
                </a:solidFill>
                <a:latin typeface="Arial" charset="0"/>
                <a:ea typeface="Calibri" panose="020F0502020204030204" pitchFamily="34" charset="0"/>
                <a:cs typeface="Times New Roman" panose="02020603050405020304" pitchFamily="18" charset="0"/>
              </a:rPr>
              <a:t>гроза застала на улице? Посмотрите где можно прятаться в грозу, а где нельзя? </a:t>
            </a:r>
          </a:p>
        </p:txBody>
      </p:sp>
    </p:spTree>
    <p:extLst>
      <p:ext uri="{BB962C8B-B14F-4D97-AF65-F5344CB8AC3E}">
        <p14:creationId xmlns:p14="http://schemas.microsoft.com/office/powerpoint/2010/main" val="2490046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2999656" y="440668"/>
            <a:ext cx="10056440" cy="517588"/>
          </a:xfrm>
        </p:spPr>
        <p:txBody>
          <a:bodyPr/>
          <a:lstStyle/>
          <a:p>
            <a:r>
              <a:rPr lang="ru-RU" sz="2500" i="1" dirty="0">
                <a:latin typeface="Times New Roman" panose="02020603050405020304" pitchFamily="18" charset="0"/>
                <a:cs typeface="Times New Roman" panose="02020603050405020304" pitchFamily="18" charset="0"/>
              </a:rPr>
              <a:t>Как в наш дом приходит электричество?</a:t>
            </a:r>
            <a:r>
              <a:rPr lang="ru-RU" sz="2500" dirty="0">
                <a:latin typeface="Times New Roman" panose="02020603050405020304" pitchFamily="18" charset="0"/>
                <a:cs typeface="Times New Roman" panose="02020603050405020304" pitchFamily="18" charset="0"/>
              </a:rPr>
              <a:t/>
            </a:r>
            <a:br>
              <a:rPr lang="ru-RU" sz="2500" dirty="0">
                <a:latin typeface="Times New Roman" panose="02020603050405020304" pitchFamily="18" charset="0"/>
                <a:cs typeface="Times New Roman" panose="02020603050405020304" pitchFamily="18" charset="0"/>
              </a:rPr>
            </a:br>
            <a:endParaRPr lang="ru-RU" sz="25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07368" y="911304"/>
            <a:ext cx="10909212" cy="1323439"/>
          </a:xfrm>
          <a:prstGeom prst="rect">
            <a:avLst/>
          </a:prstGeom>
        </p:spPr>
        <p:txBody>
          <a:bodyPr wrap="square">
            <a:spAutoFit/>
          </a:bodyPr>
          <a:lstStyle/>
          <a:p>
            <a:pPr algn="just"/>
            <a:r>
              <a:rPr lang="ru-RU" sz="2000" dirty="0">
                <a:solidFill>
                  <a:srgbClr val="4070AA"/>
                </a:solidFill>
                <a:latin typeface="Times New Roman" panose="02020603050405020304" pitchFamily="18" charset="0"/>
                <a:cs typeface="Times New Roman" panose="02020603050405020304" pitchFamily="18" charset="0"/>
              </a:rPr>
              <a:t>На электростанциях  специальная машина (генератор) производит электричество.           </a:t>
            </a:r>
          </a:p>
          <a:p>
            <a:pPr algn="just"/>
            <a:r>
              <a:rPr lang="ru-RU" sz="2000" dirty="0">
                <a:solidFill>
                  <a:srgbClr val="4070AA"/>
                </a:solidFill>
                <a:latin typeface="Times New Roman" panose="02020603050405020304" pitchFamily="18" charset="0"/>
                <a:cs typeface="Times New Roman" panose="02020603050405020304" pitchFamily="18" charset="0"/>
              </a:rPr>
              <a:t>Генераторы бывают разные. Бывают очень маленькие – их электроэнергии хватает только на освещение одной комнаты. Бывают генераторы – гиганты, которые дают электроэнергию  большому городу. </a:t>
            </a:r>
          </a:p>
        </p:txBody>
      </p:sp>
      <p:pic>
        <p:nvPicPr>
          <p:cNvPr id="4" name="Содержимое 5" descr="Электростанция.jpg"/>
          <p:cNvPicPr>
            <a:picLocks noChangeAspect="1"/>
          </p:cNvPicPr>
          <p:nvPr/>
        </p:nvPicPr>
        <p:blipFill>
          <a:blip r:embed="rId3">
            <a:extLst>
              <a:ext uri="{28A0092B-C50C-407E-A947-70E740481C1C}">
                <a14:useLocalDpi xmlns:a14="http://schemas.microsoft.com/office/drawing/2010/main" val="0"/>
              </a:ext>
            </a:extLst>
          </a:blip>
          <a:srcRect l="1288" t="2592" r="1363" b="1489"/>
          <a:stretch>
            <a:fillRect/>
          </a:stretch>
        </p:blipFill>
        <p:spPr>
          <a:xfrm>
            <a:off x="2099556" y="2240868"/>
            <a:ext cx="6930506" cy="4453415"/>
          </a:xfrm>
          <a:prstGeom prst="rect">
            <a:avLst/>
          </a:prstGeom>
        </p:spPr>
      </p:pic>
    </p:spTree>
    <p:extLst>
      <p:ext uri="{BB962C8B-B14F-4D97-AF65-F5344CB8AC3E}">
        <p14:creationId xmlns:p14="http://schemas.microsoft.com/office/powerpoint/2010/main" val="2027608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3971764" y="275528"/>
            <a:ext cx="10056440" cy="517588"/>
          </a:xfrm>
        </p:spPr>
        <p:txBody>
          <a:bodyPr/>
          <a:lstStyle/>
          <a:p>
            <a:r>
              <a:rPr lang="ru-RU" sz="2500" i="1" dirty="0" smtClean="0">
                <a:latin typeface="Times New Roman" panose="02020603050405020304" pitchFamily="18" charset="0"/>
                <a:cs typeface="Times New Roman" panose="02020603050405020304" pitchFamily="18" charset="0"/>
              </a:rPr>
              <a:t>Бытовая электробезопасность</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775520" y="728982"/>
            <a:ext cx="10261140" cy="5647700"/>
          </a:xfrm>
          <a:prstGeom prst="rect">
            <a:avLst/>
          </a:prstGeom>
        </p:spPr>
        <p:txBody>
          <a:bodyPr wrap="square">
            <a:spAutoFit/>
          </a:bodyPr>
          <a:lstStyle/>
          <a:p>
            <a:pPr marL="285750" indent="-285750" algn="just" fontAlgn="ctr">
              <a:buFont typeface="Wingdings" panose="05000000000000000000" pitchFamily="2" charset="2"/>
              <a:buChar char="ü"/>
            </a:pPr>
            <a:endParaRPr lang="ru-RU" sz="1900" b="1" dirty="0" smtClean="0">
              <a:latin typeface="Times New Roman" panose="02020603050405020304" pitchFamily="18" charset="0"/>
              <a:cs typeface="Times New Roman" panose="02020603050405020304" pitchFamily="18" charset="0"/>
            </a:endParaRPr>
          </a:p>
          <a:p>
            <a:pPr marL="285750" indent="-285750" algn="just" fontAlgn="ctr">
              <a:buFont typeface="Wingdings" panose="05000000000000000000" pitchFamily="2" charset="2"/>
              <a:buChar char="ü"/>
            </a:pPr>
            <a:r>
              <a:rPr lang="ru-RU" sz="1900" dirty="0" smtClean="0">
                <a:latin typeface="Times New Roman" panose="02020603050405020304" pitchFamily="18" charset="0"/>
                <a:cs typeface="Times New Roman" panose="02020603050405020304" pitchFamily="18" charset="0"/>
              </a:rPr>
              <a:t>Электроприборы </a:t>
            </a:r>
            <a:r>
              <a:rPr lang="ru-RU" sz="1900" dirty="0">
                <a:latin typeface="Times New Roman" panose="02020603050405020304" pitchFamily="18" charset="0"/>
                <a:cs typeface="Times New Roman" panose="02020603050405020304" pitchFamily="18" charset="0"/>
              </a:rPr>
              <a:t>стараются сделать максимально безопасными. Но при неправильном обращении они вызывают серьезную травму электрическим током. Пользуйся ими строго по инструкции, не шали с электричеством, не разбирай приборы (особенно включенные в сеть). Не пытайся ремонтировать приборы без присмотра взрослых</a:t>
            </a:r>
            <a:r>
              <a:rPr lang="ru-RU" sz="1900" dirty="0" smtClean="0">
                <a:latin typeface="Times New Roman" panose="02020603050405020304" pitchFamily="18" charset="0"/>
                <a:cs typeface="Times New Roman" panose="02020603050405020304" pitchFamily="18" charset="0"/>
              </a:rPr>
              <a:t>.</a:t>
            </a:r>
          </a:p>
          <a:p>
            <a:pPr marL="285750" indent="-285750" algn="just" fontAlgn="ctr">
              <a:buFont typeface="Wingdings" panose="05000000000000000000" pitchFamily="2" charset="2"/>
              <a:buChar char="ü"/>
            </a:pPr>
            <a:endParaRPr lang="ru-RU" sz="1900" dirty="0">
              <a:latin typeface="Times New Roman" panose="02020603050405020304" pitchFamily="18" charset="0"/>
              <a:cs typeface="Times New Roman" panose="02020603050405020304" pitchFamily="18" charset="0"/>
            </a:endParaRPr>
          </a:p>
          <a:p>
            <a:pPr marL="285750" indent="-285750" algn="just" fontAlgn="ctr">
              <a:buFont typeface="Wingdings" panose="05000000000000000000" pitchFamily="2" charset="2"/>
              <a:buChar char="ü"/>
            </a:pPr>
            <a:r>
              <a:rPr lang="ru-RU" sz="1900" dirty="0" smtClean="0">
                <a:latin typeface="Times New Roman" panose="02020603050405020304" pitchFamily="18" charset="0"/>
                <a:cs typeface="Times New Roman" panose="02020603050405020304" pitchFamily="18" charset="0"/>
              </a:rPr>
              <a:t>Ни </a:t>
            </a:r>
            <a:r>
              <a:rPr lang="ru-RU" sz="1900" dirty="0">
                <a:latin typeface="Times New Roman" panose="02020603050405020304" pitchFamily="18" charset="0"/>
                <a:cs typeface="Times New Roman" panose="02020603050405020304" pitchFamily="18" charset="0"/>
              </a:rPr>
              <a:t>в коем случае не трогайте провода с поврежденной обмоткой, развинченные, искрящие </a:t>
            </a:r>
            <a:r>
              <a:rPr lang="ru-RU" sz="1900" dirty="0" err="1">
                <a:latin typeface="Times New Roman" panose="02020603050405020304" pitchFamily="18" charset="0"/>
                <a:cs typeface="Times New Roman" panose="02020603050405020304" pitchFamily="18" charset="0"/>
              </a:rPr>
              <a:t>электророзетки</a:t>
            </a:r>
            <a:r>
              <a:rPr lang="ru-RU" sz="1900" dirty="0">
                <a:latin typeface="Times New Roman" panose="02020603050405020304" pitchFamily="18" charset="0"/>
                <a:cs typeface="Times New Roman" panose="02020603050405020304" pitchFamily="18" charset="0"/>
              </a:rPr>
              <a:t>. Не оставляйте в </a:t>
            </a:r>
            <a:r>
              <a:rPr lang="ru-RU" sz="1900" dirty="0" err="1">
                <a:latin typeface="Times New Roman" panose="02020603050405020304" pitchFamily="18" charset="0"/>
                <a:cs typeface="Times New Roman" panose="02020603050405020304" pitchFamily="18" charset="0"/>
              </a:rPr>
              <a:t>электророзетке</a:t>
            </a:r>
            <a:r>
              <a:rPr lang="ru-RU" sz="1900" dirty="0">
                <a:latin typeface="Times New Roman" panose="02020603050405020304" pitchFamily="18" charset="0"/>
                <a:cs typeface="Times New Roman" panose="02020603050405020304" pitchFamily="18" charset="0"/>
              </a:rPr>
              <a:t> вилку шнура питания, даже если электроприбор выключен.</a:t>
            </a:r>
          </a:p>
          <a:p>
            <a:pPr marL="285750" indent="-285750" algn="just" fontAlgn="ctr">
              <a:buFont typeface="Wingdings" panose="05000000000000000000" pitchFamily="2" charset="2"/>
              <a:buChar char="ü"/>
            </a:pPr>
            <a:endParaRPr lang="ru-RU" sz="1900" dirty="0" smtClean="0">
              <a:latin typeface="Times New Roman" panose="02020603050405020304" pitchFamily="18" charset="0"/>
              <a:cs typeface="Times New Roman" panose="02020603050405020304" pitchFamily="18" charset="0"/>
            </a:endParaRPr>
          </a:p>
          <a:p>
            <a:pPr marL="285750" indent="-285750" algn="just" fontAlgn="ctr">
              <a:buFont typeface="Wingdings" panose="05000000000000000000" pitchFamily="2" charset="2"/>
              <a:buChar char="ü"/>
            </a:pPr>
            <a:r>
              <a:rPr lang="ru-RU" sz="1900" dirty="0" smtClean="0">
                <a:latin typeface="Times New Roman" panose="02020603050405020304" pitchFamily="18" charset="0"/>
                <a:cs typeface="Times New Roman" panose="02020603050405020304" pitchFamily="18" charset="0"/>
              </a:rPr>
              <a:t>Когда </a:t>
            </a:r>
            <a:r>
              <a:rPr lang="ru-RU" sz="1900" dirty="0">
                <a:latin typeface="Times New Roman" panose="02020603050405020304" pitchFamily="18" charset="0"/>
                <a:cs typeface="Times New Roman" panose="02020603050405020304" pitchFamily="18" charset="0"/>
              </a:rPr>
              <a:t>вытаскиваешь вилку из </a:t>
            </a:r>
            <a:r>
              <a:rPr lang="ru-RU" sz="1900" dirty="0" err="1">
                <a:latin typeface="Times New Roman" panose="02020603050405020304" pitchFamily="18" charset="0"/>
                <a:cs typeface="Times New Roman" panose="02020603050405020304" pitchFamily="18" charset="0"/>
              </a:rPr>
              <a:t>электророзетки</a:t>
            </a:r>
            <a:r>
              <a:rPr lang="ru-RU" sz="1900" dirty="0">
                <a:latin typeface="Times New Roman" panose="02020603050405020304" pitchFamily="18" charset="0"/>
                <a:cs typeface="Times New Roman" panose="02020603050405020304" pitchFamily="18" charset="0"/>
              </a:rPr>
              <a:t>, не тяни за провод. Вытаскивай </a:t>
            </a:r>
            <a:r>
              <a:rPr lang="ru-RU" sz="1900" dirty="0" err="1">
                <a:latin typeface="Times New Roman" panose="02020603050405020304" pitchFamily="18" charset="0"/>
                <a:cs typeface="Times New Roman" panose="02020603050405020304" pitchFamily="18" charset="0"/>
              </a:rPr>
              <a:t>электровилку</a:t>
            </a:r>
            <a:r>
              <a:rPr lang="ru-RU" sz="1900" dirty="0">
                <a:latin typeface="Times New Roman" panose="02020603050405020304" pitchFamily="18" charset="0"/>
                <a:cs typeface="Times New Roman" panose="02020603050405020304" pitchFamily="18" charset="0"/>
              </a:rPr>
              <a:t> аккуратно, держись за изолированную (резиновую или пластиковую) часть. Второй рукой придерживай розетку. Не касайся отверстий  в </a:t>
            </a:r>
            <a:r>
              <a:rPr lang="ru-RU" sz="1900" dirty="0" err="1">
                <a:latin typeface="Times New Roman" panose="02020603050405020304" pitchFamily="18" charset="0"/>
                <a:cs typeface="Times New Roman" panose="02020603050405020304" pitchFamily="18" charset="0"/>
              </a:rPr>
              <a:t>электророзетке</a:t>
            </a:r>
            <a:r>
              <a:rPr lang="ru-RU" sz="1900" dirty="0">
                <a:latin typeface="Times New Roman" panose="02020603050405020304" pitchFamily="18" charset="0"/>
                <a:cs typeface="Times New Roman" panose="02020603050405020304" pitchFamily="18" charset="0"/>
              </a:rPr>
              <a:t> и металлических штырей вилки. Не пользуйся </a:t>
            </a:r>
            <a:r>
              <a:rPr lang="ru-RU" sz="1900" dirty="0" err="1">
                <a:latin typeface="Times New Roman" panose="02020603050405020304" pitchFamily="18" charset="0"/>
                <a:cs typeface="Times New Roman" panose="02020603050405020304" pitchFamily="18" charset="0"/>
              </a:rPr>
              <a:t>электровилками</a:t>
            </a:r>
            <a:r>
              <a:rPr lang="ru-RU" sz="1900" dirty="0">
                <a:latin typeface="Times New Roman" panose="02020603050405020304" pitchFamily="18" charset="0"/>
                <a:cs typeface="Times New Roman" panose="02020603050405020304" pitchFamily="18" charset="0"/>
              </a:rPr>
              <a:t>, которые не подходят к розеткам, и не пытайся их подогнать друг к другу</a:t>
            </a:r>
            <a:r>
              <a:rPr lang="ru-RU" sz="1900" dirty="0" smtClean="0">
                <a:latin typeface="Times New Roman" panose="02020603050405020304" pitchFamily="18" charset="0"/>
                <a:cs typeface="Times New Roman" panose="02020603050405020304" pitchFamily="18" charset="0"/>
              </a:rPr>
              <a:t>.</a:t>
            </a:r>
          </a:p>
          <a:p>
            <a:pPr marL="285750" indent="-285750" algn="just" fontAlgn="ctr">
              <a:buFont typeface="Wingdings" panose="05000000000000000000" pitchFamily="2" charset="2"/>
              <a:buChar char="ü"/>
            </a:pPr>
            <a:endParaRPr lang="ru-RU" sz="1900" dirty="0">
              <a:latin typeface="Times New Roman" panose="02020603050405020304" pitchFamily="18" charset="0"/>
              <a:cs typeface="Times New Roman" panose="02020603050405020304" pitchFamily="18" charset="0"/>
            </a:endParaRPr>
          </a:p>
          <a:p>
            <a:pPr marL="285750" indent="-285750" algn="just" fontAlgn="ctr">
              <a:buFont typeface="Wingdings" panose="05000000000000000000" pitchFamily="2" charset="2"/>
              <a:buChar char="ü"/>
            </a:pPr>
            <a:r>
              <a:rPr lang="ru-RU" sz="1900" dirty="0">
                <a:latin typeface="Times New Roman" panose="02020603050405020304" pitchFamily="18" charset="0"/>
                <a:cs typeface="Times New Roman" panose="02020603050405020304" pitchFamily="18" charset="0"/>
              </a:rPr>
              <a:t>Вода тоже делает электрический ток сильнее и опаснее. Поэтому запрещается пользоваться электроприборами в ванной, трогать провода и приборы мокрыми руками, заполнять водой из водопроводного крана включенный в электрическую сеть чайник.</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49" y="1026321"/>
            <a:ext cx="1150640" cy="1150640"/>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304" y="2468901"/>
            <a:ext cx="1141695" cy="1141695"/>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975" y="3717032"/>
            <a:ext cx="1095892" cy="1095892"/>
          </a:xfrm>
          <a:prstGeom prst="rect">
            <a:avLst/>
          </a:prstGeom>
        </p:spPr>
      </p:pic>
      <p:pic>
        <p:nvPicPr>
          <p:cNvPr id="13" name="Рисунок 12"/>
          <p:cNvPicPr>
            <a:picLocks noChangeAspect="1"/>
          </p:cNvPicPr>
          <p:nvPr/>
        </p:nvPicPr>
        <p:blipFill>
          <a:blip r:embed="rId6"/>
          <a:stretch>
            <a:fillRect/>
          </a:stretch>
        </p:blipFill>
        <p:spPr>
          <a:xfrm>
            <a:off x="371010" y="5317757"/>
            <a:ext cx="1072989" cy="1072989"/>
          </a:xfrm>
          <a:prstGeom prst="rect">
            <a:avLst/>
          </a:prstGeom>
        </p:spPr>
      </p:pic>
    </p:spTree>
    <p:extLst>
      <p:ext uri="{BB962C8B-B14F-4D97-AF65-F5344CB8AC3E}">
        <p14:creationId xmlns:p14="http://schemas.microsoft.com/office/powerpoint/2010/main" val="316725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7"/>
          <p:cNvSpPr txBox="1">
            <a:spLocks/>
          </p:cNvSpPr>
          <p:nvPr/>
        </p:nvSpPr>
        <p:spPr>
          <a:xfrm>
            <a:off x="3971764" y="275528"/>
            <a:ext cx="10056440" cy="517588"/>
          </a:xfrm>
          <a:prstGeom prst="rect">
            <a:avLst/>
          </a:prstGeom>
          <a:noFill/>
          <a:ln>
            <a:noFill/>
          </a:ln>
        </p:spPr>
        <p:txBody>
          <a:bodyPr vert="horz" lIns="0" tIns="0" rIns="0" bIns="0" rtlCol="0" anchor="ctr" anchorCtr="0">
            <a:noAutofit/>
          </a:bodyPr>
          <a:lstStyle>
            <a:lvl1pPr algn="l" defTabSz="914400" rtl="0" eaLnBrk="1" latinLnBrk="0" hangingPunct="1">
              <a:lnSpc>
                <a:spcPct val="90000"/>
              </a:lnSpc>
              <a:spcBef>
                <a:spcPts val="0"/>
              </a:spcBef>
              <a:spcAft>
                <a:spcPts val="0"/>
              </a:spcAft>
              <a:buNone/>
              <a:defRPr sz="1600" b="0" kern="1200" spc="0" baseline="0">
                <a:solidFill>
                  <a:schemeClr val="tx1"/>
                </a:solidFill>
                <a:effectLst/>
                <a:latin typeface="+mj-lt"/>
                <a:ea typeface="PF Din Text Cond Pro" charset="0"/>
                <a:cs typeface="PF Din Text Cond Pro" charset="0"/>
              </a:defRPr>
            </a:lvl1pPr>
          </a:lstStyle>
          <a:p>
            <a:r>
              <a:rPr lang="ru-RU" sz="2500" i="1" dirty="0" smtClean="0">
                <a:latin typeface="Times New Roman" panose="02020603050405020304" pitchFamily="18" charset="0"/>
                <a:cs typeface="Times New Roman" panose="02020603050405020304" pitchFamily="18" charset="0"/>
              </a:rPr>
              <a:t>Бытовая электробезопасность</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703512" y="1016732"/>
            <a:ext cx="10225136" cy="4908331"/>
          </a:xfrm>
          <a:prstGeom prst="rect">
            <a:avLst/>
          </a:prstGeom>
        </p:spPr>
        <p:txBody>
          <a:bodyPr wrap="square">
            <a:spAutoFit/>
          </a:bodyPr>
          <a:lstStyle/>
          <a:p>
            <a:pPr marL="285750" indent="-285750" algn="just" fontAlgn="ctr">
              <a:lnSpc>
                <a:spcPct val="107000"/>
              </a:lnSpc>
              <a:spcBef>
                <a:spcPts val="0"/>
              </a:spcBef>
              <a:spcAft>
                <a:spcPts val="800"/>
              </a:spcAft>
              <a:buFont typeface="Wingdings" panose="05000000000000000000" pitchFamily="2" charset="2"/>
              <a:buChar char="ü"/>
            </a:pPr>
            <a:r>
              <a:rPr lang="ru-RU" sz="1900" dirty="0">
                <a:latin typeface="Times New Roman" panose="02020603050405020304" pitchFamily="18" charset="0"/>
                <a:ea typeface="Calibri" panose="020F0502020204030204" pitchFamily="34" charset="0"/>
                <a:cs typeface="Times New Roman" panose="02020603050405020304" pitchFamily="18" charset="0"/>
              </a:rPr>
              <a:t>Не пользуйся сломанными электроприборами и поврежденными электропроводами. Когда прибор ломается, часто внутри перегорает или рвется электрический провод. Через оборванный провод электричество начинает «утекать» на корпус прибора. Если дотронуться до такого прибора, он может сильно ударить током или стать причиной пожара. Как узнать, что прибор сломан? Если прибор дымиться, перегревается, пахнет паленым, искрит или не работает при включении, таким электроприбором пользоваться опасно. Нужно немедленно  отключить его от сети питания и рассказать взрослым.</a:t>
            </a:r>
            <a:endParaRPr lang="ru-RU" sz="1900" dirty="0">
              <a:latin typeface="Times New Roman" panose="02020603050405020304" pitchFamily="18" charset="0"/>
              <a:cs typeface="Times New Roman" panose="02020603050405020304" pitchFamily="18" charset="0"/>
            </a:endParaRPr>
          </a:p>
          <a:p>
            <a:pPr marL="285750" indent="-285750" algn="just" fontAlgn="ctr">
              <a:lnSpc>
                <a:spcPct val="107000"/>
              </a:lnSpc>
              <a:spcBef>
                <a:spcPts val="0"/>
              </a:spcBef>
              <a:spcAft>
                <a:spcPts val="800"/>
              </a:spcAft>
              <a:buFont typeface="Wingdings" panose="05000000000000000000" pitchFamily="2" charset="2"/>
              <a:buChar char="ü"/>
            </a:pPr>
            <a:r>
              <a:rPr lang="ru-RU" sz="1900" dirty="0">
                <a:latin typeface="Times New Roman" panose="02020603050405020304" pitchFamily="18" charset="0"/>
                <a:ea typeface="Calibri" panose="020F0502020204030204" pitchFamily="34" charset="0"/>
                <a:cs typeface="Times New Roman" panose="02020603050405020304" pitchFamily="18" charset="0"/>
              </a:rPr>
              <a:t>Не работай с электроприборами рядом с батареями и водопроводными трубами. Металл – хороший проводник электроэнергии, он увеличивает силу электрического тока. Если одновременно коснуться сломанного и батареи, электрический ток пойдет прямо по телу человека и поразит жизненно-важные органы.</a:t>
            </a:r>
            <a:endParaRPr lang="ru-RU" sz="19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ru-RU" sz="19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sz="1900" dirty="0">
                <a:latin typeface="Times New Roman" panose="02020603050405020304" pitchFamily="18" charset="0"/>
                <a:cs typeface="Times New Roman" panose="02020603050405020304" pitchFamily="18" charset="0"/>
              </a:rPr>
              <a:t>Смертельно опасно засовывать в </a:t>
            </a:r>
            <a:r>
              <a:rPr lang="ru-RU" sz="1900" dirty="0" err="1">
                <a:latin typeface="Times New Roman" panose="02020603050405020304" pitchFamily="18" charset="0"/>
                <a:cs typeface="Times New Roman" panose="02020603050405020304" pitchFamily="18" charset="0"/>
              </a:rPr>
              <a:t>электророзетку</a:t>
            </a:r>
            <a:r>
              <a:rPr lang="ru-RU" sz="1900" dirty="0">
                <a:latin typeface="Times New Roman" panose="02020603050405020304" pitchFamily="18" charset="0"/>
                <a:cs typeface="Times New Roman" panose="02020603050405020304" pitchFamily="18" charset="0"/>
              </a:rPr>
              <a:t> какие-либо предметы, особенно металлические. Эта шалость чревата пожаром электропроводки, ожогами на руке и более серьезными травмами.</a:t>
            </a: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498" y="1049445"/>
            <a:ext cx="1284232" cy="1284232"/>
          </a:xfrm>
          <a:prstGeom prst="rect">
            <a:avLst/>
          </a:prstGeom>
        </p:spPr>
      </p:pic>
      <p:pic>
        <p:nvPicPr>
          <p:cNvPr id="17" name="Рисунок 16"/>
          <p:cNvPicPr>
            <a:picLocks noChangeAspect="1"/>
          </p:cNvPicPr>
          <p:nvPr/>
        </p:nvPicPr>
        <p:blipFill>
          <a:blip r:embed="rId4"/>
          <a:stretch>
            <a:fillRect/>
          </a:stretch>
        </p:blipFill>
        <p:spPr>
          <a:xfrm>
            <a:off x="235905" y="3212976"/>
            <a:ext cx="1253825" cy="1253825"/>
          </a:xfrm>
          <a:prstGeom prst="rect">
            <a:avLst/>
          </a:prstGeom>
        </p:spPr>
      </p:pic>
      <p:pic>
        <p:nvPicPr>
          <p:cNvPr id="4" name="Рисунок 3"/>
          <p:cNvPicPr>
            <a:picLocks noChangeAspect="1"/>
          </p:cNvPicPr>
          <p:nvPr/>
        </p:nvPicPr>
        <p:blipFill>
          <a:blip r:embed="rId5"/>
          <a:stretch>
            <a:fillRect/>
          </a:stretch>
        </p:blipFill>
        <p:spPr>
          <a:xfrm>
            <a:off x="304984" y="4796611"/>
            <a:ext cx="1115665" cy="1115665"/>
          </a:xfrm>
          <a:prstGeom prst="rect">
            <a:avLst/>
          </a:prstGeom>
        </p:spPr>
      </p:pic>
    </p:spTree>
    <p:extLst>
      <p:ext uri="{BB962C8B-B14F-4D97-AF65-F5344CB8AC3E}">
        <p14:creationId xmlns:p14="http://schemas.microsoft.com/office/powerpoint/2010/main" val="3230116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318000" y="1495959"/>
            <a:ext cx="7061201" cy="338554"/>
          </a:xfrm>
          <a:prstGeom prst="rect">
            <a:avLst/>
          </a:prstGeom>
        </p:spPr>
        <p:txBody>
          <a:bodyPr wrap="square">
            <a:spAutoFit/>
          </a:bodyPr>
          <a:lstStyle/>
          <a:p>
            <a:pPr algn="just"/>
            <a:r>
              <a:rPr lang="ru-RU" sz="1600" b="1" dirty="0">
                <a:solidFill>
                  <a:srgbClr val="315390"/>
                </a:solidFill>
                <a:latin typeface="PF Din Text Cond Pro Medium" panose="02000500000000020004" pitchFamily="2" charset="0"/>
                <a:ea typeface="ＭＳ Ｐゴシック"/>
                <a:cs typeface="Arial" panose="020B0604020202020204" pitchFamily="34" charset="0"/>
              </a:rPr>
              <a:t>      </a:t>
            </a:r>
            <a:endParaRPr lang="ru-RU" sz="1333" b="1" dirty="0">
              <a:solidFill>
                <a:srgbClr val="C00000"/>
              </a:solidFill>
              <a:ea typeface="ＭＳ Ｐゴシック"/>
              <a:cs typeface="Arial" panose="020B0604020202020204" pitchFamily="34" charset="0"/>
            </a:endParaRPr>
          </a:p>
        </p:txBody>
      </p:sp>
      <p:sp>
        <p:nvSpPr>
          <p:cNvPr id="20" name="Прямоугольник 19"/>
          <p:cNvSpPr/>
          <p:nvPr/>
        </p:nvSpPr>
        <p:spPr>
          <a:xfrm>
            <a:off x="2387588" y="312405"/>
            <a:ext cx="7520913" cy="477054"/>
          </a:xfrm>
          <a:prstGeom prst="rect">
            <a:avLst/>
          </a:prstGeom>
        </p:spPr>
        <p:txBody>
          <a:bodyPr wrap="square">
            <a:spAutoFit/>
          </a:bodyPr>
          <a:lstStyle/>
          <a:p>
            <a:r>
              <a:rPr lang="ru-RU" altLang="ru-RU" sz="2500" i="1" dirty="0">
                <a:latin typeface="Times New Roman" panose="02020603050405020304" pitchFamily="18" charset="0"/>
                <a:cs typeface="Times New Roman" panose="02020603050405020304" pitchFamily="18" charset="0"/>
              </a:rPr>
              <a:t>Правила обращения с электричеством </a:t>
            </a:r>
            <a:r>
              <a:rPr lang="ru-RU" altLang="ru-RU" sz="2500" i="1" dirty="0" smtClean="0">
                <a:latin typeface="Times New Roman" panose="02020603050405020304" pitchFamily="18" charset="0"/>
                <a:cs typeface="Times New Roman" panose="02020603050405020304" pitchFamily="18" charset="0"/>
              </a:rPr>
              <a:t>в быту</a:t>
            </a:r>
            <a:endParaRPr lang="ru-RU" sz="2500" i="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963652" y="855739"/>
            <a:ext cx="6096000" cy="830997"/>
          </a:xfrm>
          <a:prstGeom prst="rect">
            <a:avLst/>
          </a:prstGeom>
        </p:spPr>
        <p:txBody>
          <a:bodyPr>
            <a:spAutoFit/>
          </a:bodyPr>
          <a:lstStyle/>
          <a:p>
            <a:pPr>
              <a:buFontTx/>
              <a:buNone/>
              <a:defRPr/>
            </a:pPr>
            <a:r>
              <a:rPr lang="ru-RU" sz="1600" b="1" dirty="0">
                <a:solidFill>
                  <a:srgbClr val="003399"/>
                </a:solidFill>
                <a:latin typeface="Times New Roman" panose="02020603050405020304" pitchFamily="18" charset="0"/>
                <a:cs typeface="Times New Roman" panose="02020603050405020304" pitchFamily="18" charset="0"/>
              </a:rPr>
              <a:t>ОПАСНО играть с электрическими розетками!</a:t>
            </a:r>
          </a:p>
          <a:p>
            <a:pPr>
              <a:defRPr/>
            </a:pPr>
            <a:endParaRPr lang="ru-RU" sz="1600" b="1" dirty="0">
              <a:solidFill>
                <a:srgbClr val="003399"/>
              </a:solidFill>
              <a:latin typeface="Times New Roman" panose="02020603050405020304" pitchFamily="18" charset="0"/>
              <a:cs typeface="Times New Roman" panose="02020603050405020304" pitchFamily="18" charset="0"/>
            </a:endParaRPr>
          </a:p>
          <a:p>
            <a:pPr>
              <a:buFontTx/>
              <a:buNone/>
              <a:defRPr/>
            </a:pPr>
            <a:r>
              <a:rPr lang="ru-RU" sz="1600" b="1" dirty="0">
                <a:solidFill>
                  <a:srgbClr val="003399"/>
                </a:solidFill>
                <a:latin typeface="Times New Roman" panose="02020603050405020304" pitchFamily="18" charset="0"/>
                <a:cs typeface="Times New Roman" panose="02020603050405020304" pitchFamily="18" charset="0"/>
              </a:rPr>
              <a:t>ОПАСНО самостоятельно ремонтировать   электроприборы!</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48" y="2977984"/>
            <a:ext cx="2511972" cy="360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4"/>
          <a:srcRect/>
          <a:stretch>
            <a:fillRect/>
          </a:stretch>
        </p:blipFill>
        <p:spPr bwMode="auto">
          <a:xfrm>
            <a:off x="3548943" y="2060848"/>
            <a:ext cx="3340613" cy="2567116"/>
          </a:xfrm>
          <a:prstGeom prst="rect">
            <a:avLst/>
          </a:prstGeom>
          <a:noFill/>
          <a:ln>
            <a:noFill/>
          </a:ln>
          <a:effectLst/>
          <a:extLst>
            <a:ext uri="{909E8E84-426E-40DD-AFC4-6F175D3DCCD1}">
              <a14:hiddenFill xmlns:a14="http://schemas.microsoft.com/office/drawing/2010/main">
                <a:gradFill rotWithShape="1">
                  <a:gsLst>
                    <a:gs pos="0">
                      <a:schemeClr val="bg1"/>
                    </a:gs>
                    <a:gs pos="50000">
                      <a:srgbClr val="66CCFF"/>
                    </a:gs>
                    <a:gs pos="100000">
                      <a:schemeClr val="bg1"/>
                    </a:gs>
                  </a:gsLst>
                  <a:lin ang="5400000" scaled="1"/>
                </a:gradFill>
              </a14:hiddenFill>
            </a:ext>
            <a:ext uri="{91240B29-F687-4F45-9708-019B960494DF}">
              <a14:hiddenLine xmlns:a14="http://schemas.microsoft.com/office/drawing/2010/main" w="12700" cap="flat" cmpd="sng" algn="ctr">
                <a:solidFill>
                  <a:srgbClr val="003399"/>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2"/>
          <p:cNvSpPr>
            <a:spLocks noChangeArrowheads="1"/>
          </p:cNvSpPr>
          <p:nvPr/>
        </p:nvSpPr>
        <p:spPr bwMode="auto">
          <a:xfrm>
            <a:off x="3888353" y="4210856"/>
            <a:ext cx="4079855"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aseline="-25000">
                <a:solidFill>
                  <a:srgbClr val="003399"/>
                </a:solidFill>
                <a:latin typeface="Arial" charset="0"/>
              </a:defRPr>
            </a:lvl1pPr>
            <a:lvl2pPr marL="742950" indent="-285750" eaLnBrk="0" hangingPunct="0">
              <a:defRPr sz="1400" baseline="-25000">
                <a:solidFill>
                  <a:srgbClr val="003399"/>
                </a:solidFill>
                <a:latin typeface="Arial" charset="0"/>
              </a:defRPr>
            </a:lvl2pPr>
            <a:lvl3pPr marL="1143000" indent="-228600" eaLnBrk="0" hangingPunct="0">
              <a:defRPr sz="1400" baseline="-25000">
                <a:solidFill>
                  <a:srgbClr val="003399"/>
                </a:solidFill>
                <a:latin typeface="Arial" charset="0"/>
              </a:defRPr>
            </a:lvl3pPr>
            <a:lvl4pPr marL="1600200" indent="-228600" eaLnBrk="0" hangingPunct="0">
              <a:defRPr sz="1400" baseline="-25000">
                <a:solidFill>
                  <a:srgbClr val="003399"/>
                </a:solidFill>
                <a:latin typeface="Arial" charset="0"/>
              </a:defRPr>
            </a:lvl4pPr>
            <a:lvl5pPr marL="2057400" indent="-228600" eaLnBrk="0" hangingPunct="0">
              <a:defRPr sz="1400" baseline="-25000">
                <a:solidFill>
                  <a:srgbClr val="003399"/>
                </a:solidFill>
                <a:latin typeface="Arial" charset="0"/>
              </a:defRPr>
            </a:lvl5pPr>
            <a:lvl6pPr marL="2514600" indent="-228600" eaLnBrk="0" fontAlgn="base" hangingPunct="0">
              <a:lnSpc>
                <a:spcPct val="95000"/>
              </a:lnSpc>
              <a:spcBef>
                <a:spcPct val="0"/>
              </a:spcBef>
              <a:spcAft>
                <a:spcPct val="0"/>
              </a:spcAft>
              <a:defRPr sz="1400" baseline="-25000">
                <a:solidFill>
                  <a:srgbClr val="003399"/>
                </a:solidFill>
                <a:latin typeface="Arial" charset="0"/>
              </a:defRPr>
            </a:lvl6pPr>
            <a:lvl7pPr marL="2971800" indent="-228600" eaLnBrk="0" fontAlgn="base" hangingPunct="0">
              <a:lnSpc>
                <a:spcPct val="95000"/>
              </a:lnSpc>
              <a:spcBef>
                <a:spcPct val="0"/>
              </a:spcBef>
              <a:spcAft>
                <a:spcPct val="0"/>
              </a:spcAft>
              <a:defRPr sz="1400" baseline="-25000">
                <a:solidFill>
                  <a:srgbClr val="003399"/>
                </a:solidFill>
                <a:latin typeface="Arial" charset="0"/>
              </a:defRPr>
            </a:lvl7pPr>
            <a:lvl8pPr marL="3429000" indent="-228600" eaLnBrk="0" fontAlgn="base" hangingPunct="0">
              <a:lnSpc>
                <a:spcPct val="95000"/>
              </a:lnSpc>
              <a:spcBef>
                <a:spcPct val="0"/>
              </a:spcBef>
              <a:spcAft>
                <a:spcPct val="0"/>
              </a:spcAft>
              <a:defRPr sz="1400" baseline="-25000">
                <a:solidFill>
                  <a:srgbClr val="003399"/>
                </a:solidFill>
                <a:latin typeface="Arial" charset="0"/>
              </a:defRPr>
            </a:lvl8pPr>
            <a:lvl9pPr marL="3886200" indent="-228600" eaLnBrk="0" fontAlgn="base" hangingPunct="0">
              <a:lnSpc>
                <a:spcPct val="95000"/>
              </a:lnSpc>
              <a:spcBef>
                <a:spcPct val="0"/>
              </a:spcBef>
              <a:spcAft>
                <a:spcPct val="0"/>
              </a:spcAft>
              <a:defRPr sz="1400" baseline="-25000">
                <a:solidFill>
                  <a:srgbClr val="003399"/>
                </a:solidFill>
                <a:latin typeface="Arial" charset="0"/>
              </a:defRPr>
            </a:lvl9pPr>
          </a:lstStyle>
          <a:p>
            <a:pPr eaLnBrk="1" hangingPunct="1"/>
            <a:endParaRPr lang="ru-RU" altLang="ru-RU" sz="1700" b="1" baseline="0" dirty="0">
              <a:latin typeface="+mn-lt"/>
            </a:endParaRPr>
          </a:p>
          <a:p>
            <a:pPr eaLnBrk="1" hangingPunct="1"/>
            <a:r>
              <a:rPr lang="ru-RU" altLang="ru-RU" sz="1700" b="1" baseline="0" dirty="0" smtClean="0">
                <a:latin typeface="Times New Roman" panose="02020603050405020304" pitchFamily="18" charset="0"/>
                <a:cs typeface="Times New Roman" panose="02020603050405020304" pitchFamily="18" charset="0"/>
              </a:rPr>
              <a:t>ОПАСНО </a:t>
            </a:r>
            <a:r>
              <a:rPr lang="ru-RU" altLang="ru-RU" sz="1700" b="1" baseline="0" dirty="0">
                <a:latin typeface="Times New Roman" panose="02020603050405020304" pitchFamily="18" charset="0"/>
                <a:cs typeface="Times New Roman" panose="02020603050405020304" pitchFamily="18" charset="0"/>
              </a:rPr>
              <a:t>прикасаться к электроприборам мокрыми </a:t>
            </a:r>
            <a:r>
              <a:rPr lang="ru-RU" altLang="ru-RU" sz="1700" b="1" baseline="0" dirty="0" smtClean="0">
                <a:latin typeface="Times New Roman" panose="02020603050405020304" pitchFamily="18" charset="0"/>
                <a:cs typeface="Times New Roman" panose="02020603050405020304" pitchFamily="18" charset="0"/>
              </a:rPr>
              <a:t>руками!</a:t>
            </a:r>
            <a:endParaRPr lang="ru-RU" altLang="ru-RU" sz="1700" b="1" baseline="0" dirty="0">
              <a:latin typeface="Times New Roman" panose="02020603050405020304" pitchFamily="18" charset="0"/>
              <a:cs typeface="Times New Roman" panose="02020603050405020304" pitchFamily="18" charset="0"/>
            </a:endParaRPr>
          </a:p>
        </p:txBody>
      </p:sp>
      <p:pic>
        <p:nvPicPr>
          <p:cNvPr id="14" name="Picture 6"/>
          <p:cNvPicPr>
            <a:picLocks noChangeAspect="1" noChangeArrowheads="1"/>
          </p:cNvPicPr>
          <p:nvPr/>
        </p:nvPicPr>
        <p:blipFill>
          <a:blip r:embed="rId5"/>
          <a:srcRect/>
          <a:stretch>
            <a:fillRect/>
          </a:stretch>
        </p:blipFill>
        <p:spPr bwMode="auto">
          <a:xfrm>
            <a:off x="8688288" y="829859"/>
            <a:ext cx="2812995" cy="1670754"/>
          </a:xfrm>
          <a:prstGeom prst="rect">
            <a:avLst/>
          </a:prstGeom>
          <a:noFill/>
          <a:ln>
            <a:noFill/>
          </a:ln>
          <a:effectLst/>
          <a:extLst>
            <a:ext uri="{909E8E84-426E-40DD-AFC4-6F175D3DCCD1}">
              <a14:hiddenFill xmlns:a14="http://schemas.microsoft.com/office/drawing/2010/main">
                <a:gradFill rotWithShape="1">
                  <a:gsLst>
                    <a:gs pos="0">
                      <a:schemeClr val="bg1"/>
                    </a:gs>
                    <a:gs pos="50000">
                      <a:srgbClr val="66CCFF"/>
                    </a:gs>
                    <a:gs pos="100000">
                      <a:schemeClr val="bg1"/>
                    </a:gs>
                  </a:gsLst>
                  <a:lin ang="5400000" scaled="1"/>
                </a:gradFill>
              </a14:hiddenFill>
            </a:ext>
            <a:ext uri="{91240B29-F687-4F45-9708-019B960494DF}">
              <a14:hiddenLine xmlns:a14="http://schemas.microsoft.com/office/drawing/2010/main" w="12700" cap="flat" cmpd="sng" algn="ctr">
                <a:solidFill>
                  <a:srgbClr val="003399"/>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ик 14"/>
          <p:cNvSpPr/>
          <p:nvPr/>
        </p:nvSpPr>
        <p:spPr>
          <a:xfrm>
            <a:off x="8633111" y="2905824"/>
            <a:ext cx="3405514" cy="877163"/>
          </a:xfrm>
          <a:prstGeom prst="rect">
            <a:avLst/>
          </a:prstGeom>
        </p:spPr>
        <p:txBody>
          <a:bodyPr wrap="square">
            <a:spAutoFit/>
          </a:bodyPr>
          <a:lstStyle/>
          <a:p>
            <a:pPr>
              <a:defRPr/>
            </a:pPr>
            <a:r>
              <a:rPr lang="ru-RU" sz="1700" b="1" dirty="0" smtClean="0">
                <a:solidFill>
                  <a:srgbClr val="003399"/>
                </a:solidFill>
                <a:latin typeface="Times New Roman" panose="02020603050405020304" pitchFamily="18" charset="0"/>
                <a:cs typeface="Times New Roman" panose="02020603050405020304" pitchFamily="18" charset="0"/>
              </a:rPr>
              <a:t> </a:t>
            </a:r>
            <a:r>
              <a:rPr lang="ru-RU" sz="1700" b="1" dirty="0">
                <a:solidFill>
                  <a:srgbClr val="003399"/>
                </a:solidFill>
                <a:latin typeface="Times New Roman" panose="02020603050405020304" pitchFamily="18" charset="0"/>
                <a:cs typeface="Times New Roman" panose="02020603050405020304" pitchFamily="18" charset="0"/>
              </a:rPr>
              <a:t>ОПАСНО открывать лестничные электрощиты, находящиеся в подъездах до­мов!</a:t>
            </a:r>
          </a:p>
        </p:txBody>
      </p:sp>
      <p:pic>
        <p:nvPicPr>
          <p:cNvPr id="16" name="Picture 5"/>
          <p:cNvPicPr>
            <a:picLocks noChangeAspect="1" noChangeArrowheads="1"/>
          </p:cNvPicPr>
          <p:nvPr/>
        </p:nvPicPr>
        <p:blipFill>
          <a:blip r:embed="rId6"/>
          <a:srcRect/>
          <a:stretch>
            <a:fillRect/>
          </a:stretch>
        </p:blipFill>
        <p:spPr bwMode="auto">
          <a:xfrm>
            <a:off x="8665701" y="3901453"/>
            <a:ext cx="2695873" cy="2502590"/>
          </a:xfrm>
          <a:prstGeom prst="rect">
            <a:avLst/>
          </a:prstGeom>
          <a:noFill/>
          <a:ln>
            <a:noFill/>
          </a:ln>
          <a:effectLst/>
          <a:extLst>
            <a:ext uri="{909E8E84-426E-40DD-AFC4-6F175D3DCCD1}">
              <a14:hiddenFill xmlns:a14="http://schemas.microsoft.com/office/drawing/2010/main">
                <a:gradFill rotWithShape="1">
                  <a:gsLst>
                    <a:gs pos="0">
                      <a:schemeClr val="bg1"/>
                    </a:gs>
                    <a:gs pos="50000">
                      <a:srgbClr val="66CCFF"/>
                    </a:gs>
                    <a:gs pos="100000">
                      <a:schemeClr val="bg1"/>
                    </a:gs>
                  </a:gsLst>
                  <a:lin ang="5400000" scaled="1"/>
                </a:gradFill>
              </a14:hiddenFill>
            </a:ext>
            <a:ext uri="{91240B29-F687-4F45-9708-019B960494DF}">
              <a14:hiddenLine xmlns:a14="http://schemas.microsoft.com/office/drawing/2010/main" w="12700" cap="flat" cmpd="sng" algn="ctr">
                <a:solidFill>
                  <a:srgbClr val="003399"/>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377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318000" y="1495959"/>
            <a:ext cx="7061201" cy="338554"/>
          </a:xfrm>
          <a:prstGeom prst="rect">
            <a:avLst/>
          </a:prstGeom>
        </p:spPr>
        <p:txBody>
          <a:bodyPr wrap="square">
            <a:spAutoFit/>
          </a:bodyPr>
          <a:lstStyle/>
          <a:p>
            <a:pPr algn="just"/>
            <a:r>
              <a:rPr lang="ru-RU" sz="1600" b="1" dirty="0">
                <a:solidFill>
                  <a:srgbClr val="315390"/>
                </a:solidFill>
                <a:latin typeface="PF Din Text Cond Pro Medium" panose="02000500000000020004" pitchFamily="2" charset="0"/>
                <a:ea typeface="ＭＳ Ｐゴシック"/>
                <a:cs typeface="Arial" panose="020B0604020202020204" pitchFamily="34" charset="0"/>
              </a:rPr>
              <a:t>      </a:t>
            </a:r>
            <a:endParaRPr lang="ru-RU" sz="1333" b="1" dirty="0">
              <a:solidFill>
                <a:srgbClr val="C00000"/>
              </a:solidFill>
              <a:ea typeface="ＭＳ Ｐゴシック"/>
              <a:cs typeface="Arial" panose="020B0604020202020204" pitchFamily="34" charset="0"/>
            </a:endParaRPr>
          </a:p>
        </p:txBody>
      </p:sp>
      <p:sp>
        <p:nvSpPr>
          <p:cNvPr id="20" name="Прямоугольник 19"/>
          <p:cNvSpPr/>
          <p:nvPr/>
        </p:nvSpPr>
        <p:spPr>
          <a:xfrm>
            <a:off x="3003579" y="281072"/>
            <a:ext cx="7520913" cy="477054"/>
          </a:xfrm>
          <a:prstGeom prst="rect">
            <a:avLst/>
          </a:prstGeom>
        </p:spPr>
        <p:txBody>
          <a:bodyPr wrap="square">
            <a:spAutoFit/>
          </a:bodyPr>
          <a:lstStyle/>
          <a:p>
            <a:r>
              <a:rPr lang="ru-RU" altLang="ru-RU" sz="2500" i="1" dirty="0">
                <a:latin typeface="Times New Roman" panose="02020603050405020304" pitchFamily="18" charset="0"/>
                <a:cs typeface="Times New Roman" panose="02020603050405020304" pitchFamily="18" charset="0"/>
              </a:rPr>
              <a:t>Как пользоваться электроприборами</a:t>
            </a:r>
            <a:endParaRPr lang="ru-RU" sz="2500" i="1" dirty="0">
              <a:latin typeface="Times New Roman" panose="02020603050405020304" pitchFamily="18" charset="0"/>
              <a:cs typeface="Times New Roman" panose="02020603050405020304"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582" y="773523"/>
            <a:ext cx="8534910" cy="597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542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318000" y="1495959"/>
            <a:ext cx="7061201" cy="338554"/>
          </a:xfrm>
          <a:prstGeom prst="rect">
            <a:avLst/>
          </a:prstGeom>
        </p:spPr>
        <p:txBody>
          <a:bodyPr wrap="square">
            <a:spAutoFit/>
          </a:bodyPr>
          <a:lstStyle/>
          <a:p>
            <a:pPr algn="just"/>
            <a:r>
              <a:rPr lang="ru-RU" sz="1600" b="1" dirty="0">
                <a:solidFill>
                  <a:srgbClr val="315390"/>
                </a:solidFill>
                <a:latin typeface="PF Din Text Cond Pro Medium" panose="02000500000000020004" pitchFamily="2" charset="0"/>
                <a:ea typeface="ＭＳ Ｐゴシック"/>
                <a:cs typeface="Arial" panose="020B0604020202020204" pitchFamily="34" charset="0"/>
              </a:rPr>
              <a:t>      </a:t>
            </a:r>
            <a:endParaRPr lang="ru-RU" sz="1333" b="1" dirty="0">
              <a:solidFill>
                <a:srgbClr val="C00000"/>
              </a:solidFill>
              <a:ea typeface="ＭＳ Ｐゴシック"/>
              <a:cs typeface="Arial" panose="020B0604020202020204" pitchFamily="34" charset="0"/>
            </a:endParaRPr>
          </a:p>
        </p:txBody>
      </p:sp>
      <p:sp>
        <p:nvSpPr>
          <p:cNvPr id="7" name="TextBox 6"/>
          <p:cNvSpPr txBox="1"/>
          <p:nvPr/>
        </p:nvSpPr>
        <p:spPr>
          <a:xfrm>
            <a:off x="334963" y="1877047"/>
            <a:ext cx="7366595" cy="307777"/>
          </a:xfrm>
          <a:prstGeom prst="rect">
            <a:avLst/>
          </a:prstGeom>
          <a:noFill/>
        </p:spPr>
        <p:txBody>
          <a:bodyPr wrap="square" rtlCol="0">
            <a:spAutoFit/>
          </a:bodyPr>
          <a:lstStyle/>
          <a:p>
            <a:pPr algn="just"/>
            <a:endParaRPr lang="ru-RU" sz="1400" b="1" dirty="0">
              <a:solidFill>
                <a:srgbClr val="FF0000"/>
              </a:solidFill>
              <a:latin typeface="Arial" panose="020B0604020202020204" pitchFamily="34" charset="0"/>
              <a:ea typeface="ＭＳ Ｐゴシック"/>
              <a:cs typeface="Arial" panose="020B0604020202020204" pitchFamily="34" charset="0"/>
            </a:endParaRPr>
          </a:p>
        </p:txBody>
      </p:sp>
      <p:sp>
        <p:nvSpPr>
          <p:cNvPr id="4" name="Прямоугольник 3"/>
          <p:cNvSpPr/>
          <p:nvPr/>
        </p:nvSpPr>
        <p:spPr>
          <a:xfrm>
            <a:off x="4097125" y="340545"/>
            <a:ext cx="1661609" cy="477054"/>
          </a:xfrm>
          <a:prstGeom prst="rect">
            <a:avLst/>
          </a:prstGeom>
        </p:spPr>
        <p:txBody>
          <a:bodyPr wrap="none">
            <a:spAutoFit/>
          </a:bodyPr>
          <a:lstStyle/>
          <a:p>
            <a:r>
              <a:rPr lang="ru-RU" altLang="ru-RU" sz="2500" i="1" dirty="0">
                <a:latin typeface="Times New Roman" panose="02020603050405020304" pitchFamily="18" charset="0"/>
                <a:cs typeface="Times New Roman" panose="02020603050405020304" pitchFamily="18" charset="0"/>
              </a:rPr>
              <a:t>Энергетик</a:t>
            </a:r>
            <a:endParaRPr lang="ru-RU" sz="2500" i="1" dirty="0">
              <a:latin typeface="Times New Roman" panose="02020603050405020304" pitchFamily="18" charset="0"/>
              <a:cs typeface="Times New Roman" panose="02020603050405020304" pitchFamily="18" charset="0"/>
            </a:endParaRPr>
          </a:p>
        </p:txBody>
      </p:sp>
      <p:pic>
        <p:nvPicPr>
          <p:cNvPr id="10" name="Picture 11" descr="\\Mrsk-dfs\дсми\Обмен\Акция среди сотрудников_НЕ ДЕЛАЙ САМ! ОСТАНОВИ ДРУГА!\Презентационный материал для дошкольников\IMG_37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38" y="1016732"/>
            <a:ext cx="3673887" cy="551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Mrsk-dfs\дсми\Обмен\Акция среди сотрудников_НЕ ДЕЛАЙ САМ! ОСТАНОВИ ДРУГА!\Картинки по электробезопасности для детишек\Каск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042" y="922066"/>
            <a:ext cx="2274888"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Mrsk-dfs\дсми\Обмен\Акция среди сотрудников_НЕ ДЕЛАЙ САМ! ОСТАНОВИ ДРУГА!\Картинки по электробезопасности для детишек\Перчатки.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7409" y="2408406"/>
            <a:ext cx="251936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Mrsk-dfs\дсми\Обмен\Акция среди сотрудников_НЕ ДЕЛАЙ САМ! ОСТАНОВИ ДРУГА!\Картинки по электробезопасности для детишек\Боты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1864" y="3764699"/>
            <a:ext cx="2602830" cy="260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928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318000" y="1495959"/>
            <a:ext cx="7061201" cy="338554"/>
          </a:xfrm>
          <a:prstGeom prst="rect">
            <a:avLst/>
          </a:prstGeom>
        </p:spPr>
        <p:txBody>
          <a:bodyPr wrap="square">
            <a:spAutoFit/>
          </a:bodyPr>
          <a:lstStyle/>
          <a:p>
            <a:pPr algn="just"/>
            <a:r>
              <a:rPr lang="ru-RU" sz="1600" b="1" dirty="0">
                <a:solidFill>
                  <a:srgbClr val="315390"/>
                </a:solidFill>
                <a:latin typeface="PF Din Text Cond Pro Medium" panose="02000500000000020004" pitchFamily="2" charset="0"/>
                <a:ea typeface="ＭＳ Ｐゴシック"/>
                <a:cs typeface="Arial" panose="020B0604020202020204" pitchFamily="34" charset="0"/>
              </a:rPr>
              <a:t>      </a:t>
            </a:r>
            <a:endParaRPr lang="ru-RU" sz="1333" b="1" dirty="0">
              <a:solidFill>
                <a:srgbClr val="C00000"/>
              </a:solidFill>
              <a:ea typeface="ＭＳ Ｐゴシック"/>
              <a:cs typeface="Arial" panose="020B0604020202020204" pitchFamily="34" charset="0"/>
            </a:endParaRPr>
          </a:p>
        </p:txBody>
      </p:sp>
      <p:sp>
        <p:nvSpPr>
          <p:cNvPr id="7" name="TextBox 6"/>
          <p:cNvSpPr txBox="1"/>
          <p:nvPr/>
        </p:nvSpPr>
        <p:spPr>
          <a:xfrm>
            <a:off x="334963" y="1877047"/>
            <a:ext cx="7366595" cy="307777"/>
          </a:xfrm>
          <a:prstGeom prst="rect">
            <a:avLst/>
          </a:prstGeom>
          <a:noFill/>
        </p:spPr>
        <p:txBody>
          <a:bodyPr wrap="square" rtlCol="0">
            <a:spAutoFit/>
          </a:bodyPr>
          <a:lstStyle/>
          <a:p>
            <a:pPr algn="just"/>
            <a:endParaRPr lang="ru-RU" sz="1400" b="1" dirty="0">
              <a:solidFill>
                <a:srgbClr val="FF0000"/>
              </a:solidFill>
              <a:latin typeface="Arial" panose="020B0604020202020204" pitchFamily="34" charset="0"/>
              <a:ea typeface="ＭＳ Ｐゴシック"/>
              <a:cs typeface="Arial" panose="020B0604020202020204" pitchFamily="34" charset="0"/>
            </a:endParaRPr>
          </a:p>
        </p:txBody>
      </p:sp>
      <p:sp>
        <p:nvSpPr>
          <p:cNvPr id="4" name="Прямоугольник 3"/>
          <p:cNvSpPr/>
          <p:nvPr/>
        </p:nvSpPr>
        <p:spPr>
          <a:xfrm>
            <a:off x="1883532" y="332656"/>
            <a:ext cx="10153127" cy="861774"/>
          </a:xfrm>
          <a:prstGeom prst="rect">
            <a:avLst/>
          </a:prstGeom>
        </p:spPr>
        <p:txBody>
          <a:bodyPr wrap="square">
            <a:spAutoFit/>
          </a:bodyPr>
          <a:lstStyle/>
          <a:p>
            <a:r>
              <a:rPr lang="ru-RU" sz="2500" i="1" dirty="0">
                <a:latin typeface="Times New Roman" panose="02020603050405020304" pitchFamily="18" charset="0"/>
                <a:cs typeface="Times New Roman" panose="02020603050405020304" pitchFamily="18" charset="0"/>
              </a:rPr>
              <a:t>Для предупреждения людей об опасности на наружных частях электроустановок укрепляются следующие предостерегающие плакаты</a:t>
            </a:r>
          </a:p>
        </p:txBody>
      </p:sp>
      <p:pic>
        <p:nvPicPr>
          <p:cNvPr id="9" name="Picture 8" descr="eЗнак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68" y="1495959"/>
            <a:ext cx="3201988"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4072" y="1088740"/>
            <a:ext cx="3539338" cy="2843949"/>
          </a:xfrm>
          <a:prstGeom prst="rect">
            <a:avLst/>
          </a:prstGeom>
        </p:spPr>
      </p:pic>
      <p:pic>
        <p:nvPicPr>
          <p:cNvPr id="15" name="Picture 6" descr="electro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7917" y="4181194"/>
            <a:ext cx="33147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671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318000" y="1495959"/>
            <a:ext cx="7061201" cy="338554"/>
          </a:xfrm>
          <a:prstGeom prst="rect">
            <a:avLst/>
          </a:prstGeom>
        </p:spPr>
        <p:txBody>
          <a:bodyPr wrap="square">
            <a:spAutoFit/>
          </a:bodyPr>
          <a:lstStyle/>
          <a:p>
            <a:pPr algn="just"/>
            <a:r>
              <a:rPr lang="ru-RU" sz="1600" b="1" dirty="0">
                <a:solidFill>
                  <a:srgbClr val="315390"/>
                </a:solidFill>
                <a:latin typeface="PF Din Text Cond Pro Medium" panose="02000500000000020004" pitchFamily="2" charset="0"/>
                <a:ea typeface="ＭＳ Ｐゴシック"/>
                <a:cs typeface="Arial" panose="020B0604020202020204" pitchFamily="34" charset="0"/>
              </a:rPr>
              <a:t>      </a:t>
            </a:r>
            <a:endParaRPr lang="ru-RU" sz="1333" b="1" dirty="0">
              <a:solidFill>
                <a:srgbClr val="C00000"/>
              </a:solidFill>
              <a:ea typeface="ＭＳ Ｐゴシック"/>
              <a:cs typeface="Arial" panose="020B0604020202020204" pitchFamily="34" charset="0"/>
            </a:endParaRPr>
          </a:p>
        </p:txBody>
      </p:sp>
      <p:sp>
        <p:nvSpPr>
          <p:cNvPr id="7" name="TextBox 6"/>
          <p:cNvSpPr txBox="1"/>
          <p:nvPr/>
        </p:nvSpPr>
        <p:spPr>
          <a:xfrm>
            <a:off x="334963" y="1877047"/>
            <a:ext cx="7366595" cy="307777"/>
          </a:xfrm>
          <a:prstGeom prst="rect">
            <a:avLst/>
          </a:prstGeom>
          <a:noFill/>
        </p:spPr>
        <p:txBody>
          <a:bodyPr wrap="square" rtlCol="0">
            <a:spAutoFit/>
          </a:bodyPr>
          <a:lstStyle/>
          <a:p>
            <a:pPr algn="just"/>
            <a:endParaRPr lang="ru-RU" sz="1400" b="1" dirty="0">
              <a:solidFill>
                <a:srgbClr val="FF0000"/>
              </a:solidFill>
              <a:latin typeface="Arial" panose="020B0604020202020204" pitchFamily="34" charset="0"/>
              <a:ea typeface="ＭＳ Ｐゴシック"/>
              <a:cs typeface="Arial" panose="020B060402020202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4"/>
          <p:cNvSpPr>
            <a:spLocks noChangeArrowheads="1"/>
          </p:cNvSpPr>
          <p:nvPr/>
        </p:nvSpPr>
        <p:spPr bwMode="auto">
          <a:xfrm>
            <a:off x="6574618" y="1508000"/>
            <a:ext cx="7362930" cy="4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1" name="Rectangle 4"/>
          <p:cNvSpPr>
            <a:spLocks noChangeArrowheads="1"/>
          </p:cNvSpPr>
          <p:nvPr/>
        </p:nvSpPr>
        <p:spPr bwMode="auto">
          <a:xfrm>
            <a:off x="2423592" y="1819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Прямоугольник 14"/>
          <p:cNvSpPr/>
          <p:nvPr/>
        </p:nvSpPr>
        <p:spPr>
          <a:xfrm>
            <a:off x="4036759" y="818242"/>
            <a:ext cx="3338927" cy="553998"/>
          </a:xfrm>
          <a:prstGeom prst="rect">
            <a:avLst/>
          </a:prstGeom>
        </p:spPr>
        <p:txBody>
          <a:bodyPr wrap="none">
            <a:spAutoFit/>
          </a:bodyPr>
          <a:lstStyle/>
          <a:p>
            <a:pPr>
              <a:defRPr/>
            </a:pPr>
            <a:r>
              <a:rPr lang="ru-RU" altLang="ru-RU" sz="3000" dirty="0">
                <a:solidFill>
                  <a:srgbClr val="000000"/>
                </a:solidFill>
                <a:latin typeface="Times New Roman" panose="02020603050405020304" pitchFamily="18" charset="0"/>
                <a:cs typeface="Times New Roman" panose="02020603050405020304" pitchFamily="18" charset="0"/>
              </a:rPr>
              <a:t>Уважаемые ребята!</a:t>
            </a:r>
          </a:p>
        </p:txBody>
      </p:sp>
      <p:sp>
        <p:nvSpPr>
          <p:cNvPr id="12" name="Прямоугольник 11"/>
          <p:cNvSpPr/>
          <p:nvPr/>
        </p:nvSpPr>
        <p:spPr>
          <a:xfrm>
            <a:off x="3251684" y="1665236"/>
            <a:ext cx="7859836" cy="3170099"/>
          </a:xfrm>
          <a:prstGeom prst="rect">
            <a:avLst/>
          </a:prstGeom>
        </p:spPr>
        <p:txBody>
          <a:bodyPr wrap="square">
            <a:spAutoFit/>
          </a:bodyPr>
          <a:lstStyle/>
          <a:p>
            <a:r>
              <a:rPr lang="ru-RU" altLang="zh-CN" sz="2500" dirty="0">
                <a:solidFill>
                  <a:srgbClr val="000000"/>
                </a:solidFill>
                <a:latin typeface="Times New Roman" panose="02020603050405020304" pitchFamily="18" charset="0"/>
                <a:cs typeface="Times New Roman" panose="02020603050405020304" pitchFamily="18" charset="0"/>
              </a:rPr>
              <a:t>Электроэнергия - наш незаменимый помощник. </a:t>
            </a:r>
            <a:br>
              <a:rPr lang="ru-RU" altLang="zh-CN" sz="2500" dirty="0">
                <a:solidFill>
                  <a:srgbClr val="000000"/>
                </a:solidFill>
                <a:latin typeface="Times New Roman" panose="02020603050405020304" pitchFamily="18" charset="0"/>
                <a:cs typeface="Times New Roman" panose="02020603050405020304" pitchFamily="18" charset="0"/>
              </a:rPr>
            </a:br>
            <a:r>
              <a:rPr lang="ru-RU" altLang="zh-CN" sz="2500" dirty="0">
                <a:solidFill>
                  <a:srgbClr val="000000"/>
                </a:solidFill>
                <a:latin typeface="Times New Roman" panose="02020603050405020304" pitchFamily="18" charset="0"/>
                <a:cs typeface="Times New Roman" panose="02020603050405020304" pitchFamily="18" charset="0"/>
              </a:rPr>
              <a:t/>
            </a:r>
            <a:br>
              <a:rPr lang="ru-RU" altLang="zh-CN" sz="2500" dirty="0">
                <a:solidFill>
                  <a:srgbClr val="000000"/>
                </a:solidFill>
                <a:latin typeface="Times New Roman" panose="02020603050405020304" pitchFamily="18" charset="0"/>
                <a:cs typeface="Times New Roman" panose="02020603050405020304" pitchFamily="18" charset="0"/>
              </a:rPr>
            </a:br>
            <a:r>
              <a:rPr lang="ru-RU" altLang="zh-CN" sz="2500" dirty="0">
                <a:solidFill>
                  <a:srgbClr val="000000"/>
                </a:solidFill>
                <a:latin typeface="Times New Roman" panose="02020603050405020304" pitchFamily="18" charset="0"/>
                <a:cs typeface="Times New Roman" panose="02020603050405020304" pitchFamily="18" charset="0"/>
              </a:rPr>
              <a:t>Но для  тех, кто не знает или пренебрегает правилами электробезопасности, не умеет обращаться с бытовыми приборами, нарушает правила поведения вблизи </a:t>
            </a:r>
            <a:r>
              <a:rPr lang="ru-RU" altLang="zh-CN" sz="2500" dirty="0" err="1">
                <a:solidFill>
                  <a:srgbClr val="000000"/>
                </a:solidFill>
                <a:latin typeface="Times New Roman" panose="02020603050405020304" pitchFamily="18" charset="0"/>
                <a:cs typeface="Times New Roman" panose="02020603050405020304" pitchFamily="18" charset="0"/>
              </a:rPr>
              <a:t>энергообъектов</a:t>
            </a:r>
            <a:r>
              <a:rPr lang="ru-RU" altLang="zh-CN" sz="2500" dirty="0">
                <a:solidFill>
                  <a:srgbClr val="000000"/>
                </a:solidFill>
                <a:latin typeface="Times New Roman" panose="02020603050405020304" pitchFamily="18" charset="0"/>
                <a:cs typeface="Times New Roman" panose="02020603050405020304" pitchFamily="18" charset="0"/>
              </a:rPr>
              <a:t>, электроэнергия таит в себе </a:t>
            </a:r>
            <a:r>
              <a:rPr lang="ru-RU" altLang="zh-CN" sz="2500" dirty="0">
                <a:solidFill>
                  <a:srgbClr val="003399"/>
                </a:solidFill>
                <a:latin typeface="Times New Roman" panose="02020603050405020304" pitchFamily="18" charset="0"/>
                <a:cs typeface="Times New Roman" panose="02020603050405020304" pitchFamily="18" charset="0"/>
              </a:rPr>
              <a:t/>
            </a:r>
            <a:br>
              <a:rPr lang="ru-RU" altLang="zh-CN" sz="2500" dirty="0">
                <a:solidFill>
                  <a:srgbClr val="003399"/>
                </a:solidFill>
                <a:latin typeface="Times New Roman" panose="02020603050405020304" pitchFamily="18" charset="0"/>
                <a:cs typeface="Times New Roman" panose="02020603050405020304" pitchFamily="18" charset="0"/>
              </a:rPr>
            </a:br>
            <a:r>
              <a:rPr lang="ru-RU" altLang="zh-CN" sz="2500" dirty="0">
                <a:solidFill>
                  <a:srgbClr val="FF0000"/>
                </a:solidFill>
                <a:latin typeface="Times New Roman" panose="02020603050405020304" pitchFamily="18" charset="0"/>
                <a:cs typeface="Times New Roman" panose="02020603050405020304" pitchFamily="18" charset="0"/>
              </a:rPr>
              <a:t>смертельную опасность!!!</a:t>
            </a:r>
            <a:br>
              <a:rPr lang="ru-RU" altLang="zh-CN" sz="2500" dirty="0">
                <a:solidFill>
                  <a:srgbClr val="FF0000"/>
                </a:solidFill>
                <a:latin typeface="Times New Roman" panose="02020603050405020304" pitchFamily="18" charset="0"/>
                <a:cs typeface="Times New Roman" panose="02020603050405020304" pitchFamily="18" charset="0"/>
              </a:rPr>
            </a:br>
            <a:endParaRPr lang="ru-RU" sz="2500"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318000" y="4914095"/>
            <a:ext cx="6096000" cy="1246495"/>
          </a:xfrm>
          <a:prstGeom prst="rect">
            <a:avLst/>
          </a:prstGeom>
        </p:spPr>
        <p:txBody>
          <a:bodyPr>
            <a:spAutoFit/>
          </a:bodyPr>
          <a:lstStyle/>
          <a:p>
            <a:pPr>
              <a:defRPr/>
            </a:pPr>
            <a:r>
              <a:rPr lang="ru-RU" altLang="ru-RU" sz="2500" dirty="0" smtClean="0">
                <a:solidFill>
                  <a:srgbClr val="000000"/>
                </a:solidFill>
                <a:latin typeface="Times New Roman" panose="02020603050405020304" pitchFamily="18" charset="0"/>
                <a:cs typeface="Times New Roman" panose="02020603050405020304" pitchFamily="18" charset="0"/>
              </a:rPr>
              <a:t>Ребята</a:t>
            </a:r>
            <a:r>
              <a:rPr lang="ru-RU" altLang="ru-RU" sz="2500" dirty="0">
                <a:solidFill>
                  <a:srgbClr val="000000"/>
                </a:solidFill>
                <a:latin typeface="Times New Roman" panose="02020603050405020304" pitchFamily="18" charset="0"/>
                <a:cs typeface="Times New Roman" panose="02020603050405020304" pitchFamily="18" charset="0"/>
              </a:rPr>
              <a:t>, будьте осторожны! </a:t>
            </a:r>
            <a:br>
              <a:rPr lang="ru-RU" altLang="ru-RU" sz="2500" dirty="0">
                <a:solidFill>
                  <a:srgbClr val="000000"/>
                </a:solidFill>
                <a:latin typeface="Times New Roman" panose="02020603050405020304" pitchFamily="18" charset="0"/>
                <a:cs typeface="Times New Roman" panose="02020603050405020304" pitchFamily="18" charset="0"/>
              </a:rPr>
            </a:br>
            <a:r>
              <a:rPr lang="ru-RU" altLang="ru-RU" sz="2500" dirty="0">
                <a:solidFill>
                  <a:srgbClr val="000000"/>
                </a:solidFill>
                <a:latin typeface="Times New Roman" panose="02020603050405020304" pitchFamily="18" charset="0"/>
                <a:cs typeface="Times New Roman" panose="02020603050405020304" pitchFamily="18" charset="0"/>
              </a:rPr>
              <a:t>Берегите свою жизнь и жизнь своих друзей!</a:t>
            </a:r>
          </a:p>
        </p:txBody>
      </p:sp>
      <p:pic>
        <p:nvPicPr>
          <p:cNvPr id="19" name="Picture 8"/>
          <p:cNvPicPr>
            <a:picLocks noChangeAspect="1" noChangeArrowheads="1"/>
          </p:cNvPicPr>
          <p:nvPr/>
        </p:nvPicPr>
        <p:blipFill>
          <a:blip r:embed="rId3"/>
          <a:srcRect/>
          <a:stretch>
            <a:fillRect/>
          </a:stretch>
        </p:blipFill>
        <p:spPr bwMode="auto">
          <a:xfrm>
            <a:off x="334963" y="2837907"/>
            <a:ext cx="2763837" cy="2447925"/>
          </a:xfrm>
          <a:prstGeom prst="rect">
            <a:avLst/>
          </a:prstGeom>
          <a:noFill/>
          <a:ln>
            <a:noFill/>
          </a:ln>
          <a:effectLst/>
          <a:extLst>
            <a:ext uri="{909E8E84-426E-40DD-AFC4-6F175D3DCCD1}">
              <a14:hiddenFill xmlns:a14="http://schemas.microsoft.com/office/drawing/2010/main">
                <a:gradFill rotWithShape="1">
                  <a:gsLst>
                    <a:gs pos="0">
                      <a:schemeClr val="bg1"/>
                    </a:gs>
                    <a:gs pos="50000">
                      <a:srgbClr val="66CCFF"/>
                    </a:gs>
                    <a:gs pos="100000">
                      <a:schemeClr val="bg1"/>
                    </a:gs>
                  </a:gsLst>
                  <a:lin ang="5400000" scaled="1"/>
                </a:gradFill>
              </a14:hiddenFill>
            </a:ext>
            <a:ext uri="{91240B29-F687-4F45-9708-019B960494DF}">
              <a14:hiddenLine xmlns:a14="http://schemas.microsoft.com/office/drawing/2010/main" w="12700" cap="flat" cmpd="sng" algn="ctr">
                <a:solidFill>
                  <a:srgbClr val="003399"/>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984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3179676" y="296652"/>
            <a:ext cx="10056440" cy="517588"/>
          </a:xfrm>
        </p:spPr>
        <p:txBody>
          <a:bodyPr/>
          <a:lstStyle/>
          <a:p>
            <a:r>
              <a:rPr lang="ru-RU" sz="2500" i="1" dirty="0">
                <a:latin typeface="Times New Roman" panose="02020603050405020304" pitchFamily="18" charset="0"/>
                <a:cs typeface="Times New Roman" panose="02020603050405020304" pitchFamily="18" charset="0"/>
              </a:rPr>
              <a:t>Как в наш дом приходит электричество?</a:t>
            </a:r>
          </a:p>
        </p:txBody>
      </p:sp>
      <p:sp>
        <p:nvSpPr>
          <p:cNvPr id="11" name="Прямоугольник 10"/>
          <p:cNvSpPr/>
          <p:nvPr/>
        </p:nvSpPr>
        <p:spPr>
          <a:xfrm>
            <a:off x="515380" y="1988840"/>
            <a:ext cx="5046993" cy="2246769"/>
          </a:xfrm>
          <a:prstGeom prst="rect">
            <a:avLst/>
          </a:prstGeom>
        </p:spPr>
        <p:txBody>
          <a:bodyPr wrap="square">
            <a:spAutoFit/>
          </a:bodyPr>
          <a:lstStyle/>
          <a:p>
            <a:pPr algn="just">
              <a:spcBef>
                <a:spcPct val="0"/>
              </a:spcBef>
            </a:pPr>
            <a:r>
              <a:rPr lang="ru-RU" altLang="ru-RU" sz="2000" dirty="0">
                <a:solidFill>
                  <a:srgbClr val="4070AA"/>
                </a:solidFill>
                <a:latin typeface="Times New Roman" panose="02020603050405020304" pitchFamily="18" charset="0"/>
                <a:cs typeface="Times New Roman" panose="02020603050405020304" pitchFamily="18" charset="0"/>
              </a:rPr>
              <a:t>От генератора электричество передается по специальным линиям электропередачи. </a:t>
            </a:r>
          </a:p>
          <a:p>
            <a:pPr algn="just">
              <a:spcBef>
                <a:spcPct val="0"/>
              </a:spcBef>
            </a:pPr>
            <a:endParaRPr lang="ru-RU" altLang="ru-RU" sz="2000" dirty="0">
              <a:solidFill>
                <a:srgbClr val="4070AA"/>
              </a:solidFill>
              <a:latin typeface="Times New Roman" panose="02020603050405020304" pitchFamily="18" charset="0"/>
              <a:cs typeface="Times New Roman" panose="02020603050405020304" pitchFamily="18" charset="0"/>
            </a:endParaRPr>
          </a:p>
          <a:p>
            <a:pPr algn="just">
              <a:spcBef>
                <a:spcPct val="0"/>
              </a:spcBef>
            </a:pPr>
            <a:endParaRPr lang="ru-RU" altLang="ru-RU" sz="2000" dirty="0">
              <a:solidFill>
                <a:srgbClr val="4070AA"/>
              </a:solidFill>
              <a:latin typeface="Times New Roman" panose="02020603050405020304" pitchFamily="18" charset="0"/>
              <a:cs typeface="Times New Roman" panose="02020603050405020304" pitchFamily="18" charset="0"/>
            </a:endParaRPr>
          </a:p>
          <a:p>
            <a:pPr algn="just">
              <a:spcBef>
                <a:spcPct val="0"/>
              </a:spcBef>
            </a:pPr>
            <a:r>
              <a:rPr lang="ru-RU" altLang="ru-RU" sz="2000" dirty="0">
                <a:solidFill>
                  <a:srgbClr val="4070AA"/>
                </a:solidFill>
                <a:latin typeface="Times New Roman" panose="02020603050405020304" pitchFamily="18" charset="0"/>
                <a:cs typeface="Times New Roman" panose="02020603050405020304" pitchFamily="18" charset="0"/>
              </a:rPr>
              <a:t>К высоким столбам – опорам прикреплены провода, по которым ток течет под очень большим напряжением. </a:t>
            </a:r>
          </a:p>
        </p:txBody>
      </p:sp>
      <p:pic>
        <p:nvPicPr>
          <p:cNvPr id="4" name="Содержимое 6" descr="Линии электропередачи.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204012" y="814240"/>
            <a:ext cx="5416744" cy="5805264"/>
          </a:xfrm>
          <a:prstGeom prst="rect">
            <a:avLst/>
          </a:prstGeom>
        </p:spPr>
      </p:pic>
    </p:spTree>
    <p:extLst>
      <p:ext uri="{BB962C8B-B14F-4D97-AF65-F5344CB8AC3E}">
        <p14:creationId xmlns:p14="http://schemas.microsoft.com/office/powerpoint/2010/main" val="3718808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63352" y="814240"/>
            <a:ext cx="11449272" cy="1200329"/>
          </a:xfrm>
          <a:prstGeom prst="rect">
            <a:avLst/>
          </a:prstGeom>
        </p:spPr>
        <p:txBody>
          <a:bodyPr wrap="square">
            <a:spAutoFit/>
          </a:bodyPr>
          <a:lstStyle/>
          <a:p>
            <a:pPr algn="ctr">
              <a:spcBef>
                <a:spcPct val="0"/>
              </a:spcBef>
            </a:pPr>
            <a:r>
              <a:rPr lang="ru-RU" sz="1700" dirty="0"/>
              <a:t> </a:t>
            </a:r>
            <a:r>
              <a:rPr lang="ru-RU" altLang="ru-RU" b="1" dirty="0">
                <a:solidFill>
                  <a:srgbClr val="003399"/>
                </a:solidFill>
                <a:latin typeface="Arial" panose="020B0604020202020204" pitchFamily="34" charset="0"/>
                <a:cs typeface="Arial" panose="020B0604020202020204" pitchFamily="34" charset="0"/>
              </a:rPr>
              <a:t>Когда электричество приходит в город, оно попадает на  </a:t>
            </a:r>
            <a:r>
              <a:rPr lang="ru-RU" altLang="ru-RU" b="1" dirty="0" smtClean="0">
                <a:solidFill>
                  <a:srgbClr val="003399"/>
                </a:solidFill>
                <a:latin typeface="Arial" panose="020B0604020202020204" pitchFamily="34" charset="0"/>
                <a:cs typeface="Arial" panose="020B0604020202020204" pitchFamily="34" charset="0"/>
              </a:rPr>
              <a:t>электроподстанцию</a:t>
            </a:r>
            <a:r>
              <a:rPr lang="ru-RU" altLang="ru-RU" b="1" dirty="0">
                <a:solidFill>
                  <a:srgbClr val="003399"/>
                </a:solidFill>
                <a:latin typeface="Arial" panose="020B0604020202020204" pitchFamily="34" charset="0"/>
                <a:cs typeface="Arial" panose="020B0604020202020204" pitchFamily="34" charset="0"/>
              </a:rPr>
              <a:t>. </a:t>
            </a:r>
            <a:endParaRPr lang="ru-RU" altLang="ru-RU" dirty="0">
              <a:solidFill>
                <a:srgbClr val="003399"/>
              </a:solidFill>
              <a:latin typeface="Arial" panose="020B0604020202020204" pitchFamily="34" charset="0"/>
              <a:cs typeface="Arial" panose="020B0604020202020204" pitchFamily="34" charset="0"/>
            </a:endParaRPr>
          </a:p>
          <a:p>
            <a:pPr algn="just"/>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p:txBody>
      </p:sp>
      <p:pic>
        <p:nvPicPr>
          <p:cNvPr id="5" name="Picture 5" descr="\\Mrsk-dfs\дсми\Внутренние\Фото департамента\2012 год\12 10 03 Пуск ПС Краснопольская\ПС Краснопольская 2.jpg"/>
          <p:cNvPicPr>
            <a:picLocks noChangeAspect="1" noChangeArrowheads="1"/>
          </p:cNvPicPr>
          <p:nvPr/>
        </p:nvPicPr>
        <p:blipFill>
          <a:blip r:embed="rId3">
            <a:extLst>
              <a:ext uri="{28A0092B-C50C-407E-A947-70E740481C1C}">
                <a14:useLocalDpi xmlns:a14="http://schemas.microsoft.com/office/drawing/2010/main" val="0"/>
              </a:ext>
            </a:extLst>
          </a:blip>
          <a:srcRect b="12848"/>
          <a:stretch>
            <a:fillRect/>
          </a:stretch>
        </p:blipFill>
        <p:spPr bwMode="auto">
          <a:xfrm>
            <a:off x="1847528" y="1268760"/>
            <a:ext cx="9296883" cy="547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Заголовок 7"/>
          <p:cNvSpPr>
            <a:spLocks noGrp="1"/>
          </p:cNvSpPr>
          <p:nvPr>
            <p:ph type="title"/>
          </p:nvPr>
        </p:nvSpPr>
        <p:spPr>
          <a:xfrm>
            <a:off x="2819636" y="296652"/>
            <a:ext cx="10056440" cy="517588"/>
          </a:xfrm>
        </p:spPr>
        <p:txBody>
          <a:bodyPr/>
          <a:lstStyle/>
          <a:p>
            <a:r>
              <a:rPr lang="ru-RU" sz="2500" i="1" dirty="0">
                <a:latin typeface="Times New Roman" panose="02020603050405020304" pitchFamily="18" charset="0"/>
                <a:cs typeface="Times New Roman" panose="02020603050405020304" pitchFamily="18" charset="0"/>
              </a:rPr>
              <a:t>Как в наш дом приходит электричество?</a:t>
            </a:r>
          </a:p>
        </p:txBody>
      </p:sp>
    </p:spTree>
    <p:extLst>
      <p:ext uri="{BB962C8B-B14F-4D97-AF65-F5344CB8AC3E}">
        <p14:creationId xmlns:p14="http://schemas.microsoft.com/office/powerpoint/2010/main" val="3046221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5057546" y="1916832"/>
            <a:ext cx="5580620" cy="2585323"/>
          </a:xfrm>
          <a:prstGeom prst="rect">
            <a:avLst/>
          </a:prstGeom>
        </p:spPr>
        <p:txBody>
          <a:bodyPr wrap="square">
            <a:spAutoFit/>
          </a:bodyPr>
          <a:lstStyle/>
          <a:p>
            <a:r>
              <a:rPr lang="ru-RU" b="1" dirty="0" smtClean="0">
                <a:solidFill>
                  <a:srgbClr val="000000"/>
                </a:solidFill>
                <a:latin typeface="Times New Roman" panose="02020603050405020304" pitchFamily="18" charset="0"/>
                <a:cs typeface="Times New Roman" panose="02020603050405020304" pitchFamily="18" charset="0"/>
              </a:rPr>
              <a:t>Высоковольтные </a:t>
            </a:r>
            <a:r>
              <a:rPr lang="ru-RU" b="1" dirty="0">
                <a:solidFill>
                  <a:srgbClr val="000000"/>
                </a:solidFill>
                <a:latin typeface="Times New Roman" panose="02020603050405020304" pitchFamily="18" charset="0"/>
                <a:cs typeface="Times New Roman" panose="02020603050405020304" pitchFamily="18" charset="0"/>
              </a:rPr>
              <a:t>подстанции</a:t>
            </a:r>
          </a:p>
          <a:p>
            <a:pPr algn="just"/>
            <a:r>
              <a:rPr lang="ru-RU" dirty="0">
                <a:latin typeface="Times New Roman" panose="02020603050405020304" pitchFamily="18" charset="0"/>
                <a:cs typeface="Times New Roman" panose="02020603050405020304" pitchFamily="18" charset="0"/>
              </a:rPr>
              <a:t>Прежде чем попасть в каждый дом, по проводам электроэнергия поступает на разные </a:t>
            </a:r>
            <a:r>
              <a:rPr lang="ru-RU" dirty="0" err="1">
                <a:latin typeface="Times New Roman" panose="02020603050405020304" pitchFamily="18" charset="0"/>
                <a:cs typeface="Times New Roman" panose="02020603050405020304" pitchFamily="18" charset="0"/>
              </a:rPr>
              <a:t>энергообъекты</a:t>
            </a:r>
            <a:r>
              <a:rPr lang="ru-RU" dirty="0">
                <a:latin typeface="Times New Roman" panose="02020603050405020304" pitchFamily="18" charset="0"/>
                <a:cs typeface="Times New Roman" panose="02020603050405020304" pitchFamily="18" charset="0"/>
              </a:rPr>
              <a:t>. Самый крупный -  высоковольтные распределительные подстанции. Это  целый городок электрического оборудования, обнесенный забором. «</a:t>
            </a:r>
            <a:r>
              <a:rPr lang="ru-RU" dirty="0" err="1">
                <a:latin typeface="Times New Roman" panose="02020603050405020304" pitchFamily="18" charset="0"/>
                <a:cs typeface="Times New Roman" panose="02020603050405020304" pitchFamily="18" charset="0"/>
              </a:rPr>
              <a:t>Высоковольтый</a:t>
            </a:r>
            <a:r>
              <a:rPr lang="ru-RU" dirty="0">
                <a:latin typeface="Times New Roman" panose="02020603050405020304" pitchFamily="18" charset="0"/>
                <a:cs typeface="Times New Roman" panose="02020603050405020304" pitchFamily="18" charset="0"/>
              </a:rPr>
              <a:t>» означает, что электричество здесь очень высокой силы, и попасть под действие напряжения можно просто приблизившись на несколько метров.</a:t>
            </a:r>
            <a:endParaRPr lang="ru-RU" sz="1600" b="1" dirty="0">
              <a:solidFill>
                <a:srgbClr val="00000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88" y="980728"/>
            <a:ext cx="4140460" cy="5610807"/>
          </a:xfrm>
          <a:prstGeom prst="rect">
            <a:avLst/>
          </a:prstGeom>
        </p:spPr>
      </p:pic>
      <p:sp>
        <p:nvSpPr>
          <p:cNvPr id="6" name="Заголовок 7"/>
          <p:cNvSpPr>
            <a:spLocks noGrp="1"/>
          </p:cNvSpPr>
          <p:nvPr>
            <p:ph type="title"/>
          </p:nvPr>
        </p:nvSpPr>
        <p:spPr>
          <a:xfrm>
            <a:off x="2819636" y="296652"/>
            <a:ext cx="10056440" cy="517588"/>
          </a:xfrm>
        </p:spPr>
        <p:txBody>
          <a:bodyPr/>
          <a:lstStyle/>
          <a:p>
            <a:r>
              <a:rPr lang="ru-RU" sz="2500" i="1" dirty="0">
                <a:latin typeface="Times New Roman" panose="02020603050405020304" pitchFamily="18" charset="0"/>
                <a:cs typeface="Times New Roman" panose="02020603050405020304" pitchFamily="18" charset="0"/>
              </a:rPr>
              <a:t>Как в наш дом приходит электричество?</a:t>
            </a:r>
          </a:p>
        </p:txBody>
      </p:sp>
    </p:spTree>
    <p:extLst>
      <p:ext uri="{BB962C8B-B14F-4D97-AF65-F5344CB8AC3E}">
        <p14:creationId xmlns:p14="http://schemas.microsoft.com/office/powerpoint/2010/main" val="2405049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7"/>
          <p:cNvSpPr>
            <a:spLocks noGrp="1"/>
          </p:cNvSpPr>
          <p:nvPr>
            <p:ph type="title"/>
          </p:nvPr>
        </p:nvSpPr>
        <p:spPr>
          <a:xfrm>
            <a:off x="2819636" y="296652"/>
            <a:ext cx="10056440" cy="517588"/>
          </a:xfrm>
        </p:spPr>
        <p:txBody>
          <a:bodyPr/>
          <a:lstStyle/>
          <a:p>
            <a:r>
              <a:rPr lang="ru-RU" sz="2500" i="1" dirty="0">
                <a:latin typeface="Times New Roman" panose="02020603050405020304" pitchFamily="18" charset="0"/>
                <a:cs typeface="Times New Roman" panose="02020603050405020304" pitchFamily="18" charset="0"/>
              </a:rPr>
              <a:t>Как в наш дом приходит электричество?</a:t>
            </a:r>
          </a:p>
        </p:txBody>
      </p:sp>
      <p:pic>
        <p:nvPicPr>
          <p:cNvPr id="7" name="Содержимое 8" descr="Трансформатор.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171564" y="1412776"/>
            <a:ext cx="7907991" cy="5257787"/>
          </a:xfrm>
          <a:prstGeom prst="rect">
            <a:avLst/>
          </a:prstGeom>
        </p:spPr>
      </p:pic>
      <p:pic>
        <p:nvPicPr>
          <p:cNvPr id="4" name="Рисунок 3"/>
          <p:cNvPicPr>
            <a:picLocks noChangeAspect="1"/>
          </p:cNvPicPr>
          <p:nvPr/>
        </p:nvPicPr>
        <p:blipFill>
          <a:blip r:embed="rId4"/>
          <a:stretch>
            <a:fillRect/>
          </a:stretch>
        </p:blipFill>
        <p:spPr>
          <a:xfrm>
            <a:off x="1199456" y="862588"/>
            <a:ext cx="9650804" cy="493819"/>
          </a:xfrm>
          <a:prstGeom prst="rect">
            <a:avLst/>
          </a:prstGeom>
        </p:spPr>
      </p:pic>
    </p:spTree>
    <p:extLst>
      <p:ext uri="{BB962C8B-B14F-4D97-AF65-F5344CB8AC3E}">
        <p14:creationId xmlns:p14="http://schemas.microsoft.com/office/powerpoint/2010/main" val="1392888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7"/>
          <p:cNvSpPr>
            <a:spLocks noGrp="1"/>
          </p:cNvSpPr>
          <p:nvPr>
            <p:ph type="title"/>
          </p:nvPr>
        </p:nvSpPr>
        <p:spPr>
          <a:xfrm>
            <a:off x="2819636" y="296652"/>
            <a:ext cx="10056440" cy="517588"/>
          </a:xfrm>
        </p:spPr>
        <p:txBody>
          <a:bodyPr/>
          <a:lstStyle/>
          <a:p>
            <a:r>
              <a:rPr lang="ru-RU" sz="2500" i="1" dirty="0">
                <a:latin typeface="Times New Roman" panose="02020603050405020304" pitchFamily="18" charset="0"/>
                <a:cs typeface="Times New Roman" panose="02020603050405020304" pitchFamily="18" charset="0"/>
              </a:rPr>
              <a:t>Как в наш дом приходит электричество?</a:t>
            </a:r>
          </a:p>
        </p:txBody>
      </p:sp>
      <p:pic>
        <p:nvPicPr>
          <p:cNvPr id="7" name="Picture 6" descr="\\Mrsk-dfs\дсми\Обмен\Акция среди сотрудников_НЕ ДЕЛАЙ САМ! ОСТАНОВИ ДРУГА!\Презентационный материал для дошкольников\Трансформаторная подстанци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59" y="937758"/>
            <a:ext cx="7385665" cy="565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7859361" y="1772816"/>
            <a:ext cx="3780420" cy="3139321"/>
          </a:xfrm>
          <a:prstGeom prst="rect">
            <a:avLst/>
          </a:prstGeom>
        </p:spPr>
        <p:txBody>
          <a:bodyPr wrap="square">
            <a:spAutoFit/>
          </a:bodyPr>
          <a:lstStyle/>
          <a:p>
            <a:pPr algn="just"/>
            <a:r>
              <a:rPr lang="ru-RU" altLang="zh-CN" dirty="0">
                <a:latin typeface="Times New Roman" panose="02020603050405020304" pitchFamily="18" charset="0"/>
                <a:cs typeface="Times New Roman" panose="02020603050405020304" pitchFamily="18" charset="0"/>
              </a:rPr>
              <a:t>Дальше электрический ток идет по кабелям под землей или по </a:t>
            </a:r>
            <a:r>
              <a:rPr lang="ru-RU" altLang="zh-CN" dirty="0" smtClean="0">
                <a:latin typeface="Times New Roman" panose="02020603050405020304" pitchFamily="18" charset="0"/>
                <a:cs typeface="Times New Roman" panose="02020603050405020304" pitchFamily="18" charset="0"/>
              </a:rPr>
              <a:t>воздушной линии </a:t>
            </a:r>
            <a:r>
              <a:rPr lang="ru-RU" altLang="zh-CN" dirty="0">
                <a:latin typeface="Times New Roman" panose="02020603050405020304" pitchFamily="18" charset="0"/>
                <a:cs typeface="Times New Roman" panose="02020603050405020304" pitchFamily="18" charset="0"/>
              </a:rPr>
              <a:t>над землей. По этим проводам электричество подходит к дому и попадает в трансформаторную подстанцию, где напряжение понижается еще раз. Только после этого электричество можно использовать в различных бытовых электроприборах у нас дома.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091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3431704" y="211112"/>
            <a:ext cx="10056440" cy="517588"/>
          </a:xfrm>
        </p:spPr>
        <p:txBody>
          <a:bodyPr/>
          <a:lstStyle/>
          <a:p>
            <a:r>
              <a:rPr lang="ru-RU" sz="2500" i="1" dirty="0">
                <a:latin typeface="Times New Roman" panose="02020603050405020304" pitchFamily="18" charset="0"/>
                <a:cs typeface="Times New Roman" panose="02020603050405020304" pitchFamily="18" charset="0"/>
              </a:rPr>
              <a:t>Как вести себя рядом с </a:t>
            </a:r>
            <a:r>
              <a:rPr lang="ru-RU" sz="2500" i="1" dirty="0" err="1">
                <a:latin typeface="Times New Roman" panose="02020603050405020304" pitchFamily="18" charset="0"/>
                <a:cs typeface="Times New Roman" panose="02020603050405020304" pitchFamily="18" charset="0"/>
              </a:rPr>
              <a:t>энергообъектами</a:t>
            </a:r>
            <a:endParaRPr lang="ru-RU" sz="2500" i="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83704" y="908720"/>
            <a:ext cx="11508940" cy="961482"/>
          </a:xfrm>
          <a:prstGeom prst="rect">
            <a:avLst/>
          </a:prstGeom>
        </p:spPr>
        <p:txBody>
          <a:bodyPr wrap="square">
            <a:spAutoFit/>
          </a:bodyPr>
          <a:lstStyle/>
          <a:p>
            <a:pPr algn="just">
              <a:lnSpc>
                <a:spcPct val="107000"/>
              </a:lnSpc>
              <a:spcAft>
                <a:spcPts val="800"/>
              </a:spcAft>
            </a:pP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Кто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запомнил, какой знак размещают на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энергообъектах</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чтобы предупредить прохожих, что внутри сильное электричество? Ребята, а вы видели желтые треугольники? Есть ли поблизости трансформаторные подстанции? Видели ли вы высоковольтную подстанцию в вашем районе?</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963" y="2153831"/>
            <a:ext cx="977376" cy="977376"/>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101" y="3495412"/>
            <a:ext cx="964333" cy="964333"/>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595" y="4574311"/>
            <a:ext cx="942112" cy="942112"/>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101" y="5608613"/>
            <a:ext cx="981195" cy="981195"/>
          </a:xfrm>
          <a:prstGeom prst="rect">
            <a:avLst/>
          </a:prstGeom>
        </p:spPr>
      </p:pic>
      <p:graphicFrame>
        <p:nvGraphicFramePr>
          <p:cNvPr id="4" name="Таблица 3"/>
          <p:cNvGraphicFramePr>
            <a:graphicFrameLocks noGrp="1"/>
          </p:cNvGraphicFramePr>
          <p:nvPr>
            <p:extLst/>
          </p:nvPr>
        </p:nvGraphicFramePr>
        <p:xfrm>
          <a:off x="1487488" y="2050222"/>
          <a:ext cx="10261140" cy="4531402"/>
        </p:xfrm>
        <a:graphic>
          <a:graphicData uri="http://schemas.openxmlformats.org/drawingml/2006/table">
            <a:tbl>
              <a:tblPr firstRow="1" firstCol="1" bandRow="1"/>
              <a:tblGrid>
                <a:gridCol w="10261140">
                  <a:extLst>
                    <a:ext uri="{9D8B030D-6E8A-4147-A177-3AD203B41FA5}">
                      <a16:colId xmlns:a16="http://schemas.microsoft.com/office/drawing/2014/main" val="3905330036"/>
                    </a:ext>
                  </a:extLst>
                </a:gridCol>
              </a:tblGrid>
              <a:tr h="1402387">
                <a:tc>
                  <a:txBody>
                    <a:bodyPr/>
                    <a:lstStyle/>
                    <a:p>
                      <a:pPr marL="285750" indent="-285750" algn="just">
                        <a:lnSpc>
                          <a:spcPct val="107000"/>
                        </a:lnSpc>
                        <a:spcAft>
                          <a:spcPts val="800"/>
                        </a:spcAft>
                        <a:buFont typeface="Wingdings" panose="05000000000000000000" pitchFamily="2" charset="2"/>
                        <a:buChar char="ü"/>
                      </a:pPr>
                      <a:r>
                        <a:rPr lang="ru-RU" sz="1800" b="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 </a:t>
                      </a:r>
                      <a:r>
                        <a:rPr lang="ru-RU"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всех </a:t>
                      </a:r>
                      <a:r>
                        <a:rPr lang="ru-RU" sz="1800" b="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энергообъектах</a:t>
                      </a:r>
                      <a:r>
                        <a:rPr lang="ru-RU"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нарисован предупредительный знак: желтый треугольник с черной молнией. Он отмечает электрические установки, которые находятся под высоким напряжением. Электрический ток в них смертельно опасен! Поэтому не подходи  близко к строениям с желтым треугольником и не играй рядом</a:t>
                      </a:r>
                      <a:r>
                        <a:rPr lang="ru-RU" sz="1800" b="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258" marR="9258" marT="9258" marB="9258" anchor="ctr">
                    <a:lnL>
                      <a:noFill/>
                    </a:lnL>
                    <a:lnR>
                      <a:noFill/>
                    </a:lnR>
                    <a:lnT>
                      <a:noFill/>
                    </a:lnT>
                    <a:lnB>
                      <a:noFill/>
                    </a:lnB>
                  </a:tcPr>
                </a:tc>
                <a:extLst>
                  <a:ext uri="{0D108BD9-81ED-4DB2-BD59-A6C34878D82A}">
                    <a16:rowId xmlns:a16="http://schemas.microsoft.com/office/drawing/2014/main" val="209557647"/>
                  </a:ext>
                </a:extLst>
              </a:tr>
              <a:tr h="1153897">
                <a:tc>
                  <a:txBody>
                    <a:bodyPr/>
                    <a:lstStyle/>
                    <a:p>
                      <a:pPr marL="285750" indent="-285750" algn="just">
                        <a:lnSpc>
                          <a:spcPct val="107000"/>
                        </a:lnSpc>
                        <a:spcAft>
                          <a:spcPts val="800"/>
                        </a:spcAft>
                        <a:buFont typeface="Wingdings" panose="05000000000000000000" pitchFamily="2" charset="2"/>
                        <a:buChar char="ü"/>
                      </a:pPr>
                      <a:r>
                        <a:rPr lang="ru-RU"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Никогда не заходи на территорию и в </a:t>
                      </a:r>
                      <a:r>
                        <a:rPr lang="ru-RU" sz="1800" b="0" u="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помещения </a:t>
                      </a:r>
                      <a:r>
                        <a:rPr lang="ru-RU" sz="1800" b="0" u="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7"/>
                        </a:rPr>
                        <a:t>электросетевых сооружений</a:t>
                      </a:r>
                      <a:r>
                        <a:rPr lang="ru-RU" sz="1800" b="0" u="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 открывай двери ограждения электроустановок, </a:t>
                      </a:r>
                      <a:r>
                        <a:rPr lang="ru-RU" sz="1800" b="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электрощитков</a:t>
                      </a:r>
                      <a:r>
                        <a:rPr lang="ru-RU"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и не проникай за ограждения и заборы вокруг них. Электричество в электроустановках очень большой силы, оно может убить даже на расстоянии!</a:t>
                      </a:r>
                    </a:p>
                  </a:txBody>
                  <a:tcPr marL="9258" marR="9258" marT="9258" marB="9258" anchor="ctr">
                    <a:lnL>
                      <a:noFill/>
                    </a:lnL>
                    <a:lnR>
                      <a:noFill/>
                    </a:lnR>
                    <a:lnT>
                      <a:noFill/>
                    </a:lnT>
                    <a:lnB>
                      <a:noFill/>
                    </a:lnB>
                  </a:tcPr>
                </a:tc>
                <a:extLst>
                  <a:ext uri="{0D108BD9-81ED-4DB2-BD59-A6C34878D82A}">
                    <a16:rowId xmlns:a16="http://schemas.microsoft.com/office/drawing/2014/main" val="1551273061"/>
                  </a:ext>
                </a:extLst>
              </a:tr>
              <a:tr h="849283">
                <a:tc>
                  <a:txBody>
                    <a:bodyPr/>
                    <a:lstStyle/>
                    <a:p>
                      <a:pPr marL="285750" indent="-285750" algn="just">
                        <a:lnSpc>
                          <a:spcPct val="107000"/>
                        </a:lnSpc>
                        <a:spcAft>
                          <a:spcPts val="800"/>
                        </a:spcAft>
                        <a:buFont typeface="Wingdings" panose="05000000000000000000" pitchFamily="2" charset="2"/>
                        <a:buChar char="ü"/>
                      </a:pPr>
                      <a:r>
                        <a:rPr lang="ru-RU" sz="1800" b="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 </a:t>
                      </a:r>
                      <a:r>
                        <a:rPr lang="ru-RU"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бросай в электроустановки и на их части камни, снежки, палки, мячи. Даже стоя в нескольких метрах от </a:t>
                      </a:r>
                      <a:r>
                        <a:rPr lang="ru-RU" sz="1800" b="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энергообъекта</a:t>
                      </a:r>
                      <a:r>
                        <a:rPr lang="ru-RU"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можно попасть под напряжение.</a:t>
                      </a:r>
                    </a:p>
                  </a:txBody>
                  <a:tcPr marL="9258" marR="9258" marT="9258" marB="9258" anchor="ctr">
                    <a:lnL>
                      <a:noFill/>
                    </a:lnL>
                    <a:lnR>
                      <a:noFill/>
                    </a:lnR>
                    <a:lnT>
                      <a:noFill/>
                    </a:lnT>
                    <a:lnB>
                      <a:noFill/>
                    </a:lnB>
                  </a:tcPr>
                </a:tc>
                <a:extLst>
                  <a:ext uri="{0D108BD9-81ED-4DB2-BD59-A6C34878D82A}">
                    <a16:rowId xmlns:a16="http://schemas.microsoft.com/office/drawing/2014/main" val="3198515098"/>
                  </a:ext>
                </a:extLst>
              </a:tr>
              <a:tr h="1125835">
                <a:tc>
                  <a:txBody>
                    <a:bodyPr/>
                    <a:lstStyle/>
                    <a:p>
                      <a:pPr marL="285750" indent="-285750" algn="just">
                        <a:lnSpc>
                          <a:spcPct val="107000"/>
                        </a:lnSpc>
                        <a:spcAft>
                          <a:spcPts val="800"/>
                        </a:spcAft>
                        <a:buFont typeface="Wingdings" panose="05000000000000000000" pitchFamily="2" charset="2"/>
                        <a:buChar char="ü"/>
                      </a:pPr>
                      <a:r>
                        <a:rPr lang="ru-RU" sz="1800" b="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Опасно </a:t>
                      </a:r>
                      <a:r>
                        <a:rPr lang="ru-RU"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для жизни влезать на опоры линий электропередачи. Провода специально подвешивают так высоко, чтобы человек не мог до них дотянуться. По проводам бежит очень сильное электричество, убивающее при приближении.</a:t>
                      </a:r>
                    </a:p>
                  </a:txBody>
                  <a:tcPr marL="9258" marR="9258" marT="9258" marB="9258" anchor="ctr">
                    <a:lnL>
                      <a:noFill/>
                    </a:lnL>
                    <a:lnR>
                      <a:noFill/>
                    </a:lnR>
                    <a:lnT>
                      <a:noFill/>
                    </a:lnT>
                    <a:lnB>
                      <a:noFill/>
                    </a:lnB>
                  </a:tcPr>
                </a:tc>
                <a:extLst>
                  <a:ext uri="{0D108BD9-81ED-4DB2-BD59-A6C34878D82A}">
                    <a16:rowId xmlns:a16="http://schemas.microsoft.com/office/drawing/2014/main" val="1355575478"/>
                  </a:ext>
                </a:extLst>
              </a:tr>
            </a:tbl>
          </a:graphicData>
        </a:graphic>
      </p:graphicFrame>
    </p:spTree>
    <p:extLst>
      <p:ext uri="{BB962C8B-B14F-4D97-AF65-F5344CB8AC3E}">
        <p14:creationId xmlns:p14="http://schemas.microsoft.com/office/powerpoint/2010/main" val="2113724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7"/>
          <p:cNvSpPr txBox="1">
            <a:spLocks/>
          </p:cNvSpPr>
          <p:nvPr/>
        </p:nvSpPr>
        <p:spPr>
          <a:xfrm>
            <a:off x="3431704" y="211112"/>
            <a:ext cx="10056440" cy="517588"/>
          </a:xfrm>
          <a:prstGeom prst="rect">
            <a:avLst/>
          </a:prstGeom>
          <a:noFill/>
          <a:ln>
            <a:noFill/>
          </a:ln>
        </p:spPr>
        <p:txBody>
          <a:bodyPr vert="horz" lIns="0" tIns="0" rIns="0" bIns="0" rtlCol="0" anchor="ctr" anchorCtr="0">
            <a:noAutofit/>
          </a:bodyPr>
          <a:lstStyle>
            <a:lvl1pPr algn="l" defTabSz="914400" rtl="0" eaLnBrk="1" latinLnBrk="0" hangingPunct="1">
              <a:lnSpc>
                <a:spcPct val="90000"/>
              </a:lnSpc>
              <a:spcBef>
                <a:spcPts val="0"/>
              </a:spcBef>
              <a:spcAft>
                <a:spcPts val="0"/>
              </a:spcAft>
              <a:buNone/>
              <a:defRPr sz="1600" b="0" kern="1200" spc="0" baseline="0">
                <a:solidFill>
                  <a:schemeClr val="tx1"/>
                </a:solidFill>
                <a:effectLst/>
                <a:latin typeface="+mj-lt"/>
                <a:ea typeface="PF Din Text Cond Pro" charset="0"/>
                <a:cs typeface="PF Din Text Cond Pro" charset="0"/>
              </a:defRPr>
            </a:lvl1pPr>
          </a:lstStyle>
          <a:p>
            <a:r>
              <a:rPr lang="ru-RU" sz="2500" i="1" smtClean="0">
                <a:latin typeface="Times New Roman" panose="02020603050405020304" pitchFamily="18" charset="0"/>
                <a:cs typeface="Times New Roman" panose="02020603050405020304" pitchFamily="18" charset="0"/>
              </a:rPr>
              <a:t>Как вести себя рядом с энергообъектами</a:t>
            </a:r>
            <a:endParaRPr lang="ru-RU" sz="2500" i="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739516" y="988406"/>
            <a:ext cx="9780748" cy="5909310"/>
          </a:xfrm>
          <a:prstGeom prst="rect">
            <a:avLst/>
          </a:prstGeom>
        </p:spPr>
        <p:txBody>
          <a:bodyPr wrap="square">
            <a:spAutoFit/>
          </a:bodyPr>
          <a:lstStyle/>
          <a:p>
            <a:pPr marL="285750" indent="-285750" algn="just" fontAlgn="ct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Под проводами линий электропередачи запрещается разжигать костры и складывать дрова, солому и другие легковоспламеняющиеся предметы. Энергетики специально расчищают кусты и траву под линиями электропередачи, прорубают в лесу просеки, чтобы уберечь электрические линии от лесного пожара.</a:t>
            </a:r>
          </a:p>
          <a:p>
            <a:pPr marL="285750" indent="-285750" algn="just" fontAlgn="ctr">
              <a:buFont typeface="Wingdings" panose="05000000000000000000" pitchFamily="2" charset="2"/>
              <a:buChar char="ü"/>
            </a:pPr>
            <a:endParaRPr lang="ru-RU" dirty="0">
              <a:latin typeface="Times New Roman" panose="02020603050405020304" pitchFamily="18" charset="0"/>
              <a:cs typeface="Times New Roman" panose="02020603050405020304" pitchFamily="18" charset="0"/>
            </a:endParaRPr>
          </a:p>
          <a:p>
            <a:pPr marL="285750" indent="-285750" algn="just" fontAlgn="ct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Смертельно опасно набрасывать предметы на провода. Если увидишь, что с провода свисает веревка, проволока, ветка или другой предмет, ни за что не приближайся к нему, не пытайся снять! Если дерево наклонилось и касается проводов, не подходи к нему близко. По предмету, который дотрагивается до провода, тоже начинает идти опасный электрический ток, он сам становится проводником тока.</a:t>
            </a:r>
          </a:p>
          <a:p>
            <a:pPr marL="285750" indent="-285750" algn="just" fontAlgn="ctr">
              <a:buFont typeface="Wingdings" panose="05000000000000000000" pitchFamily="2" charset="2"/>
              <a:buChar char="ü"/>
            </a:pPr>
            <a:endParaRPr lang="ru-RU" dirty="0">
              <a:latin typeface="Times New Roman" panose="02020603050405020304" pitchFamily="18" charset="0"/>
              <a:cs typeface="Times New Roman" panose="02020603050405020304" pitchFamily="18" charset="0"/>
            </a:endParaRPr>
          </a:p>
          <a:p>
            <a:pPr marL="285750" indent="-285750" algn="just" fontAlgn="ct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Не запускай воздушных змеев вблизи линий электропередачи,  не уди под ними рыбу. Зацепившись за провод, нить станет проводником для тока. Если проходишь под проводами с удочкой, палкой или другим длинным предметом, обязательно опусти его ближе к земле, чтобы не коснуться нечаянно провода.</a:t>
            </a:r>
          </a:p>
          <a:p>
            <a:pPr marL="285750" indent="-285750" algn="just" fontAlgn="ctr">
              <a:buFont typeface="Wingdings" panose="05000000000000000000" pitchFamily="2" charset="2"/>
              <a:buChar char="ü"/>
            </a:pPr>
            <a:endParaRPr lang="ru-RU" dirty="0">
              <a:latin typeface="Times New Roman" panose="02020603050405020304" pitchFamily="18" charset="0"/>
              <a:cs typeface="Times New Roman" panose="02020603050405020304" pitchFamily="18" charset="0"/>
            </a:endParaRPr>
          </a:p>
          <a:p>
            <a:pPr marL="285750" indent="-285750" algn="just" fontAlgn="ct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Если видишь провисший или оборванный провод, упавший на землю, не приближайся к нему, не пытайся поднять или убрать с дороги. Смертельно опасно не только касаться такого провода, но и подходить  к нему ближе, чем на 8 метров. Подходя к воздушной линии электропередачи, посмотри внимательно, нет ли на пути провисшего или оборванного провода.</a:t>
            </a: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756" y="987612"/>
            <a:ext cx="1302904" cy="1302904"/>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260" y="2385036"/>
            <a:ext cx="1386062" cy="1330619"/>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753" y="3790184"/>
            <a:ext cx="1379384" cy="1379384"/>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121" y="5318625"/>
            <a:ext cx="1285016" cy="1396218"/>
          </a:xfrm>
          <a:prstGeom prst="rect">
            <a:avLst/>
          </a:prstGeom>
        </p:spPr>
      </p:pic>
    </p:spTree>
    <p:extLst>
      <p:ext uri="{BB962C8B-B14F-4D97-AF65-F5344CB8AC3E}">
        <p14:creationId xmlns:p14="http://schemas.microsoft.com/office/powerpoint/2010/main" val="41276517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8"/>
</p:tagLst>
</file>

<file path=ppt/theme/theme1.xml><?xml version="1.0" encoding="utf-8"?>
<a:theme xmlns:a="http://schemas.openxmlformats.org/drawingml/2006/main" name="FSK">
  <a:themeElements>
    <a:clrScheme name="Другая 30">
      <a:dk1>
        <a:srgbClr val="3C3C3C"/>
      </a:dk1>
      <a:lt1>
        <a:srgbClr val="FFFFFF"/>
      </a:lt1>
      <a:dk2>
        <a:srgbClr val="1A2D5F"/>
      </a:dk2>
      <a:lt2>
        <a:srgbClr val="EEECE1"/>
      </a:lt2>
      <a:accent1>
        <a:srgbClr val="0C5B9D"/>
      </a:accent1>
      <a:accent2>
        <a:srgbClr val="4FC5B5"/>
      </a:accent2>
      <a:accent3>
        <a:srgbClr val="D52B1E"/>
      </a:accent3>
      <a:accent4>
        <a:srgbClr val="A5A5A5"/>
      </a:accent4>
      <a:accent5>
        <a:srgbClr val="4F81BD"/>
      </a:accent5>
      <a:accent6>
        <a:srgbClr val="D7603A"/>
      </a:accent6>
      <a:hlink>
        <a:srgbClr val="007FD6"/>
      </a:hlink>
      <a:folHlink>
        <a:srgbClr val="706F6F"/>
      </a:folHlink>
    </a:clrScheme>
    <a:fontScheme name="россети">
      <a:majorFont>
        <a:latin typeface="PF Din Text Cond Pro Medium"/>
        <a:ea typeface=""/>
        <a:cs typeface=""/>
      </a:majorFont>
      <a:minorFont>
        <a:latin typeface="PF Din Text Cond Pro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9525">
          <a:solidFill>
            <a:schemeClr val="accent4"/>
          </a:solidFill>
        </a:ln>
      </a:spPr>
      <a:bodyPr rtlCol="0" anchor="ctr"/>
      <a:lstStyle>
        <a:defPPr algn="ctr">
          <a:spcBef>
            <a:spcPts val="600"/>
          </a:spcBef>
          <a:defRPr sz="1400" dirty="0" smtClean="0">
            <a:solidFill>
              <a:schemeClr val="tx1"/>
            </a:solidFill>
            <a:latin typeface="Arial Narrow" panose="020B0606020202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vert="horz" lIns="0" tIns="0" rIns="0" bIns="0" rtlCol="0" anchor="ctr" anchorCtr="0">
        <a:noAutofit/>
      </a:bodyPr>
      <a:lstStyle>
        <a:defPPr>
          <a:defRPr dirty="0">
            <a:solidFill>
              <a:srgbClr val="0C5B9D"/>
            </a:solidFill>
          </a:defRPr>
        </a:defPPr>
      </a:lstStyle>
    </a:txDef>
  </a:objectDefaults>
  <a:extraClrSchemeLst/>
  <a:extLst>
    <a:ext uri="{05A4C25C-085E-4340-85A3-A5531E510DB2}">
      <thm15:themeFamily xmlns:thm15="http://schemas.microsoft.com/office/thememl/2012/main" name="!RUS_Шаблон_16х9_россети_705" id="{F887FC9F-F531-6942-93E1-0F228C8A2B7E}" vid="{43C3D10E-3BC6-6147-B91A-E0A8079000FD}"/>
    </a:ext>
  </a:extLst>
</a:theme>
</file>

<file path=ppt/theme/theme2.xml><?xml version="1.0" encoding="utf-8"?>
<a:theme xmlns:a="http://schemas.openxmlformats.org/drawingml/2006/main" name="1_FSK">
  <a:themeElements>
    <a:clrScheme name="Другая 30">
      <a:dk1>
        <a:srgbClr val="3C3C3C"/>
      </a:dk1>
      <a:lt1>
        <a:srgbClr val="FFFFFF"/>
      </a:lt1>
      <a:dk2>
        <a:srgbClr val="1A2D5F"/>
      </a:dk2>
      <a:lt2>
        <a:srgbClr val="EEECE1"/>
      </a:lt2>
      <a:accent1>
        <a:srgbClr val="0C5B9D"/>
      </a:accent1>
      <a:accent2>
        <a:srgbClr val="4FC5B5"/>
      </a:accent2>
      <a:accent3>
        <a:srgbClr val="D52B1E"/>
      </a:accent3>
      <a:accent4>
        <a:srgbClr val="A5A5A5"/>
      </a:accent4>
      <a:accent5>
        <a:srgbClr val="4F81BD"/>
      </a:accent5>
      <a:accent6>
        <a:srgbClr val="D7603A"/>
      </a:accent6>
      <a:hlink>
        <a:srgbClr val="007FD6"/>
      </a:hlink>
      <a:folHlink>
        <a:srgbClr val="706F6F"/>
      </a:folHlink>
    </a:clrScheme>
    <a:fontScheme name="россети">
      <a:majorFont>
        <a:latin typeface="PF Din Text Cond Pro Medium"/>
        <a:ea typeface=""/>
        <a:cs typeface=""/>
      </a:majorFont>
      <a:minorFont>
        <a:latin typeface="PF Din Text Cond Pro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9525">
          <a:solidFill>
            <a:schemeClr val="accent4"/>
          </a:solidFill>
        </a:ln>
      </a:spPr>
      <a:bodyPr rtlCol="0" anchor="ctr"/>
      <a:lstStyle>
        <a:defPPr algn="ctr">
          <a:spcBef>
            <a:spcPts val="600"/>
          </a:spcBef>
          <a:defRPr sz="1400" dirty="0" smtClean="0">
            <a:solidFill>
              <a:schemeClr val="tx1"/>
            </a:solidFill>
            <a:latin typeface="Arial Narrow" panose="020B0606020202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spcBef>
            <a:spcPts val="600"/>
          </a:spcBef>
          <a:defRPr sz="1400" dirty="0" err="1" smtClean="0"/>
        </a:defPPr>
      </a:lstStyle>
    </a:txDef>
  </a:objectDefaults>
  <a:extraClrSchemeLst/>
  <a:extLst>
    <a:ext uri="{05A4C25C-085E-4340-85A3-A5531E510DB2}">
      <thm15:themeFamily xmlns:thm15="http://schemas.microsoft.com/office/thememl/2012/main" name="!RUS_Шаблон_16х9_россети_705" id="{F887FC9F-F531-6942-93E1-0F228C8A2B7E}" vid="{43C3D10E-3BC6-6147-B91A-E0A8079000FD}"/>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!RUS_Шаблон_16х9_россети_705</Template>
  <TotalTime>25742</TotalTime>
  <Words>2039</Words>
  <Application>Microsoft Office PowerPoint</Application>
  <PresentationFormat>Широкоэкранный</PresentationFormat>
  <Paragraphs>128</Paragraphs>
  <Slides>26</Slides>
  <Notes>25</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26</vt:i4>
      </vt:variant>
    </vt:vector>
  </HeadingPairs>
  <TitlesOfParts>
    <vt:vector size="38" baseType="lpstr">
      <vt:lpstr>ＭＳ Ｐゴシック</vt:lpstr>
      <vt:lpstr>Arial</vt:lpstr>
      <vt:lpstr>Arial Narrow</vt:lpstr>
      <vt:lpstr>Calibri</vt:lpstr>
      <vt:lpstr>PF Din Text Cond Pro</vt:lpstr>
      <vt:lpstr>PF Din Text Cond Pro Light</vt:lpstr>
      <vt:lpstr>PF Din Text Cond Pro Medium</vt:lpstr>
      <vt:lpstr>PF Din Text Cond Pro Обычный</vt:lpstr>
      <vt:lpstr>Times New Roman</vt:lpstr>
      <vt:lpstr>Wingdings</vt:lpstr>
      <vt:lpstr>FSK</vt:lpstr>
      <vt:lpstr>1_FSK</vt:lpstr>
      <vt:lpstr>Презентация PowerPoint</vt:lpstr>
      <vt:lpstr>Как в наш дом приходит электричество? </vt:lpstr>
      <vt:lpstr>Как в наш дом приходит электричество?</vt:lpstr>
      <vt:lpstr>Как в наш дом приходит электричество?</vt:lpstr>
      <vt:lpstr>Как в наш дом приходит электричество?</vt:lpstr>
      <vt:lpstr>Как в наш дом приходит электричество?</vt:lpstr>
      <vt:lpstr>Как в наш дом приходит электричество?</vt:lpstr>
      <vt:lpstr>Как вести себя рядом с энергообъектами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Бытовая электробезопасность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ПАО "ФСК ЕЭС"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Мамаева Александра Матвеевна</dc:creator>
  <cp:lastModifiedBy>Бахтиева Надежда Ивановна</cp:lastModifiedBy>
  <cp:revision>624</cp:revision>
  <cp:lastPrinted>2021-12-22T10:07:19Z</cp:lastPrinted>
  <dcterms:created xsi:type="dcterms:W3CDTF">2021-05-11T08:59:45Z</dcterms:created>
  <dcterms:modified xsi:type="dcterms:W3CDTF">2024-05-02T10:27:43Z</dcterms:modified>
</cp:coreProperties>
</file>